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8" r:id="rId2"/>
    <p:sldMasterId id="2147483670" r:id="rId3"/>
    <p:sldMasterId id="2147483674" r:id="rId4"/>
    <p:sldMasterId id="2147483676" r:id="rId5"/>
    <p:sldMasterId id="2147483682" r:id="rId6"/>
  </p:sldMasterIdLst>
  <p:notesMasterIdLst>
    <p:notesMasterId r:id="rId30"/>
  </p:notesMasterIdLst>
  <p:sldIdLst>
    <p:sldId id="318" r:id="rId7"/>
    <p:sldId id="320" r:id="rId8"/>
    <p:sldId id="335" r:id="rId9"/>
    <p:sldId id="352" r:id="rId10"/>
    <p:sldId id="353" r:id="rId11"/>
    <p:sldId id="357" r:id="rId12"/>
    <p:sldId id="359" r:id="rId13"/>
    <p:sldId id="336" r:id="rId14"/>
    <p:sldId id="358" r:id="rId15"/>
    <p:sldId id="356" r:id="rId16"/>
    <p:sldId id="349" r:id="rId17"/>
    <p:sldId id="354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60" r:id="rId28"/>
    <p:sldId id="348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CC6BD"/>
    <a:srgbClr val="61D19C"/>
    <a:srgbClr val="9AE2C0"/>
    <a:srgbClr val="E9C46A"/>
    <a:srgbClr val="264653"/>
    <a:srgbClr val="5E6572"/>
    <a:srgbClr val="BFBFBF"/>
    <a:srgbClr val="7D98A1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25" autoAdjust="0"/>
    <p:restoredTop sz="90888" autoAdjust="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ir Gerbi" userId="144fd1d6-9023-4717-ba4b-343401a376ce" providerId="ADAL" clId="{D83CD00D-76A1-4DA3-B862-52060DC3C3C3}"/>
    <pc:docChg chg="modSld">
      <pc:chgData name="Ofir Gerbi" userId="144fd1d6-9023-4717-ba4b-343401a376ce" providerId="ADAL" clId="{D83CD00D-76A1-4DA3-B862-52060DC3C3C3}" dt="2022-04-07T09:50:49.905" v="3" actId="1076"/>
      <pc:docMkLst>
        <pc:docMk/>
      </pc:docMkLst>
      <pc:sldChg chg="modSp mod">
        <pc:chgData name="Ofir Gerbi" userId="144fd1d6-9023-4717-ba4b-343401a376ce" providerId="ADAL" clId="{D83CD00D-76A1-4DA3-B862-52060DC3C3C3}" dt="2022-04-07T09:50:49.905" v="3" actId="1076"/>
        <pc:sldMkLst>
          <pc:docMk/>
          <pc:sldMk cId="3679429450" sldId="318"/>
        </pc:sldMkLst>
        <pc:spChg chg="mod">
          <ac:chgData name="Ofir Gerbi" userId="144fd1d6-9023-4717-ba4b-343401a376ce" providerId="ADAL" clId="{D83CD00D-76A1-4DA3-B862-52060DC3C3C3}" dt="2022-04-07T09:50:49.905" v="3" actId="1076"/>
          <ac:spMkLst>
            <pc:docMk/>
            <pc:sldMk cId="3679429450" sldId="318"/>
            <ac:spMk id="5" creationId="{65D19317-AAC2-45D3-9144-1988AD64A857}"/>
          </ac:spMkLst>
        </pc:spChg>
      </pc:sldChg>
    </pc:docChg>
  </pc:docChgLst>
  <pc:docChgLst>
    <pc:chgData name="Ofir Gerbi" userId="144fd1d6-9023-4717-ba4b-343401a376ce" providerId="ADAL" clId="{03BEAACA-54EF-4DF7-B71F-15A9DAE09DF3}"/>
    <pc:docChg chg="undo redo custSel addSld delSld modSld sldOrd delMainMaster">
      <pc:chgData name="Ofir Gerbi" userId="144fd1d6-9023-4717-ba4b-343401a376ce" providerId="ADAL" clId="{03BEAACA-54EF-4DF7-B71F-15A9DAE09DF3}" dt="2021-05-15T19:20:10.773" v="9375" actId="1076"/>
      <pc:docMkLst>
        <pc:docMk/>
      </pc:docMkLst>
      <pc:sldChg chg="addSp delSp add del mod setBg">
        <pc:chgData name="Ofir Gerbi" userId="144fd1d6-9023-4717-ba4b-343401a376ce" providerId="ADAL" clId="{03BEAACA-54EF-4DF7-B71F-15A9DAE09DF3}" dt="2021-05-01T12:28:07.849" v="1037" actId="47"/>
        <pc:sldMkLst>
          <pc:docMk/>
          <pc:sldMk cId="146543582" sldId="256"/>
        </pc:sldMkLst>
        <pc:spChg chg="del">
          <ac:chgData name="Ofir Gerbi" userId="144fd1d6-9023-4717-ba4b-343401a376ce" providerId="ADAL" clId="{03BEAACA-54EF-4DF7-B71F-15A9DAE09DF3}" dt="2021-05-01T11:50:23.037" v="334" actId="478"/>
          <ac:spMkLst>
            <pc:docMk/>
            <pc:sldMk cId="146543582" sldId="256"/>
            <ac:spMk id="70" creationId="{AC17817C-AF36-4468-94FC-44DCFF825290}"/>
          </ac:spMkLst>
        </pc:spChg>
        <pc:grpChg chg="add del">
          <ac:chgData name="Ofir Gerbi" userId="144fd1d6-9023-4717-ba4b-343401a376ce" providerId="ADAL" clId="{03BEAACA-54EF-4DF7-B71F-15A9DAE09DF3}" dt="2021-05-01T11:50:26.555" v="337" actId="478"/>
          <ac:grpSpMkLst>
            <pc:docMk/>
            <pc:sldMk cId="146543582" sldId="256"/>
            <ac:grpSpMk id="79" creationId="{B347FCAE-CD51-47C1-A0E5-7FE287A79E42}"/>
          </ac:grpSpMkLst>
        </pc:grpChg>
      </pc:sldChg>
      <pc:sldChg chg="addSp delSp modSp mod">
        <pc:chgData name="Ofir Gerbi" userId="144fd1d6-9023-4717-ba4b-343401a376ce" providerId="ADAL" clId="{03BEAACA-54EF-4DF7-B71F-15A9DAE09DF3}" dt="2021-05-01T16:18:29.480" v="4000" actId="21"/>
        <pc:sldMkLst>
          <pc:docMk/>
          <pc:sldMk cId="3679429450" sldId="318"/>
        </pc:sldMkLst>
        <pc:picChg chg="add del mod">
          <ac:chgData name="Ofir Gerbi" userId="144fd1d6-9023-4717-ba4b-343401a376ce" providerId="ADAL" clId="{03BEAACA-54EF-4DF7-B71F-15A9DAE09DF3}" dt="2021-05-01T16:18:21.443" v="3998" actId="21"/>
          <ac:picMkLst>
            <pc:docMk/>
            <pc:sldMk cId="3679429450" sldId="318"/>
            <ac:picMk id="9" creationId="{4BA1600D-20A7-42E1-9471-DE5F93E6C06A}"/>
          </ac:picMkLst>
        </pc:picChg>
        <pc:picChg chg="add del mod">
          <ac:chgData name="Ofir Gerbi" userId="144fd1d6-9023-4717-ba4b-343401a376ce" providerId="ADAL" clId="{03BEAACA-54EF-4DF7-B71F-15A9DAE09DF3}" dt="2021-05-01T16:18:29.480" v="4000" actId="21"/>
          <ac:picMkLst>
            <pc:docMk/>
            <pc:sldMk cId="3679429450" sldId="318"/>
            <ac:picMk id="10" creationId="{BE8BC217-320A-47CC-B09A-F46584609872}"/>
          </ac:picMkLst>
        </pc:picChg>
      </pc:sldChg>
      <pc:sldChg chg="addSp delSp modSp mod addAnim delAnim modAnim">
        <pc:chgData name="Ofir Gerbi" userId="144fd1d6-9023-4717-ba4b-343401a376ce" providerId="ADAL" clId="{03BEAACA-54EF-4DF7-B71F-15A9DAE09DF3}" dt="2021-05-11T00:10:10.100" v="8834"/>
        <pc:sldMkLst>
          <pc:docMk/>
          <pc:sldMk cId="1675059263" sldId="320"/>
        </pc:sldMkLst>
        <pc:spChg chg="mod">
          <ac:chgData name="Ofir Gerbi" userId="144fd1d6-9023-4717-ba4b-343401a376ce" providerId="ADAL" clId="{03BEAACA-54EF-4DF7-B71F-15A9DAE09DF3}" dt="2021-05-01T15:29:12.349" v="3123" actId="12789"/>
          <ac:spMkLst>
            <pc:docMk/>
            <pc:sldMk cId="1675059263" sldId="320"/>
            <ac:spMk id="2" creationId="{4443228B-C9AE-4724-9009-78241EDE15BC}"/>
          </ac:spMkLst>
        </pc:spChg>
        <pc:spChg chg="add del mod">
          <ac:chgData name="Ofir Gerbi" userId="144fd1d6-9023-4717-ba4b-343401a376ce" providerId="ADAL" clId="{03BEAACA-54EF-4DF7-B71F-15A9DAE09DF3}" dt="2021-05-02T21:14:19.310" v="6791" actId="478"/>
          <ac:spMkLst>
            <pc:docMk/>
            <pc:sldMk cId="1675059263" sldId="320"/>
            <ac:spMk id="3" creationId="{0DC50D2C-7642-4935-B886-BED4CEAEAB28}"/>
          </ac:spMkLst>
        </pc:spChg>
        <pc:spChg chg="del mod">
          <ac:chgData name="Ofir Gerbi" userId="144fd1d6-9023-4717-ba4b-343401a376ce" providerId="ADAL" clId="{03BEAACA-54EF-4DF7-B71F-15A9DAE09DF3}" dt="2021-05-01T14:28:20.499" v="2212" actId="478"/>
          <ac:spMkLst>
            <pc:docMk/>
            <pc:sldMk cId="1675059263" sldId="320"/>
            <ac:spMk id="5" creationId="{955A1FEF-E30C-4BD6-BF9A-AF632E16F9F9}"/>
          </ac:spMkLst>
        </pc:spChg>
        <pc:spChg chg="add del mod">
          <ac:chgData name="Ofir Gerbi" userId="144fd1d6-9023-4717-ba4b-343401a376ce" providerId="ADAL" clId="{03BEAACA-54EF-4DF7-B71F-15A9DAE09DF3}" dt="2021-05-09T08:40:30.282" v="8621" actId="22"/>
          <ac:spMkLst>
            <pc:docMk/>
            <pc:sldMk cId="1675059263" sldId="320"/>
            <ac:spMk id="16" creationId="{F2841D55-F96C-4008-AC4E-6CA1BCA28801}"/>
          </ac:spMkLst>
        </pc:spChg>
        <pc:spChg chg="add del">
          <ac:chgData name="Ofir Gerbi" userId="144fd1d6-9023-4717-ba4b-343401a376ce" providerId="ADAL" clId="{03BEAACA-54EF-4DF7-B71F-15A9DAE09DF3}" dt="2021-05-09T08:40:32.780" v="8623" actId="22"/>
          <ac:spMkLst>
            <pc:docMk/>
            <pc:sldMk cId="1675059263" sldId="320"/>
            <ac:spMk id="17" creationId="{DE1ED5CE-F388-4CB3-90BC-271D12E9EDAA}"/>
          </ac:spMkLst>
        </pc:spChg>
        <pc:spChg chg="add mod ord">
          <ac:chgData name="Ofir Gerbi" userId="144fd1d6-9023-4717-ba4b-343401a376ce" providerId="ADAL" clId="{03BEAACA-54EF-4DF7-B71F-15A9DAE09DF3}" dt="2021-05-09T08:42:08.897" v="8685" actId="13244"/>
          <ac:spMkLst>
            <pc:docMk/>
            <pc:sldMk cId="1675059263" sldId="320"/>
            <ac:spMk id="18" creationId="{3380D0DD-988D-4154-8746-433A60778420}"/>
          </ac:spMkLst>
        </pc:spChg>
        <pc:spChg chg="add del mod">
          <ac:chgData name="Ofir Gerbi" userId="144fd1d6-9023-4717-ba4b-343401a376ce" providerId="ADAL" clId="{03BEAACA-54EF-4DF7-B71F-15A9DAE09DF3}" dt="2021-05-02T11:58:17.716" v="5787" actId="478"/>
          <ac:spMkLst>
            <pc:docMk/>
            <pc:sldMk cId="1675059263" sldId="320"/>
            <ac:spMk id="19" creationId="{DBFEFC07-1763-4804-9962-5D1B93E544EC}"/>
          </ac:spMkLst>
        </pc:spChg>
        <pc:spChg chg="add del mod">
          <ac:chgData name="Ofir Gerbi" userId="144fd1d6-9023-4717-ba4b-343401a376ce" providerId="ADAL" clId="{03BEAACA-54EF-4DF7-B71F-15A9DAE09DF3}" dt="2021-05-09T08:41:00.317" v="8637" actId="22"/>
          <ac:spMkLst>
            <pc:docMk/>
            <pc:sldMk cId="1675059263" sldId="320"/>
            <ac:spMk id="20" creationId="{0F2A3F95-9E25-4845-9182-86CAF1404210}"/>
          </ac:spMkLst>
        </pc:spChg>
        <pc:spChg chg="add del">
          <ac:chgData name="Ofir Gerbi" userId="144fd1d6-9023-4717-ba4b-343401a376ce" providerId="ADAL" clId="{03BEAACA-54EF-4DF7-B71F-15A9DAE09DF3}" dt="2021-05-09T08:41:02.316" v="8639" actId="22"/>
          <ac:spMkLst>
            <pc:docMk/>
            <pc:sldMk cId="1675059263" sldId="320"/>
            <ac:spMk id="22" creationId="{473A42DD-11F2-4B53-9BFA-0ED2FBA959BA}"/>
          </ac:spMkLst>
        </pc:spChg>
        <pc:spChg chg="add mod ord">
          <ac:chgData name="Ofir Gerbi" userId="144fd1d6-9023-4717-ba4b-343401a376ce" providerId="ADAL" clId="{03BEAACA-54EF-4DF7-B71F-15A9DAE09DF3}" dt="2021-05-09T08:42:10.521" v="8686" actId="13244"/>
          <ac:spMkLst>
            <pc:docMk/>
            <pc:sldMk cId="1675059263" sldId="320"/>
            <ac:spMk id="24" creationId="{A243D99F-2898-4040-8298-298DF0CDD399}"/>
          </ac:spMkLst>
        </pc:spChg>
        <pc:spChg chg="add del mod">
          <ac:chgData name="Ofir Gerbi" userId="144fd1d6-9023-4717-ba4b-343401a376ce" providerId="ADAL" clId="{03BEAACA-54EF-4DF7-B71F-15A9DAE09DF3}" dt="2021-05-09T08:41:21.966" v="8651" actId="22"/>
          <ac:spMkLst>
            <pc:docMk/>
            <pc:sldMk cId="1675059263" sldId="320"/>
            <ac:spMk id="26" creationId="{D9DBDA07-6D0E-42EF-AD76-F40E5C76FA17}"/>
          </ac:spMkLst>
        </pc:spChg>
        <pc:spChg chg="add del">
          <ac:chgData name="Ofir Gerbi" userId="144fd1d6-9023-4717-ba4b-343401a376ce" providerId="ADAL" clId="{03BEAACA-54EF-4DF7-B71F-15A9DAE09DF3}" dt="2021-05-09T08:41:23.916" v="8653" actId="22"/>
          <ac:spMkLst>
            <pc:docMk/>
            <pc:sldMk cId="1675059263" sldId="320"/>
            <ac:spMk id="28" creationId="{9924BE01-8C3D-4B83-96B4-50FEEB0AF2BD}"/>
          </ac:spMkLst>
        </pc:spChg>
        <pc:spChg chg="add mod ord">
          <ac:chgData name="Ofir Gerbi" userId="144fd1d6-9023-4717-ba4b-343401a376ce" providerId="ADAL" clId="{03BEAACA-54EF-4DF7-B71F-15A9DAE09DF3}" dt="2021-05-09T08:42:11.521" v="8687" actId="13244"/>
          <ac:spMkLst>
            <pc:docMk/>
            <pc:sldMk cId="1675059263" sldId="320"/>
            <ac:spMk id="30" creationId="{7FBC0CB6-2854-4C9B-A9E1-D0B572129598}"/>
          </ac:spMkLst>
        </pc:spChg>
        <pc:spChg chg="add del mod">
          <ac:chgData name="Ofir Gerbi" userId="144fd1d6-9023-4717-ba4b-343401a376ce" providerId="ADAL" clId="{03BEAACA-54EF-4DF7-B71F-15A9DAE09DF3}" dt="2021-05-09T08:41:42.885" v="8675" actId="22"/>
          <ac:spMkLst>
            <pc:docMk/>
            <pc:sldMk cId="1675059263" sldId="320"/>
            <ac:spMk id="32" creationId="{04025F03-D0D5-454C-BC9D-D833C162BAA3}"/>
          </ac:spMkLst>
        </pc:spChg>
        <pc:spChg chg="add del">
          <ac:chgData name="Ofir Gerbi" userId="144fd1d6-9023-4717-ba4b-343401a376ce" providerId="ADAL" clId="{03BEAACA-54EF-4DF7-B71F-15A9DAE09DF3}" dt="2021-05-09T08:41:45.116" v="8677" actId="22"/>
          <ac:spMkLst>
            <pc:docMk/>
            <pc:sldMk cId="1675059263" sldId="320"/>
            <ac:spMk id="34" creationId="{D4C94A7C-F68E-40C5-BF6B-20E64BCE802D}"/>
          </ac:spMkLst>
        </pc:spChg>
        <pc:spChg chg="add mod">
          <ac:chgData name="Ofir Gerbi" userId="144fd1d6-9023-4717-ba4b-343401a376ce" providerId="ADAL" clId="{03BEAACA-54EF-4DF7-B71F-15A9DAE09DF3}" dt="2021-05-09T08:41:51.091" v="8683" actId="1035"/>
          <ac:spMkLst>
            <pc:docMk/>
            <pc:sldMk cId="1675059263" sldId="320"/>
            <ac:spMk id="36" creationId="{11D16F1E-A20A-43FB-B74B-416D489F8D6C}"/>
          </ac:spMkLst>
        </pc:spChg>
        <pc:spChg chg="mod">
          <ac:chgData name="Ofir Gerbi" userId="144fd1d6-9023-4717-ba4b-343401a376ce" providerId="ADAL" clId="{03BEAACA-54EF-4DF7-B71F-15A9DAE09DF3}" dt="2021-05-02T11:23:52.923" v="5698"/>
          <ac:spMkLst>
            <pc:docMk/>
            <pc:sldMk cId="1675059263" sldId="320"/>
            <ac:spMk id="59" creationId="{C85B5E09-08D5-4895-9586-6E1E04DDD664}"/>
          </ac:spMkLst>
        </pc:spChg>
        <pc:spChg chg="mod">
          <ac:chgData name="Ofir Gerbi" userId="144fd1d6-9023-4717-ba4b-343401a376ce" providerId="ADAL" clId="{03BEAACA-54EF-4DF7-B71F-15A9DAE09DF3}" dt="2021-05-02T21:17:29.858" v="6792"/>
          <ac:spMkLst>
            <pc:docMk/>
            <pc:sldMk cId="1675059263" sldId="320"/>
            <ac:spMk id="61" creationId="{52AD2AE7-5718-480D-9AB0-13334B073603}"/>
          </ac:spMkLst>
        </pc:spChg>
        <pc:spChg chg="mod">
          <ac:chgData name="Ofir Gerbi" userId="144fd1d6-9023-4717-ba4b-343401a376ce" providerId="ADAL" clId="{03BEAACA-54EF-4DF7-B71F-15A9DAE09DF3}" dt="2021-05-02T21:17:40.279" v="6793"/>
          <ac:spMkLst>
            <pc:docMk/>
            <pc:sldMk cId="1675059263" sldId="320"/>
            <ac:spMk id="64" creationId="{8E2F5466-1171-4E9D-B3D6-05546AA081FD}"/>
          </ac:spMkLst>
        </pc:spChg>
        <pc:spChg chg="mod">
          <ac:chgData name="Ofir Gerbi" userId="144fd1d6-9023-4717-ba4b-343401a376ce" providerId="ADAL" clId="{03BEAACA-54EF-4DF7-B71F-15A9DAE09DF3}" dt="2021-05-01T15:29:12.349" v="3123" actId="12789"/>
          <ac:spMkLst>
            <pc:docMk/>
            <pc:sldMk cId="1675059263" sldId="320"/>
            <ac:spMk id="65" creationId="{1E7DBCEB-B48D-4302-9045-D87F0A3307A5}"/>
          </ac:spMkLst>
        </pc:spChg>
        <pc:spChg chg="mod">
          <ac:chgData name="Ofir Gerbi" userId="144fd1d6-9023-4717-ba4b-343401a376ce" providerId="ADAL" clId="{03BEAACA-54EF-4DF7-B71F-15A9DAE09DF3}" dt="2021-05-01T15:29:12.349" v="3123" actId="12789"/>
          <ac:spMkLst>
            <pc:docMk/>
            <pc:sldMk cId="1675059263" sldId="320"/>
            <ac:spMk id="66" creationId="{5A676B5C-E816-42D0-8791-7ABC75A246FD}"/>
          </ac:spMkLst>
        </pc:spChg>
        <pc:spChg chg="mod ord">
          <ac:chgData name="Ofir Gerbi" userId="144fd1d6-9023-4717-ba4b-343401a376ce" providerId="ADAL" clId="{03BEAACA-54EF-4DF7-B71F-15A9DAE09DF3}" dt="2021-05-02T11:58:13.795" v="5783" actId="13244"/>
          <ac:spMkLst>
            <pc:docMk/>
            <pc:sldMk cId="1675059263" sldId="320"/>
            <ac:spMk id="69" creationId="{53FC3C07-C105-47BE-BFD1-3DAF376E8D17}"/>
          </ac:spMkLst>
        </pc:spChg>
        <pc:spChg chg="add del mod">
          <ac:chgData name="Ofir Gerbi" userId="144fd1d6-9023-4717-ba4b-343401a376ce" providerId="ADAL" clId="{03BEAACA-54EF-4DF7-B71F-15A9DAE09DF3}" dt="2021-05-02T11:09:09.169" v="5629"/>
          <ac:spMkLst>
            <pc:docMk/>
            <pc:sldMk cId="1675059263" sldId="320"/>
            <ac:spMk id="89" creationId="{E119D2D1-B432-4E8F-8C6B-5A3E23F89DBD}"/>
          </ac:spMkLst>
        </pc:spChg>
        <pc:spChg chg="add del mod">
          <ac:chgData name="Ofir Gerbi" userId="144fd1d6-9023-4717-ba4b-343401a376ce" providerId="ADAL" clId="{03BEAACA-54EF-4DF7-B71F-15A9DAE09DF3}" dt="2021-05-02T11:09:06.926" v="5624"/>
          <ac:spMkLst>
            <pc:docMk/>
            <pc:sldMk cId="1675059263" sldId="320"/>
            <ac:spMk id="90" creationId="{527FA40B-31A2-458E-9810-53B611902B6F}"/>
          </ac:spMkLst>
        </pc:spChg>
        <pc:spChg chg="del mod">
          <ac:chgData name="Ofir Gerbi" userId="144fd1d6-9023-4717-ba4b-343401a376ce" providerId="ADAL" clId="{03BEAACA-54EF-4DF7-B71F-15A9DAE09DF3}" dt="2021-05-01T14:24:25.660" v="2196" actId="478"/>
          <ac:spMkLst>
            <pc:docMk/>
            <pc:sldMk cId="1675059263" sldId="320"/>
            <ac:spMk id="96" creationId="{E50E211D-7AD6-E54C-9F56-DE302AE674D3}"/>
          </ac:spMkLst>
        </pc:spChg>
        <pc:spChg chg="del mod">
          <ac:chgData name="Ofir Gerbi" userId="144fd1d6-9023-4717-ba4b-343401a376ce" providerId="ADAL" clId="{03BEAACA-54EF-4DF7-B71F-15A9DAE09DF3}" dt="2021-05-09T08:42:03.537" v="8684" actId="478"/>
          <ac:spMkLst>
            <pc:docMk/>
            <pc:sldMk cId="1675059263" sldId="320"/>
            <ac:spMk id="180" creationId="{53DECA62-0400-4A32-8E8A-407990CA8626}"/>
          </ac:spMkLst>
        </pc:spChg>
        <pc:graphicFrameChg chg="add del mod modGraphic">
          <ac:chgData name="Ofir Gerbi" userId="144fd1d6-9023-4717-ba4b-343401a376ce" providerId="ADAL" clId="{03BEAACA-54EF-4DF7-B71F-15A9DAE09DF3}" dt="2021-05-02T11:28:38.347" v="5702" actId="478"/>
          <ac:graphicFrameMkLst>
            <pc:docMk/>
            <pc:sldMk cId="1675059263" sldId="320"/>
            <ac:graphicFrameMk id="18" creationId="{3CD33A72-E85C-4C7F-97F3-703E19E73065}"/>
          </ac:graphicFrameMkLst>
        </pc:graphicFrameChg>
        <pc:picChg chg="mod modVis">
          <ac:chgData name="Ofir Gerbi" userId="144fd1d6-9023-4717-ba4b-343401a376ce" providerId="ADAL" clId="{03BEAACA-54EF-4DF7-B71F-15A9DAE09DF3}" dt="2021-05-09T08:43:26.864" v="8701" actId="14429"/>
          <ac:picMkLst>
            <pc:docMk/>
            <pc:sldMk cId="1675059263" sldId="320"/>
            <ac:picMk id="8" creationId="{2C4EA5E5-9FFB-4360-86EC-F794BFC72732}"/>
          </ac:picMkLst>
        </pc:picChg>
        <pc:picChg chg="mod modVis">
          <ac:chgData name="Ofir Gerbi" userId="144fd1d6-9023-4717-ba4b-343401a376ce" providerId="ADAL" clId="{03BEAACA-54EF-4DF7-B71F-15A9DAE09DF3}" dt="2021-05-09T08:43:25.608" v="8699" actId="14429"/>
          <ac:picMkLst>
            <pc:docMk/>
            <pc:sldMk cId="1675059263" sldId="320"/>
            <ac:picMk id="14" creationId="{E44D381C-7965-4490-A483-4EB6AF4B5FF6}"/>
          </ac:picMkLst>
        </pc:picChg>
        <pc:picChg chg="add del mod ord modVis">
          <ac:chgData name="Ofir Gerbi" userId="144fd1d6-9023-4717-ba4b-343401a376ce" providerId="ADAL" clId="{03BEAACA-54EF-4DF7-B71F-15A9DAE09DF3}" dt="2021-05-09T09:17:32.244" v="8806" actId="14429"/>
          <ac:picMkLst>
            <pc:docMk/>
            <pc:sldMk cId="1675059263" sldId="320"/>
            <ac:picMk id="15" creationId="{63CE9623-FF2B-4609-8E05-C9FD5B1150B8}"/>
          </ac:picMkLst>
        </pc:picChg>
        <pc:picChg chg="add del">
          <ac:chgData name="Ofir Gerbi" userId="144fd1d6-9023-4717-ba4b-343401a376ce" providerId="ADAL" clId="{03BEAACA-54EF-4DF7-B71F-15A9DAE09DF3}" dt="2021-05-01T11:24:02.614" v="255" actId="478"/>
          <ac:picMkLst>
            <pc:docMk/>
            <pc:sldMk cId="1675059263" sldId="320"/>
            <ac:picMk id="79" creationId="{70E9598B-5162-4736-916F-E04A4428BBAA}"/>
          </ac:picMkLst>
        </pc:picChg>
        <pc:picChg chg="add del mod">
          <ac:chgData name="Ofir Gerbi" userId="144fd1d6-9023-4717-ba4b-343401a376ce" providerId="ADAL" clId="{03BEAACA-54EF-4DF7-B71F-15A9DAE09DF3}" dt="2021-05-01T11:25:41.455" v="268" actId="478"/>
          <ac:picMkLst>
            <pc:docMk/>
            <pc:sldMk cId="1675059263" sldId="320"/>
            <ac:picMk id="80" creationId="{B74181C9-CE39-47CA-AED6-C753C886B9B5}"/>
          </ac:picMkLst>
        </pc:picChg>
        <pc:picChg chg="add del mod">
          <ac:chgData name="Ofir Gerbi" userId="144fd1d6-9023-4717-ba4b-343401a376ce" providerId="ADAL" clId="{03BEAACA-54EF-4DF7-B71F-15A9DAE09DF3}" dt="2021-05-02T11:09:14.044" v="5640" actId="21"/>
          <ac:picMkLst>
            <pc:docMk/>
            <pc:sldMk cId="1675059263" sldId="320"/>
            <ac:picMk id="81" creationId="{72E1CA9B-6884-48EC-BC52-98180B887561}"/>
          </ac:picMkLst>
        </pc:picChg>
        <pc:picChg chg="add del mod">
          <ac:chgData name="Ofir Gerbi" userId="144fd1d6-9023-4717-ba4b-343401a376ce" providerId="ADAL" clId="{03BEAACA-54EF-4DF7-B71F-15A9DAE09DF3}" dt="2021-05-02T11:48:59.407" v="5731" actId="21"/>
          <ac:picMkLst>
            <pc:docMk/>
            <pc:sldMk cId="1675059263" sldId="320"/>
            <ac:picMk id="91" creationId="{23716F90-7757-4B89-AC3D-B0D3609A4919}"/>
          </ac:picMkLst>
        </pc:picChg>
        <pc:picChg chg="add del mod">
          <ac:chgData name="Ofir Gerbi" userId="144fd1d6-9023-4717-ba4b-343401a376ce" providerId="ADAL" clId="{03BEAACA-54EF-4DF7-B71F-15A9DAE09DF3}" dt="2021-05-02T21:29:47.536" v="6828" actId="21"/>
          <ac:picMkLst>
            <pc:docMk/>
            <pc:sldMk cId="1675059263" sldId="320"/>
            <ac:picMk id="92" creationId="{142ED670-98BF-443D-BD56-14B15E9C44E4}"/>
          </ac:picMkLst>
        </pc:picChg>
        <pc:picChg chg="del mod">
          <ac:chgData name="Ofir Gerbi" userId="144fd1d6-9023-4717-ba4b-343401a376ce" providerId="ADAL" clId="{03BEAACA-54EF-4DF7-B71F-15A9DAE09DF3}" dt="2021-05-01T14:24:25.660" v="2196" actId="478"/>
          <ac:picMkLst>
            <pc:docMk/>
            <pc:sldMk cId="1675059263" sldId="320"/>
            <ac:picMk id="177" creationId="{B0EF01F8-B182-6149-B8B6-CED85E0B6E57}"/>
          </ac:picMkLst>
        </pc:picChg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2549536716" sldId="321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2811273327" sldId="322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1950314241" sldId="323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1567639314" sldId="324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1591847786" sldId="325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2859760083" sldId="326"/>
        </pc:sldMkLst>
      </pc:sldChg>
      <pc:sldChg chg="del">
        <pc:chgData name="Ofir Gerbi" userId="144fd1d6-9023-4717-ba4b-343401a376ce" providerId="ADAL" clId="{03BEAACA-54EF-4DF7-B71F-15A9DAE09DF3}" dt="2021-05-01T17:00:28.372" v="5374" actId="47"/>
        <pc:sldMkLst>
          <pc:docMk/>
          <pc:sldMk cId="3166959383" sldId="327"/>
        </pc:sldMkLst>
      </pc:sldChg>
      <pc:sldChg chg="addSp delSp modSp del mod delAnim modAnim">
        <pc:chgData name="Ofir Gerbi" userId="144fd1d6-9023-4717-ba4b-343401a376ce" providerId="ADAL" clId="{03BEAACA-54EF-4DF7-B71F-15A9DAE09DF3}" dt="2021-05-01T11:27:12.076" v="303" actId="47"/>
        <pc:sldMkLst>
          <pc:docMk/>
          <pc:sldMk cId="517514172" sldId="328"/>
        </pc:sldMkLst>
        <pc:spChg chg="add del mod">
          <ac:chgData name="Ofir Gerbi" userId="144fd1d6-9023-4717-ba4b-343401a376ce" providerId="ADAL" clId="{03BEAACA-54EF-4DF7-B71F-15A9DAE09DF3}" dt="2021-05-01T11:21:56.557" v="213"/>
          <ac:spMkLst>
            <pc:docMk/>
            <pc:sldMk cId="517514172" sldId="328"/>
            <ac:spMk id="21" creationId="{DC8F8461-D2D9-4429-8C45-97E626C06D0E}"/>
          </ac:spMkLst>
        </pc:spChg>
        <pc:spChg chg="mod">
          <ac:chgData name="Ofir Gerbi" userId="144fd1d6-9023-4717-ba4b-343401a376ce" providerId="ADAL" clId="{03BEAACA-54EF-4DF7-B71F-15A9DAE09DF3}" dt="2021-05-01T11:25:59.922" v="289" actId="1035"/>
          <ac:spMkLst>
            <pc:docMk/>
            <pc:sldMk cId="517514172" sldId="328"/>
            <ac:spMk id="96" creationId="{E50E211D-7AD6-E54C-9F56-DE302AE674D3}"/>
          </ac:spMkLst>
        </pc:spChg>
        <pc:spChg chg="mod">
          <ac:chgData name="Ofir Gerbi" userId="144fd1d6-9023-4717-ba4b-343401a376ce" providerId="ADAL" clId="{03BEAACA-54EF-4DF7-B71F-15A9DAE09DF3}" dt="2021-05-01T11:23:54.953" v="253" actId="12789"/>
          <ac:spMkLst>
            <pc:docMk/>
            <pc:sldMk cId="517514172" sldId="328"/>
            <ac:spMk id="180" creationId="{53DECA62-0400-4A32-8E8A-407990CA8626}"/>
          </ac:spMkLst>
        </pc:spChg>
        <pc:picChg chg="del mod">
          <ac:chgData name="Ofir Gerbi" userId="144fd1d6-9023-4717-ba4b-343401a376ce" providerId="ADAL" clId="{03BEAACA-54EF-4DF7-B71F-15A9DAE09DF3}" dt="2021-05-01T11:19:34.328" v="11" actId="478"/>
          <ac:picMkLst>
            <pc:docMk/>
            <pc:sldMk cId="517514172" sldId="328"/>
            <ac:picMk id="4" creationId="{8A35020E-7B58-4D65-B996-E526B8E34A9D}"/>
          </ac:picMkLst>
        </pc:picChg>
        <pc:picChg chg="add mod">
          <ac:chgData name="Ofir Gerbi" userId="144fd1d6-9023-4717-ba4b-343401a376ce" providerId="ADAL" clId="{03BEAACA-54EF-4DF7-B71F-15A9DAE09DF3}" dt="2021-05-01T11:25:59.922" v="289" actId="1035"/>
          <ac:picMkLst>
            <pc:docMk/>
            <pc:sldMk cId="517514172" sldId="328"/>
            <ac:picMk id="7" creationId="{B655B5DB-E240-48A5-8204-95A5C870711C}"/>
          </ac:picMkLst>
        </pc:picChg>
        <pc:picChg chg="add del mod">
          <ac:chgData name="Ofir Gerbi" userId="144fd1d6-9023-4717-ba4b-343401a376ce" providerId="ADAL" clId="{03BEAACA-54EF-4DF7-B71F-15A9DAE09DF3}" dt="2021-05-01T11:25:36.665" v="267"/>
          <ac:picMkLst>
            <pc:docMk/>
            <pc:sldMk cId="517514172" sldId="328"/>
            <ac:picMk id="22" creationId="{FDAFB970-8C30-452C-8E36-86D869F7BC6D}"/>
          </ac:picMkLst>
        </pc:picChg>
        <pc:picChg chg="mod">
          <ac:chgData name="Ofir Gerbi" userId="144fd1d6-9023-4717-ba4b-343401a376ce" providerId="ADAL" clId="{03BEAACA-54EF-4DF7-B71F-15A9DAE09DF3}" dt="2021-05-01T11:25:59.922" v="289" actId="1035"/>
          <ac:picMkLst>
            <pc:docMk/>
            <pc:sldMk cId="517514172" sldId="328"/>
            <ac:picMk id="177" creationId="{B0EF01F8-B182-6149-B8B6-CED85E0B6E57}"/>
          </ac:picMkLst>
        </pc:picChg>
      </pc:sldChg>
      <pc:sldChg chg="addSp delSp modSp add del mod modShow">
        <pc:chgData name="Ofir Gerbi" userId="144fd1d6-9023-4717-ba4b-343401a376ce" providerId="ADAL" clId="{03BEAACA-54EF-4DF7-B71F-15A9DAE09DF3}" dt="2021-05-01T17:17:26.905" v="5417" actId="47"/>
        <pc:sldMkLst>
          <pc:docMk/>
          <pc:sldMk cId="1687954475" sldId="329"/>
        </pc:sldMkLst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5" creationId="{955A1FEF-E30C-4BD6-BF9A-AF632E16F9F9}"/>
          </ac:spMkLst>
        </pc:spChg>
        <pc:spChg chg="add del mod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16" creationId="{8992AFDA-090F-449A-A39A-779A93F198F2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17" creationId="{4C281E85-9854-4EB8-BE63-C17786FF84BA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18" creationId="{9274B3DB-AB0C-46E7-9E16-47140C565325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19" creationId="{674354BC-8B0A-49C8-A6FD-16CD787ECB0D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20" creationId="{E875534F-8A6C-419D-9576-3F088D23127B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21" creationId="{0584F451-0009-4228-A320-5543AA00F894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22" creationId="{11BB4B3F-4E96-4F25-94AB-9A4A1BD844DF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23" creationId="{3CA162DB-AE59-49C9-B407-B170E1A63A80}"/>
          </ac:spMkLst>
        </pc:spChg>
        <pc:spChg chg="add del mod">
          <ac:chgData name="Ofir Gerbi" userId="144fd1d6-9023-4717-ba4b-343401a376ce" providerId="ADAL" clId="{03BEAACA-54EF-4DF7-B71F-15A9DAE09DF3}" dt="2021-05-01T14:28:39.164" v="2214" actId="478"/>
          <ac:spMkLst>
            <pc:docMk/>
            <pc:sldMk cId="1687954475" sldId="329"/>
            <ac:spMk id="24" creationId="{CF13F495-7724-4B8F-9494-71153A738AB9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25" creationId="{5F8AAF4B-4FEA-4549-A5D8-AE1B9185F375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26" creationId="{2F93B001-1FE0-4043-83D3-AEFA73FD04D7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27" creationId="{A94AAEDF-27DC-48B5-A84F-36522BE7190B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28" creationId="{73904C0E-22F5-408E-B320-28976A4F7ED8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29" creationId="{637ED626-5412-4F77-A478-16A74E2F2497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30" creationId="{94C8DCE0-008E-41D3-A332-08E1E20EA1B0}"/>
          </ac:spMkLst>
        </pc:spChg>
        <pc:spChg chg="add del mod">
          <ac:chgData name="Ofir Gerbi" userId="144fd1d6-9023-4717-ba4b-343401a376ce" providerId="ADAL" clId="{03BEAACA-54EF-4DF7-B71F-15A9DAE09DF3}" dt="2021-05-01T14:29:38.220" v="2229" actId="478"/>
          <ac:spMkLst>
            <pc:docMk/>
            <pc:sldMk cId="1687954475" sldId="329"/>
            <ac:spMk id="31" creationId="{BD08BE97-69DA-4FF2-BFF1-45006B683EAE}"/>
          </ac:spMkLst>
        </pc:spChg>
        <pc:spChg chg="add del mod">
          <ac:chgData name="Ofir Gerbi" userId="144fd1d6-9023-4717-ba4b-343401a376ce" providerId="ADAL" clId="{03BEAACA-54EF-4DF7-B71F-15A9DAE09DF3}" dt="2021-05-01T15:29:22.974" v="3126" actId="478"/>
          <ac:spMkLst>
            <pc:docMk/>
            <pc:sldMk cId="1687954475" sldId="329"/>
            <ac:spMk id="32" creationId="{4815B3FA-6DA9-49F5-AB58-84912284154B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3" creationId="{549433CF-A56A-412E-8E99-E790352FC769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4" creationId="{CDCF8DAC-B15A-464C-BC10-E56D4F1AD118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5" creationId="{D3C087AD-1AB7-40BF-8E5F-F325EF791CCF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6" creationId="{701ACC47-A828-48CC-A184-C62D8E6E2476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7" creationId="{CDDE0AEF-6891-4786-A656-568710D405F2}"/>
          </ac:spMkLst>
        </pc:spChg>
        <pc:spChg chg="add mo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8" creationId="{62EC5146-A962-491A-A1F9-CCA7B59ADBC8}"/>
          </ac:spMkLst>
        </pc:spChg>
        <pc:spChg chg="add mod ord">
          <ac:chgData name="Ofir Gerbi" userId="144fd1d6-9023-4717-ba4b-343401a376ce" providerId="ADAL" clId="{03BEAACA-54EF-4DF7-B71F-15A9DAE09DF3}" dt="2021-05-01T15:29:39.036" v="3129" actId="12789"/>
          <ac:spMkLst>
            <pc:docMk/>
            <pc:sldMk cId="1687954475" sldId="329"/>
            <ac:spMk id="39" creationId="{D7779485-9D7A-453E-90F3-FD0D27349018}"/>
          </ac:spMkLst>
        </pc:spChg>
        <pc:spChg chg="del mod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6:22.124" v="2013" actId="478"/>
          <ac:spMkLst>
            <pc:docMk/>
            <pc:sldMk cId="1687954475" sldId="329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4:14:24.269" v="1982" actId="478"/>
          <ac:spMkLst>
            <pc:docMk/>
            <pc:sldMk cId="1687954475" sldId="329"/>
            <ac:spMk id="69" creationId="{53FC3C07-C105-47BE-BFD1-3DAF376E8D17}"/>
          </ac:spMkLst>
        </pc:spChg>
        <pc:picChg chg="del">
          <ac:chgData name="Ofir Gerbi" userId="144fd1d6-9023-4717-ba4b-343401a376ce" providerId="ADAL" clId="{03BEAACA-54EF-4DF7-B71F-15A9DAE09DF3}" dt="2021-05-01T17:06:48.401" v="5403" actId="21"/>
          <ac:picMkLst>
            <pc:docMk/>
            <pc:sldMk cId="1687954475" sldId="329"/>
            <ac:picMk id="79" creationId="{70E9598B-5162-4736-916F-E04A4428BBAA}"/>
          </ac:picMkLst>
        </pc:picChg>
      </pc:sldChg>
      <pc:sldChg chg="addSp delSp modSp add del mod ord setBg modAnim">
        <pc:chgData name="Ofir Gerbi" userId="144fd1d6-9023-4717-ba4b-343401a376ce" providerId="ADAL" clId="{03BEAACA-54EF-4DF7-B71F-15A9DAE09DF3}" dt="2021-05-02T14:36:18.080" v="6282" actId="2696"/>
        <pc:sldMkLst>
          <pc:docMk/>
          <pc:sldMk cId="448611541" sldId="330"/>
        </pc:sldMkLst>
        <pc:spChg chg="del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5" creationId="{955A1FEF-E30C-4BD6-BF9A-AF632E16F9F9}"/>
          </ac:spMkLst>
        </pc:spChg>
        <pc:spChg chg="mod">
          <ac:chgData name="Ofir Gerbi" userId="144fd1d6-9023-4717-ba4b-343401a376ce" providerId="ADAL" clId="{03BEAACA-54EF-4DF7-B71F-15A9DAE09DF3}" dt="2021-05-01T11:55:37.733" v="632"/>
          <ac:spMkLst>
            <pc:docMk/>
            <pc:sldMk cId="448611541" sldId="330"/>
            <ac:spMk id="18" creationId="{A9224A91-0EA8-4411-B4DD-030687ACBBEB}"/>
          </ac:spMkLst>
        </pc:spChg>
        <pc:spChg chg="mod">
          <ac:chgData name="Ofir Gerbi" userId="144fd1d6-9023-4717-ba4b-343401a376ce" providerId="ADAL" clId="{03BEAACA-54EF-4DF7-B71F-15A9DAE09DF3}" dt="2021-05-01T11:55:37.733" v="632"/>
          <ac:spMkLst>
            <pc:docMk/>
            <pc:sldMk cId="448611541" sldId="330"/>
            <ac:spMk id="19" creationId="{EE7FAE27-CF89-4359-9077-9CBF232A5017}"/>
          </ac:spMkLst>
        </pc:spChg>
        <pc:spChg chg="mod">
          <ac:chgData name="Ofir Gerbi" userId="144fd1d6-9023-4717-ba4b-343401a376ce" providerId="ADAL" clId="{03BEAACA-54EF-4DF7-B71F-15A9DAE09DF3}" dt="2021-05-01T11:55:37.733" v="632"/>
          <ac:spMkLst>
            <pc:docMk/>
            <pc:sldMk cId="448611541" sldId="330"/>
            <ac:spMk id="20" creationId="{1A5DE905-8073-4478-B3EF-5CD54AA60D80}"/>
          </ac:spMkLst>
        </pc:spChg>
        <pc:spChg chg="mod">
          <ac:chgData name="Ofir Gerbi" userId="144fd1d6-9023-4717-ba4b-343401a376ce" providerId="ADAL" clId="{03BEAACA-54EF-4DF7-B71F-15A9DAE09DF3}" dt="2021-05-01T11:55:37.733" v="632"/>
          <ac:spMkLst>
            <pc:docMk/>
            <pc:sldMk cId="448611541" sldId="330"/>
            <ac:spMk id="21" creationId="{51811630-8E34-4AFC-830D-53C62F016B35}"/>
          </ac:spMkLst>
        </pc:spChg>
        <pc:spChg chg="mod">
          <ac:chgData name="Ofir Gerbi" userId="144fd1d6-9023-4717-ba4b-343401a376ce" providerId="ADAL" clId="{03BEAACA-54EF-4DF7-B71F-15A9DAE09DF3}" dt="2021-05-01T11:55:37.733" v="632"/>
          <ac:spMkLst>
            <pc:docMk/>
            <pc:sldMk cId="448611541" sldId="330"/>
            <ac:spMk id="22" creationId="{83069418-B785-4F9C-8486-CF3E7376BF90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4" creationId="{243ED1AE-1FF1-426A-BD57-9997E1C1EDEA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5" creationId="{6AA02D36-503A-41B5-9E59-48FE911F6F3D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6" creationId="{4D3C3F31-0891-4F0C-9AEF-601811907AE9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7" creationId="{F4E607F2-3F92-4872-8345-D45A03DE1617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8" creationId="{A9769CCB-BB3A-4606-8FF7-2BE1CBCE2D0B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29" creationId="{C75AF620-39E1-49C0-B171-1CC1740FE79B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30" creationId="{AB116CA0-17ED-4CC7-83CC-6F5827AFDD01}"/>
          </ac:spMkLst>
        </pc:spChg>
        <pc:spChg chg="add del mod">
          <ac:chgData name="Ofir Gerbi" userId="144fd1d6-9023-4717-ba4b-343401a376ce" providerId="ADAL" clId="{03BEAACA-54EF-4DF7-B71F-15A9DAE09DF3}" dt="2021-05-01T14:28:43.373" v="2216" actId="478"/>
          <ac:spMkLst>
            <pc:docMk/>
            <pc:sldMk cId="448611541" sldId="330"/>
            <ac:spMk id="31" creationId="{20028720-3E6D-4D73-98E0-A823597E62BA}"/>
          </ac:spMkLst>
        </pc:spChg>
        <pc:spChg chg="add mod">
          <ac:chgData name="Ofir Gerbi" userId="144fd1d6-9023-4717-ba4b-343401a376ce" providerId="ADAL" clId="{03BEAACA-54EF-4DF7-B71F-15A9DAE09DF3}" dt="2021-05-01T14:28:44.174" v="2217"/>
          <ac:spMkLst>
            <pc:docMk/>
            <pc:sldMk cId="448611541" sldId="330"/>
            <ac:spMk id="32" creationId="{ECEA0FA9-5DAE-4E9E-AE7E-636A49A75523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3" creationId="{91BCCA5B-23A0-4F77-8556-50B0C757F6E6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4" creationId="{133D0D17-C611-4F64-9AE4-891121C0DA76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5" creationId="{3404FB28-3C3C-485C-8C03-CCB0A3F67208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6" creationId="{6ECACBB6-0DF2-4714-92E4-A8A2277A820A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7" creationId="{0FAEAA53-7504-4AE8-A2BC-222E81EC6FF8}"/>
          </ac:spMkLst>
        </pc:spChg>
        <pc:spChg chg="add mo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38" creationId="{6F567F1F-FBD3-4B52-9E7C-B386718276F6}"/>
          </ac:spMkLst>
        </pc:spChg>
        <pc:spChg chg="add del mod">
          <ac:chgData name="Ofir Gerbi" userId="144fd1d6-9023-4717-ba4b-343401a376ce" providerId="ADAL" clId="{03BEAACA-54EF-4DF7-B71F-15A9DAE09DF3}" dt="2021-05-01T14:47:31.791" v="2417" actId="21"/>
          <ac:spMkLst>
            <pc:docMk/>
            <pc:sldMk cId="448611541" sldId="330"/>
            <ac:spMk id="40" creationId="{B7500418-146C-45BB-BA24-353EDBAE2E4B}"/>
          </ac:spMkLst>
        </pc:spChg>
        <pc:spChg chg="add del mod">
          <ac:chgData name="Ofir Gerbi" userId="144fd1d6-9023-4717-ba4b-343401a376ce" providerId="ADAL" clId="{03BEAACA-54EF-4DF7-B71F-15A9DAE09DF3}" dt="2021-05-01T14:48:35.682" v="2439" actId="478"/>
          <ac:spMkLst>
            <pc:docMk/>
            <pc:sldMk cId="448611541" sldId="330"/>
            <ac:spMk id="41" creationId="{6139166D-949E-4489-BC04-A6AD7B4AC76E}"/>
          </ac:spMkLst>
        </pc:spChg>
        <pc:spChg chg="add mod ord">
          <ac:chgData name="Ofir Gerbi" userId="144fd1d6-9023-4717-ba4b-343401a376ce" providerId="ADAL" clId="{03BEAACA-54EF-4DF7-B71F-15A9DAE09DF3}" dt="2021-05-01T15:30:11.325" v="3132" actId="12789"/>
          <ac:spMkLst>
            <pc:docMk/>
            <pc:sldMk cId="448611541" sldId="330"/>
            <ac:spMk id="42" creationId="{6265283D-E570-4075-98D7-BEF2718B7998}"/>
          </ac:spMkLst>
        </pc:spChg>
        <pc:spChg chg="del mod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59" creationId="{C85B5E09-08D5-4895-9586-6E1E04DDD664}"/>
          </ac:spMkLst>
        </pc:spChg>
        <pc:spChg chg="del mod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66" creationId="{5A676B5C-E816-42D0-8791-7ABC75A246FD}"/>
          </ac:spMkLst>
        </pc:spChg>
        <pc:spChg chg="del mod">
          <ac:chgData name="Ofir Gerbi" userId="144fd1d6-9023-4717-ba4b-343401a376ce" providerId="ADAL" clId="{03BEAACA-54EF-4DF7-B71F-15A9DAE09DF3}" dt="2021-05-01T14:16:26.893" v="2015" actId="478"/>
          <ac:spMkLst>
            <pc:docMk/>
            <pc:sldMk cId="448611541" sldId="330"/>
            <ac:spMk id="69" creationId="{53FC3C07-C105-47BE-BFD1-3DAF376E8D17}"/>
          </ac:spMkLst>
        </pc:spChg>
        <pc:spChg chg="del mod">
          <ac:chgData name="Ofir Gerbi" userId="144fd1d6-9023-4717-ba4b-343401a376ce" providerId="ADAL" clId="{03BEAACA-54EF-4DF7-B71F-15A9DAE09DF3}" dt="2021-05-01T14:24:36.693" v="2199" actId="478"/>
          <ac:spMkLst>
            <pc:docMk/>
            <pc:sldMk cId="448611541" sldId="330"/>
            <ac:spMk id="96" creationId="{E50E211D-7AD6-E54C-9F56-DE302AE674D3}"/>
          </ac:spMkLst>
        </pc:spChg>
        <pc:spChg chg="mod">
          <ac:chgData name="Ofir Gerbi" userId="144fd1d6-9023-4717-ba4b-343401a376ce" providerId="ADAL" clId="{03BEAACA-54EF-4DF7-B71F-15A9DAE09DF3}" dt="2021-05-01T16:08:09.202" v="3912" actId="5793"/>
          <ac:spMkLst>
            <pc:docMk/>
            <pc:sldMk cId="448611541" sldId="330"/>
            <ac:spMk id="180" creationId="{53DECA62-0400-4A32-8E8A-407990CA8626}"/>
          </ac:spMkLst>
        </pc:spChg>
        <pc:grpChg chg="add del mod">
          <ac:chgData name="Ofir Gerbi" userId="144fd1d6-9023-4717-ba4b-343401a376ce" providerId="ADAL" clId="{03BEAACA-54EF-4DF7-B71F-15A9DAE09DF3}" dt="2021-05-01T11:56:10.203" v="634" actId="478"/>
          <ac:grpSpMkLst>
            <pc:docMk/>
            <pc:sldMk cId="448611541" sldId="330"/>
            <ac:grpSpMk id="17" creationId="{D30BE99C-C3A8-4124-865F-A92CBA37EA04}"/>
          </ac:grpSpMkLst>
        </pc:grpChg>
        <pc:picChg chg="del">
          <ac:chgData name="Ofir Gerbi" userId="144fd1d6-9023-4717-ba4b-343401a376ce" providerId="ADAL" clId="{03BEAACA-54EF-4DF7-B71F-15A9DAE09DF3}" dt="2021-05-01T11:26:48.288" v="298" actId="478"/>
          <ac:picMkLst>
            <pc:docMk/>
            <pc:sldMk cId="448611541" sldId="330"/>
            <ac:picMk id="8" creationId="{2C4EA5E5-9FFB-4360-86EC-F794BFC72732}"/>
          </ac:picMkLst>
        </pc:picChg>
        <pc:picChg chg="del">
          <ac:chgData name="Ofir Gerbi" userId="144fd1d6-9023-4717-ba4b-343401a376ce" providerId="ADAL" clId="{03BEAACA-54EF-4DF7-B71F-15A9DAE09DF3}" dt="2021-05-01T11:26:57.358" v="301" actId="478"/>
          <ac:picMkLst>
            <pc:docMk/>
            <pc:sldMk cId="448611541" sldId="330"/>
            <ac:picMk id="14" creationId="{E44D381C-7965-4490-A483-4EB6AF4B5FF6}"/>
          </ac:picMkLst>
        </pc:picChg>
        <pc:picChg chg="add mod">
          <ac:chgData name="Ofir Gerbi" userId="144fd1d6-9023-4717-ba4b-343401a376ce" providerId="ADAL" clId="{03BEAACA-54EF-4DF7-B71F-15A9DAE09DF3}" dt="2021-05-01T14:24:45.883" v="2200" actId="1076"/>
          <ac:picMkLst>
            <pc:docMk/>
            <pc:sldMk cId="448611541" sldId="330"/>
            <ac:picMk id="15" creationId="{E5C9343E-7DF1-4AFF-B8BA-9D8B656BDFFF}"/>
          </ac:picMkLst>
        </pc:picChg>
        <pc:picChg chg="add del mod">
          <ac:chgData name="Ofir Gerbi" userId="144fd1d6-9023-4717-ba4b-343401a376ce" providerId="ADAL" clId="{03BEAACA-54EF-4DF7-B71F-15A9DAE09DF3}" dt="2021-05-01T13:54:25.856" v="1581" actId="478"/>
          <ac:picMkLst>
            <pc:docMk/>
            <pc:sldMk cId="448611541" sldId="330"/>
            <ac:picMk id="16" creationId="{150B71E2-612D-4B9A-A1F5-570F63F6EA92}"/>
          </ac:picMkLst>
        </pc:picChg>
        <pc:picChg chg="add del mod">
          <ac:chgData name="Ofir Gerbi" userId="144fd1d6-9023-4717-ba4b-343401a376ce" providerId="ADAL" clId="{03BEAACA-54EF-4DF7-B71F-15A9DAE09DF3}" dt="2021-05-01T14:31:21.915" v="2257" actId="478"/>
          <ac:picMkLst>
            <pc:docMk/>
            <pc:sldMk cId="448611541" sldId="330"/>
            <ac:picMk id="23" creationId="{FFC46053-E36C-4097-8547-0A132A3CB722}"/>
          </ac:picMkLst>
        </pc:picChg>
        <pc:picChg chg="add mod">
          <ac:chgData name="Ofir Gerbi" userId="144fd1d6-9023-4717-ba4b-343401a376ce" providerId="ADAL" clId="{03BEAACA-54EF-4DF7-B71F-15A9DAE09DF3}" dt="2021-05-01T14:31:22.549" v="2258"/>
          <ac:picMkLst>
            <pc:docMk/>
            <pc:sldMk cId="448611541" sldId="330"/>
            <ac:picMk id="39" creationId="{BD5B7DAC-3406-4C38-85C6-697DB0C62272}"/>
          </ac:picMkLst>
        </pc:picChg>
        <pc:picChg chg="del">
          <ac:chgData name="Ofir Gerbi" userId="144fd1d6-9023-4717-ba4b-343401a376ce" providerId="ADAL" clId="{03BEAACA-54EF-4DF7-B71F-15A9DAE09DF3}" dt="2021-05-01T14:24:36.693" v="2199" actId="478"/>
          <ac:picMkLst>
            <pc:docMk/>
            <pc:sldMk cId="448611541" sldId="330"/>
            <ac:picMk id="177" creationId="{B0EF01F8-B182-6149-B8B6-CED85E0B6E57}"/>
          </ac:picMkLst>
        </pc:picChg>
      </pc:sldChg>
      <pc:sldChg chg="addSp delSp modSp add del mod setBg delAnim modAnim">
        <pc:chgData name="Ofir Gerbi" userId="144fd1d6-9023-4717-ba4b-343401a376ce" providerId="ADAL" clId="{03BEAACA-54EF-4DF7-B71F-15A9DAE09DF3}" dt="2021-05-02T14:36:18.080" v="6282" actId="2696"/>
        <pc:sldMkLst>
          <pc:docMk/>
          <pc:sldMk cId="3713432301" sldId="331"/>
        </pc:sldMkLst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2" creationId="{4443228B-C9AE-4724-9009-78241EDE15BC}"/>
          </ac:spMkLst>
        </pc:spChg>
        <pc:spChg chg="add mod">
          <ac:chgData name="Ofir Gerbi" userId="144fd1d6-9023-4717-ba4b-343401a376ce" providerId="ADAL" clId="{03BEAACA-54EF-4DF7-B71F-15A9DAE09DF3}" dt="2021-05-01T17:01:21.435" v="5379" actId="1076"/>
          <ac:spMkLst>
            <pc:docMk/>
            <pc:sldMk cId="3713432301" sldId="331"/>
            <ac:spMk id="3" creationId="{779C876C-F74E-4DB6-99B2-D39F1CED0549}"/>
          </ac:spMkLst>
        </pc:spChg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5" creationId="{955A1FEF-E30C-4BD6-BF9A-AF632E16F9F9}"/>
          </ac:spMkLst>
        </pc:spChg>
        <pc:spChg chg="add del mod modVis">
          <ac:chgData name="Ofir Gerbi" userId="144fd1d6-9023-4717-ba4b-343401a376ce" providerId="ADAL" clId="{03BEAACA-54EF-4DF7-B71F-15A9DAE09DF3}" dt="2021-05-01T12:34:40.784" v="1397" actId="478"/>
          <ac:spMkLst>
            <pc:docMk/>
            <pc:sldMk cId="3713432301" sldId="331"/>
            <ac:spMk id="18" creationId="{194C8E7F-B92E-4907-A4ED-2E0965E33B7C}"/>
          </ac:spMkLst>
        </pc:spChg>
        <pc:spChg chg="add del mod modVis">
          <ac:chgData name="Ofir Gerbi" userId="144fd1d6-9023-4717-ba4b-343401a376ce" providerId="ADAL" clId="{03BEAACA-54EF-4DF7-B71F-15A9DAE09DF3}" dt="2021-05-01T17:01:26.483" v="5382" actId="478"/>
          <ac:spMkLst>
            <pc:docMk/>
            <pc:sldMk cId="3713432301" sldId="331"/>
            <ac:spMk id="19" creationId="{BCE3002A-1057-4EDA-9335-3CD9A349F17B}"/>
          </ac:spMkLst>
        </pc:spChg>
        <pc:spChg chg="add mod modVis">
          <ac:chgData name="Ofir Gerbi" userId="144fd1d6-9023-4717-ba4b-343401a376ce" providerId="ADAL" clId="{03BEAACA-54EF-4DF7-B71F-15A9DAE09DF3}" dt="2021-05-01T17:01:18.587" v="5378" actId="1076"/>
          <ac:spMkLst>
            <pc:docMk/>
            <pc:sldMk cId="3713432301" sldId="331"/>
            <ac:spMk id="20" creationId="{11F93B49-E044-4321-AD8F-4B51A5927315}"/>
          </ac:spMkLst>
        </pc:spChg>
        <pc:spChg chg="add del mod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21" creationId="{4B9BB733-9A9B-42C2-9328-E9E4F42A75C9}"/>
          </ac:spMkLst>
        </pc:spChg>
        <pc:spChg chg="add del mod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22" creationId="{114FFC15-7A8B-47E5-95ED-3AEC29FCDD03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4" creationId="{B62FA109-D06F-4112-BEDB-BE314BA3DD26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5" creationId="{22550398-2A54-441F-84AD-2032C07E8645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6" creationId="{34B6CEBD-1F0C-40F5-8934-4EEE42DB9B5A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7" creationId="{6EDCFB1A-439A-4746-887B-B1A08E05A1A2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8" creationId="{C0CD1B3A-5EAE-4B61-B732-0082473218A4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29" creationId="{427E963A-2997-4077-99D3-2592CC7CF2F8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30" creationId="{77580C66-ECFE-4679-BA13-6D4378535CED}"/>
          </ac:spMkLst>
        </pc:spChg>
        <pc:spChg chg="add del mod">
          <ac:chgData name="Ofir Gerbi" userId="144fd1d6-9023-4717-ba4b-343401a376ce" providerId="ADAL" clId="{03BEAACA-54EF-4DF7-B71F-15A9DAE09DF3}" dt="2021-05-01T14:28:52.548" v="2220" actId="478"/>
          <ac:spMkLst>
            <pc:docMk/>
            <pc:sldMk cId="3713432301" sldId="331"/>
            <ac:spMk id="31" creationId="{CAC734CC-E274-46D6-AFD0-48BE9A877302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2" creationId="{C464ADB9-1772-4917-84E4-84B10E1B7959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3" creationId="{50A15979-22E5-414B-9CE6-8A130C5BB600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4" creationId="{029D4114-A2E8-4163-8D97-FE44F2DB8D48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5" creationId="{C80CCB41-E038-4B8F-B70A-50263A9CC90F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6" creationId="{5FBE3D63-CCA5-4C75-855F-FCBBF28CDBE5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7" creationId="{B052E4EB-BDD1-4914-A9BD-5091ED262751}"/>
          </ac:spMkLst>
        </pc:spChg>
        <pc:spChg chg="add del mod">
          <ac:chgData name="Ofir Gerbi" userId="144fd1d6-9023-4717-ba4b-343401a376ce" providerId="ADAL" clId="{03BEAACA-54EF-4DF7-B71F-15A9DAE09DF3}" dt="2021-05-01T14:30:33.277" v="2244" actId="478"/>
          <ac:spMkLst>
            <pc:docMk/>
            <pc:sldMk cId="3713432301" sldId="331"/>
            <ac:spMk id="38" creationId="{81AAC5FE-84EA-444C-9C25-FD43DCAAAF70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39" creationId="{8142F1C8-C9A4-4B0A-8996-3A6E7ECCC833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0" creationId="{2CFDE4C6-19BD-4170-9CAE-2DD2D615D702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1" creationId="{B73258A7-2391-4593-972B-795996F5D3A0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2" creationId="{33DB998E-C647-453E-AA3B-31377A87D4BE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3" creationId="{D596E054-1D87-4A60-BC85-3315B42681C9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4" creationId="{CE4E3C34-F2E7-4D64-95BF-695CD828E527}"/>
          </ac:spMkLst>
        </pc:spChg>
        <pc:spChg chg="add mod">
          <ac:chgData name="Ofir Gerbi" userId="144fd1d6-9023-4717-ba4b-343401a376ce" providerId="ADAL" clId="{03BEAACA-54EF-4DF7-B71F-15A9DAE09DF3}" dt="2021-05-01T14:30:34.020" v="2245"/>
          <ac:spMkLst>
            <pc:docMk/>
            <pc:sldMk cId="3713432301" sldId="331"/>
            <ac:spMk id="45" creationId="{6B64166E-5701-4489-B7C6-22A9F464FF1E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47" creationId="{A043D56A-82C7-47FA-AD04-DF82EF1AAB13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48" creationId="{77CCFE39-9FEB-488B-B80E-166B6167FE4A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49" creationId="{0203AEAF-69B2-4534-9289-383FEDF70395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50" creationId="{16918CFA-2A57-4F8E-8608-F862BDC364F2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51" creationId="{EB2A2A03-B003-4B81-A026-4039864CE9DF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52" creationId="{D3A525A0-05BC-4712-8D1C-5CDD8A10E144}"/>
          </ac:spMkLst>
        </pc:spChg>
        <pc:spChg chg="add mod">
          <ac:chgData name="Ofir Gerbi" userId="144fd1d6-9023-4717-ba4b-343401a376ce" providerId="ADAL" clId="{03BEAACA-54EF-4DF7-B71F-15A9DAE09DF3}" dt="2021-05-01T15:30:27.494" v="3135"/>
          <ac:spMkLst>
            <pc:docMk/>
            <pc:sldMk cId="3713432301" sldId="331"/>
            <ac:spMk id="53" creationId="{A64809B3-A5AF-463E-8340-76FFDE42C2C8}"/>
          </ac:spMkLst>
        </pc:spChg>
        <pc:spChg chg="add del mod">
          <ac:chgData name="Ofir Gerbi" userId="144fd1d6-9023-4717-ba4b-343401a376ce" providerId="ADAL" clId="{03BEAACA-54EF-4DF7-B71F-15A9DAE09DF3}" dt="2021-05-02T11:14:03.375" v="5692" actId="20577"/>
          <ac:spMkLst>
            <pc:docMk/>
            <pc:sldMk cId="3713432301" sldId="331"/>
            <ac:spMk id="54" creationId="{C7445DC3-FFBA-4C97-A30B-D79AEA9244EE}"/>
          </ac:spMkLst>
        </pc:spChg>
        <pc:spChg chg="del">
          <ac:chgData name="Ofir Gerbi" userId="144fd1d6-9023-4717-ba4b-343401a376ce" providerId="ADAL" clId="{03BEAACA-54EF-4DF7-B71F-15A9DAE09DF3}" dt="2021-05-01T13:51:15.656" v="1546" actId="478"/>
          <ac:spMkLst>
            <pc:docMk/>
            <pc:sldMk cId="3713432301" sldId="331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7:02.582" v="2024" actId="478"/>
          <ac:spMkLst>
            <pc:docMk/>
            <pc:sldMk cId="3713432301" sldId="331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3:51:15.656" v="1546" actId="478"/>
          <ac:spMkLst>
            <pc:docMk/>
            <pc:sldMk cId="3713432301" sldId="331"/>
            <ac:spMk id="69" creationId="{53FC3C07-C105-47BE-BFD1-3DAF376E8D17}"/>
          </ac:spMkLst>
        </pc:spChg>
        <pc:spChg chg="del">
          <ac:chgData name="Ofir Gerbi" userId="144fd1d6-9023-4717-ba4b-343401a376ce" providerId="ADAL" clId="{03BEAACA-54EF-4DF7-B71F-15A9DAE09DF3}" dt="2021-05-01T14:24:52.020" v="2201" actId="478"/>
          <ac:spMkLst>
            <pc:docMk/>
            <pc:sldMk cId="3713432301" sldId="331"/>
            <ac:spMk id="96" creationId="{E50E211D-7AD6-E54C-9F56-DE302AE674D3}"/>
          </ac:spMkLst>
        </pc:spChg>
        <pc:spChg chg="del mod">
          <ac:chgData name="Ofir Gerbi" userId="144fd1d6-9023-4717-ba4b-343401a376ce" providerId="ADAL" clId="{03BEAACA-54EF-4DF7-B71F-15A9DAE09DF3}" dt="2021-05-01T11:56:53.650" v="678"/>
          <ac:spMkLst>
            <pc:docMk/>
            <pc:sldMk cId="3713432301" sldId="331"/>
            <ac:spMk id="180" creationId="{53DECA62-0400-4A32-8E8A-407990CA8626}"/>
          </ac:spMkLst>
        </pc:spChg>
        <pc:picChg chg="del mod">
          <ac:chgData name="Ofir Gerbi" userId="144fd1d6-9023-4717-ba4b-343401a376ce" providerId="ADAL" clId="{03BEAACA-54EF-4DF7-B71F-15A9DAE09DF3}" dt="2021-05-01T11:34:36.610" v="322" actId="478"/>
          <ac:picMkLst>
            <pc:docMk/>
            <pc:sldMk cId="3713432301" sldId="331"/>
            <ac:picMk id="15" creationId="{E5C9343E-7DF1-4AFF-B8BA-9D8B656BDFFF}"/>
          </ac:picMkLst>
        </pc:picChg>
        <pc:picChg chg="del">
          <ac:chgData name="Ofir Gerbi" userId="144fd1d6-9023-4717-ba4b-343401a376ce" providerId="ADAL" clId="{03BEAACA-54EF-4DF7-B71F-15A9DAE09DF3}" dt="2021-05-01T13:54:19.871" v="1577" actId="478"/>
          <ac:picMkLst>
            <pc:docMk/>
            <pc:sldMk cId="3713432301" sldId="331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24:56.291" v="2202" actId="1076"/>
          <ac:picMkLst>
            <pc:docMk/>
            <pc:sldMk cId="3713432301" sldId="331"/>
            <ac:picMk id="17" creationId="{6A752DF2-E716-4233-A6C7-D5F4D810A70A}"/>
          </ac:picMkLst>
        </pc:picChg>
        <pc:picChg chg="add del mod">
          <ac:chgData name="Ofir Gerbi" userId="144fd1d6-9023-4717-ba4b-343401a376ce" providerId="ADAL" clId="{03BEAACA-54EF-4DF7-B71F-15A9DAE09DF3}" dt="2021-05-01T14:31:16.653" v="2254" actId="478"/>
          <ac:picMkLst>
            <pc:docMk/>
            <pc:sldMk cId="3713432301" sldId="331"/>
            <ac:picMk id="23" creationId="{0246D671-3A34-4446-B6AA-2D9C68361B2B}"/>
          </ac:picMkLst>
        </pc:picChg>
        <pc:picChg chg="add mod">
          <ac:chgData name="Ofir Gerbi" userId="144fd1d6-9023-4717-ba4b-343401a376ce" providerId="ADAL" clId="{03BEAACA-54EF-4DF7-B71F-15A9DAE09DF3}" dt="2021-05-01T14:31:15.122" v="2253"/>
          <ac:picMkLst>
            <pc:docMk/>
            <pc:sldMk cId="3713432301" sldId="331"/>
            <ac:picMk id="46" creationId="{D7A9F8D7-8A01-4AA0-A007-3DF7CA9E5F03}"/>
          </ac:picMkLst>
        </pc:picChg>
        <pc:picChg chg="del">
          <ac:chgData name="Ofir Gerbi" userId="144fd1d6-9023-4717-ba4b-343401a376ce" providerId="ADAL" clId="{03BEAACA-54EF-4DF7-B71F-15A9DAE09DF3}" dt="2021-05-01T14:24:52.020" v="2201" actId="478"/>
          <ac:picMkLst>
            <pc:docMk/>
            <pc:sldMk cId="3713432301" sldId="331"/>
            <ac:picMk id="177" creationId="{B0EF01F8-B182-6149-B8B6-CED85E0B6E57}"/>
          </ac:picMkLst>
        </pc:picChg>
      </pc:sldChg>
      <pc:sldChg chg="add del">
        <pc:chgData name="Ofir Gerbi" userId="144fd1d6-9023-4717-ba4b-343401a376ce" providerId="ADAL" clId="{03BEAACA-54EF-4DF7-B71F-15A9DAE09DF3}" dt="2021-05-01T11:35:17.729" v="331" actId="47"/>
        <pc:sldMkLst>
          <pc:docMk/>
          <pc:sldMk cId="1228831632" sldId="332"/>
        </pc:sldMkLst>
      </pc:sldChg>
      <pc:sldChg chg="addSp delSp modSp add del mod setBg delAnim modAnim">
        <pc:chgData name="Ofir Gerbi" userId="144fd1d6-9023-4717-ba4b-343401a376ce" providerId="ADAL" clId="{03BEAACA-54EF-4DF7-B71F-15A9DAE09DF3}" dt="2021-05-02T14:36:18.080" v="6282" actId="2696"/>
        <pc:sldMkLst>
          <pc:docMk/>
          <pc:sldMk cId="3483294994" sldId="333"/>
        </pc:sldMkLst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5" creationId="{955A1FEF-E30C-4BD6-BF9A-AF632E16F9F9}"/>
          </ac:spMkLst>
        </pc:spChg>
        <pc:spChg chg="add del mod ord">
          <ac:chgData name="Ofir Gerbi" userId="144fd1d6-9023-4717-ba4b-343401a376ce" providerId="ADAL" clId="{03BEAACA-54EF-4DF7-B71F-15A9DAE09DF3}" dt="2021-05-01T16:02:56.138" v="3884" actId="478"/>
          <ac:spMkLst>
            <pc:docMk/>
            <pc:sldMk cId="3483294994" sldId="333"/>
            <ac:spMk id="17" creationId="{3D981BB2-1C91-4F0F-B4A5-354098C0F610}"/>
          </ac:spMkLst>
        </pc:spChg>
        <pc:spChg chg="add del mod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18" creationId="{45F2BF01-4FEF-418E-9DD3-7E208A4DDC04}"/>
          </ac:spMkLst>
        </pc:spChg>
        <pc:spChg chg="add del mod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19" creationId="{30E31BED-D524-4F96-B390-25AE76026644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1" creationId="{04E24E98-2BD3-449E-AD56-FE1F7ACFA7C4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2" creationId="{276F159B-7E93-4FCF-A6E5-A445F4E09680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3" creationId="{2DDB93BA-8979-4873-ADC9-84CFB666C599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4" creationId="{BCE1DFBA-18EB-4BDE-91A0-35EF67304545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5" creationId="{19F231E0-5241-43FF-A61B-9FFC1BD74DE1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6" creationId="{0D7C1C6A-D297-4C7C-A91A-73FE354C3575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7" creationId="{8E2FA5FA-F71F-4448-932B-17EDE6438A6A}"/>
          </ac:spMkLst>
        </pc:spChg>
        <pc:spChg chg="add del mod ord">
          <ac:chgData name="Ofir Gerbi" userId="144fd1d6-9023-4717-ba4b-343401a376ce" providerId="ADAL" clId="{03BEAACA-54EF-4DF7-B71F-15A9DAE09DF3}" dt="2021-05-01T14:28:48.443" v="2218" actId="478"/>
          <ac:spMkLst>
            <pc:docMk/>
            <pc:sldMk cId="3483294994" sldId="333"/>
            <ac:spMk id="28" creationId="{679B572D-FF18-4A4C-AFB4-17EAEE63EF96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29" creationId="{DC7EC5A2-4D94-4D21-A4A9-B73F12DFD7D2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0" creationId="{B11ACD42-CED4-40C4-911D-1BDB4BEFD849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1" creationId="{66695FD7-9D54-43DC-AB56-F89801A3BF73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2" creationId="{B725BC47-B991-47F9-B6D2-300A96E17A1D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3" creationId="{C66E0E5E-5269-430D-90E3-42F5AC4ADE57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4" creationId="{AB067215-1B2F-4AE1-98BE-83959E0EC8AF}"/>
          </ac:spMkLst>
        </pc:spChg>
        <pc:spChg chg="add del mod">
          <ac:chgData name="Ofir Gerbi" userId="144fd1d6-9023-4717-ba4b-343401a376ce" providerId="ADAL" clId="{03BEAACA-54EF-4DF7-B71F-15A9DAE09DF3}" dt="2021-05-01T14:30:22.125" v="2241" actId="478"/>
          <ac:spMkLst>
            <pc:docMk/>
            <pc:sldMk cId="3483294994" sldId="333"/>
            <ac:spMk id="35" creationId="{8219B935-432C-4E65-B04E-CA331927FD19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36" creationId="{1EC345CD-148B-4C5C-BF9C-7715876FF3F8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37" creationId="{C56D405E-854E-46CA-8D7A-FB6BD5865202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38" creationId="{72284056-4066-4C8F-B73A-92DB36C3440F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39" creationId="{2522394B-00DA-463E-84F1-71AF3781739F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40" creationId="{62D9651C-E374-450C-9153-1344E6A81D99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41" creationId="{7C15A9F2-37C1-4ADA-AAA2-CAEF9079EC43}"/>
          </ac:spMkLst>
        </pc:spChg>
        <pc:spChg chg="add mod ord">
          <ac:chgData name="Ofir Gerbi" userId="144fd1d6-9023-4717-ba4b-343401a376ce" providerId="ADAL" clId="{03BEAACA-54EF-4DF7-B71F-15A9DAE09DF3}" dt="2021-05-01T14:30:29.162" v="2243" actId="167"/>
          <ac:spMkLst>
            <pc:docMk/>
            <pc:sldMk cId="3483294994" sldId="333"/>
            <ac:spMk id="42" creationId="{270C9267-E8A0-4B4E-8C61-7E58DB4E9ADE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4" creationId="{7CA04FB7-8249-4A1F-A1D9-90E79854647E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5" creationId="{6582F1B2-5CEB-4028-830F-6CE498C7D61B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6" creationId="{7ADBB3BB-22E2-434A-951F-D49D854DE6F1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7" creationId="{F685BDD3-8EDC-4295-A8BF-75791E3CE74D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8" creationId="{AF2CC832-B92C-426C-8AE1-819A59D81920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49" creationId="{5E075DD8-158C-41D7-BAB3-AB1A1C3415F1}"/>
          </ac:spMkLst>
        </pc:spChg>
        <pc:spChg chg="add mod">
          <ac:chgData name="Ofir Gerbi" userId="144fd1d6-9023-4717-ba4b-343401a376ce" providerId="ADAL" clId="{03BEAACA-54EF-4DF7-B71F-15A9DAE09DF3}" dt="2021-05-01T15:30:20.061" v="3133"/>
          <ac:spMkLst>
            <pc:docMk/>
            <pc:sldMk cId="3483294994" sldId="333"/>
            <ac:spMk id="50" creationId="{F827CD81-61C8-4EA1-B6B3-647DB414FF04}"/>
          </ac:spMkLst>
        </pc:spChg>
        <pc:spChg chg="add mod ord">
          <ac:chgData name="Ofir Gerbi" userId="144fd1d6-9023-4717-ba4b-343401a376ce" providerId="ADAL" clId="{03BEAACA-54EF-4DF7-B71F-15A9DAE09DF3}" dt="2021-05-01T16:08:12.586" v="3913" actId="5793"/>
          <ac:spMkLst>
            <pc:docMk/>
            <pc:sldMk cId="3483294994" sldId="333"/>
            <ac:spMk id="51" creationId="{A77420E5-FFFB-4DFC-BE78-2EC80A2B2408}"/>
          </ac:spMkLst>
        </pc:spChg>
        <pc:spChg chg="del">
          <ac:chgData name="Ofir Gerbi" userId="144fd1d6-9023-4717-ba4b-343401a376ce" providerId="ADAL" clId="{03BEAACA-54EF-4DF7-B71F-15A9DAE09DF3}" dt="2021-05-01T13:51:11.920" v="1544" actId="478"/>
          <ac:spMkLst>
            <pc:docMk/>
            <pc:sldMk cId="3483294994" sldId="333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6:52.836" v="2021" actId="478"/>
          <ac:spMkLst>
            <pc:docMk/>
            <pc:sldMk cId="3483294994" sldId="333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3:51:11.920" v="1544" actId="478"/>
          <ac:spMkLst>
            <pc:docMk/>
            <pc:sldMk cId="3483294994" sldId="333"/>
            <ac:spMk id="69" creationId="{53FC3C07-C105-47BE-BFD1-3DAF376E8D17}"/>
          </ac:spMkLst>
        </pc:spChg>
        <pc:spChg chg="del">
          <ac:chgData name="Ofir Gerbi" userId="144fd1d6-9023-4717-ba4b-343401a376ce" providerId="ADAL" clId="{03BEAACA-54EF-4DF7-B71F-15A9DAE09DF3}" dt="2021-05-01T11:56:38.941" v="671" actId="478"/>
          <ac:spMkLst>
            <pc:docMk/>
            <pc:sldMk cId="3483294994" sldId="333"/>
            <ac:spMk id="180" creationId="{53DECA62-0400-4A32-8E8A-407990CA8626}"/>
          </ac:spMkLst>
        </pc:spChg>
        <pc:picChg chg="mod ord">
          <ac:chgData name="Ofir Gerbi" userId="144fd1d6-9023-4717-ba4b-343401a376ce" providerId="ADAL" clId="{03BEAACA-54EF-4DF7-B71F-15A9DAE09DF3}" dt="2021-05-01T15:30:24.428" v="3134" actId="166"/>
          <ac:picMkLst>
            <pc:docMk/>
            <pc:sldMk cId="3483294994" sldId="333"/>
            <ac:picMk id="15" creationId="{E5C9343E-7DF1-4AFF-B8BA-9D8B656BDFFF}"/>
          </ac:picMkLst>
        </pc:picChg>
        <pc:picChg chg="del">
          <ac:chgData name="Ofir Gerbi" userId="144fd1d6-9023-4717-ba4b-343401a376ce" providerId="ADAL" clId="{03BEAACA-54EF-4DF7-B71F-15A9DAE09DF3}" dt="2021-05-01T13:54:23.143" v="1579" actId="478"/>
          <ac:picMkLst>
            <pc:docMk/>
            <pc:sldMk cId="3483294994" sldId="333"/>
            <ac:picMk id="16" creationId="{150B71E2-612D-4B9A-A1F5-570F63F6EA92}"/>
          </ac:picMkLst>
        </pc:picChg>
        <pc:picChg chg="add del mod">
          <ac:chgData name="Ofir Gerbi" userId="144fd1d6-9023-4717-ba4b-343401a376ce" providerId="ADAL" clId="{03BEAACA-54EF-4DF7-B71F-15A9DAE09DF3}" dt="2021-05-01T14:31:19.371" v="2255" actId="478"/>
          <ac:picMkLst>
            <pc:docMk/>
            <pc:sldMk cId="3483294994" sldId="333"/>
            <ac:picMk id="20" creationId="{74487273-B494-4267-8560-1EEA41F4BE29}"/>
          </ac:picMkLst>
        </pc:picChg>
        <pc:picChg chg="add mod">
          <ac:chgData name="Ofir Gerbi" userId="144fd1d6-9023-4717-ba4b-343401a376ce" providerId="ADAL" clId="{03BEAACA-54EF-4DF7-B71F-15A9DAE09DF3}" dt="2021-05-01T14:31:20.058" v="2256"/>
          <ac:picMkLst>
            <pc:docMk/>
            <pc:sldMk cId="3483294994" sldId="333"/>
            <ac:picMk id="43" creationId="{BAF27EDF-91B2-4FD9-B624-7778B245EBB3}"/>
          </ac:picMkLst>
        </pc:picChg>
      </pc:sldChg>
      <pc:sldChg chg="addSp delSp modSp add del mod setBg addAnim delAnim modAnim">
        <pc:chgData name="Ofir Gerbi" userId="144fd1d6-9023-4717-ba4b-343401a376ce" providerId="ADAL" clId="{03BEAACA-54EF-4DF7-B71F-15A9DAE09DF3}" dt="2021-05-01T12:27:24.875" v="1033" actId="47"/>
        <pc:sldMkLst>
          <pc:docMk/>
          <pc:sldMk cId="3388707254" sldId="334"/>
        </pc:sldMkLst>
        <pc:spChg chg="add del mod">
          <ac:chgData name="Ofir Gerbi" userId="144fd1d6-9023-4717-ba4b-343401a376ce" providerId="ADAL" clId="{03BEAACA-54EF-4DF7-B71F-15A9DAE09DF3}" dt="2021-05-01T12:05:03.620" v="716" actId="478"/>
          <ac:spMkLst>
            <pc:docMk/>
            <pc:sldMk cId="3388707254" sldId="334"/>
            <ac:spMk id="22" creationId="{E84593D4-8DC2-47E4-AE63-ECA616AD9232}"/>
          </ac:spMkLst>
        </pc:spChg>
        <pc:spChg chg="add mod">
          <ac:chgData name="Ofir Gerbi" userId="144fd1d6-9023-4717-ba4b-343401a376ce" providerId="ADAL" clId="{03BEAACA-54EF-4DF7-B71F-15A9DAE09DF3}" dt="2021-05-01T12:21:27.977" v="970" actId="208"/>
          <ac:spMkLst>
            <pc:docMk/>
            <pc:sldMk cId="3388707254" sldId="334"/>
            <ac:spMk id="24" creationId="{55A15D91-00C2-4869-A55F-E03520BC54EF}"/>
          </ac:spMkLst>
        </pc:spChg>
        <pc:spChg chg="add mod">
          <ac:chgData name="Ofir Gerbi" userId="144fd1d6-9023-4717-ba4b-343401a376ce" providerId="ADAL" clId="{03BEAACA-54EF-4DF7-B71F-15A9DAE09DF3}" dt="2021-05-01T12:21:27.977" v="970" actId="208"/>
          <ac:spMkLst>
            <pc:docMk/>
            <pc:sldMk cId="3388707254" sldId="334"/>
            <ac:spMk id="25" creationId="{407152D8-1204-48DB-92A9-169A3CF3BFF3}"/>
          </ac:spMkLst>
        </pc:spChg>
        <pc:spChg chg="add mod">
          <ac:chgData name="Ofir Gerbi" userId="144fd1d6-9023-4717-ba4b-343401a376ce" providerId="ADAL" clId="{03BEAACA-54EF-4DF7-B71F-15A9DAE09DF3}" dt="2021-05-01T12:16:28.244" v="916" actId="207"/>
          <ac:spMkLst>
            <pc:docMk/>
            <pc:sldMk cId="3388707254" sldId="334"/>
            <ac:spMk id="26" creationId="{E7BFB1F8-3C86-4F16-8280-D5B0AC13D8B4}"/>
          </ac:spMkLst>
        </pc:spChg>
        <pc:spChg chg="add mod">
          <ac:chgData name="Ofir Gerbi" userId="144fd1d6-9023-4717-ba4b-343401a376ce" providerId="ADAL" clId="{03BEAACA-54EF-4DF7-B71F-15A9DAE09DF3}" dt="2021-05-01T12:14:05.110" v="888" actId="108"/>
          <ac:spMkLst>
            <pc:docMk/>
            <pc:sldMk cId="3388707254" sldId="334"/>
            <ac:spMk id="28" creationId="{6D4C3E65-834C-4AEB-A784-695658AD6CFE}"/>
          </ac:spMkLst>
        </pc:spChg>
        <pc:spChg chg="add mod">
          <ac:chgData name="Ofir Gerbi" userId="144fd1d6-9023-4717-ba4b-343401a376ce" providerId="ADAL" clId="{03BEAACA-54EF-4DF7-B71F-15A9DAE09DF3}" dt="2021-05-01T12:21:00.346" v="964" actId="207"/>
          <ac:spMkLst>
            <pc:docMk/>
            <pc:sldMk cId="3388707254" sldId="334"/>
            <ac:spMk id="29" creationId="{7601D388-FFFC-450D-8112-BAA7A3B96D57}"/>
          </ac:spMkLst>
        </pc:spChg>
        <pc:spChg chg="add mod">
          <ac:chgData name="Ofir Gerbi" userId="144fd1d6-9023-4717-ba4b-343401a376ce" providerId="ADAL" clId="{03BEAACA-54EF-4DF7-B71F-15A9DAE09DF3}" dt="2021-05-01T12:21:06.298" v="965" actId="207"/>
          <ac:spMkLst>
            <pc:docMk/>
            <pc:sldMk cId="3388707254" sldId="334"/>
            <ac:spMk id="30" creationId="{A65FC443-0398-4E03-ADED-5747177129A0}"/>
          </ac:spMkLst>
        </pc:spChg>
        <pc:spChg chg="add del mod">
          <ac:chgData name="Ofir Gerbi" userId="144fd1d6-9023-4717-ba4b-343401a376ce" providerId="ADAL" clId="{03BEAACA-54EF-4DF7-B71F-15A9DAE09DF3}" dt="2021-05-01T12:05:05.125" v="717" actId="478"/>
          <ac:spMkLst>
            <pc:docMk/>
            <pc:sldMk cId="3388707254" sldId="334"/>
            <ac:spMk id="31" creationId="{5911C3B3-E6A7-4768-8D13-958813A47329}"/>
          </ac:spMkLst>
        </pc:spChg>
        <pc:spChg chg="add mod">
          <ac:chgData name="Ofir Gerbi" userId="144fd1d6-9023-4717-ba4b-343401a376ce" providerId="ADAL" clId="{03BEAACA-54EF-4DF7-B71F-15A9DAE09DF3}" dt="2021-05-01T12:21:27.977" v="970" actId="208"/>
          <ac:spMkLst>
            <pc:docMk/>
            <pc:sldMk cId="3388707254" sldId="334"/>
            <ac:spMk id="32" creationId="{BD2DD541-134F-4B8E-BDF2-5312DE2401CF}"/>
          </ac:spMkLst>
        </pc:spChg>
        <pc:spChg chg="add mod">
          <ac:chgData name="Ofir Gerbi" userId="144fd1d6-9023-4717-ba4b-343401a376ce" providerId="ADAL" clId="{03BEAACA-54EF-4DF7-B71F-15A9DAE09DF3}" dt="2021-05-01T12:21:27.977" v="970" actId="208"/>
          <ac:spMkLst>
            <pc:docMk/>
            <pc:sldMk cId="3388707254" sldId="334"/>
            <ac:spMk id="33" creationId="{EC2D01D3-79FC-407A-ADBE-03C69C0B48BE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34" creationId="{A75768F2-C426-4BA7-9D15-0D1A9EAFC636}"/>
          </ac:spMkLst>
        </pc:spChg>
        <pc:spChg chg="add mod">
          <ac:chgData name="Ofir Gerbi" userId="144fd1d6-9023-4717-ba4b-343401a376ce" providerId="ADAL" clId="{03BEAACA-54EF-4DF7-B71F-15A9DAE09DF3}" dt="2021-05-01T12:11:16.654" v="856" actId="1037"/>
          <ac:spMkLst>
            <pc:docMk/>
            <pc:sldMk cId="3388707254" sldId="334"/>
            <ac:spMk id="36" creationId="{8FFE11CA-7126-457E-BE33-0386D177FBF8}"/>
          </ac:spMkLst>
        </pc:spChg>
        <pc:spChg chg="add mod">
          <ac:chgData name="Ofir Gerbi" userId="144fd1d6-9023-4717-ba4b-343401a376ce" providerId="ADAL" clId="{03BEAACA-54EF-4DF7-B71F-15A9DAE09DF3}" dt="2021-05-01T12:21:11.746" v="967" actId="207"/>
          <ac:spMkLst>
            <pc:docMk/>
            <pc:sldMk cId="3388707254" sldId="334"/>
            <ac:spMk id="37" creationId="{425FAE35-22E3-4DD3-BFC6-151AA3F78003}"/>
          </ac:spMkLst>
        </pc:spChg>
        <pc:spChg chg="add mod">
          <ac:chgData name="Ofir Gerbi" userId="144fd1d6-9023-4717-ba4b-343401a376ce" providerId="ADAL" clId="{03BEAACA-54EF-4DF7-B71F-15A9DAE09DF3}" dt="2021-05-01T12:21:07.825" v="966" actId="207"/>
          <ac:spMkLst>
            <pc:docMk/>
            <pc:sldMk cId="3388707254" sldId="334"/>
            <ac:spMk id="38" creationId="{42CEBB62-C73B-4654-A133-78D91F67377C}"/>
          </ac:spMkLst>
        </pc:spChg>
        <pc:spChg chg="add del mod">
          <ac:chgData name="Ofir Gerbi" userId="144fd1d6-9023-4717-ba4b-343401a376ce" providerId="ADAL" clId="{03BEAACA-54EF-4DF7-B71F-15A9DAE09DF3}" dt="2021-05-01T12:05:06.289" v="718" actId="478"/>
          <ac:spMkLst>
            <pc:docMk/>
            <pc:sldMk cId="3388707254" sldId="334"/>
            <ac:spMk id="39" creationId="{46F1266D-659F-4A75-BB20-3A20E53F400F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40" creationId="{79DDF68B-4135-46FC-8EC8-B161F50668AE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41" creationId="{0DDE0ABE-C743-4FAB-9C55-036A0737EE23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42" creationId="{AA1CD3A9-6177-41DF-B7ED-B903F4A69763}"/>
          </ac:spMkLst>
        </pc:spChg>
        <pc:spChg chg="add mod">
          <ac:chgData name="Ofir Gerbi" userId="144fd1d6-9023-4717-ba4b-343401a376ce" providerId="ADAL" clId="{03BEAACA-54EF-4DF7-B71F-15A9DAE09DF3}" dt="2021-05-01T12:03:31.747" v="712" actId="207"/>
          <ac:spMkLst>
            <pc:docMk/>
            <pc:sldMk cId="3388707254" sldId="334"/>
            <ac:spMk id="44" creationId="{3EDCAEF2-FB87-4714-B998-FCEBB46D13F8}"/>
          </ac:spMkLst>
        </pc:spChg>
        <pc:spChg chg="add mod">
          <ac:chgData name="Ofir Gerbi" userId="144fd1d6-9023-4717-ba4b-343401a376ce" providerId="ADAL" clId="{03BEAACA-54EF-4DF7-B71F-15A9DAE09DF3}" dt="2021-05-01T12:08:06.872" v="751" actId="108"/>
          <ac:spMkLst>
            <pc:docMk/>
            <pc:sldMk cId="3388707254" sldId="334"/>
            <ac:spMk id="45" creationId="{4F9D923D-CB9C-4DD5-8379-19418D8ADAE8}"/>
          </ac:spMkLst>
        </pc:spChg>
        <pc:spChg chg="add mod">
          <ac:chgData name="Ofir Gerbi" userId="144fd1d6-9023-4717-ba4b-343401a376ce" providerId="ADAL" clId="{03BEAACA-54EF-4DF7-B71F-15A9DAE09DF3}" dt="2021-05-01T12:06:39.329" v="736" actId="1076"/>
          <ac:spMkLst>
            <pc:docMk/>
            <pc:sldMk cId="3388707254" sldId="334"/>
            <ac:spMk id="46" creationId="{D6BA202D-1DA7-4B33-9BBA-0F2131ADDB27}"/>
          </ac:spMkLst>
        </pc:spChg>
        <pc:spChg chg="add del mod">
          <ac:chgData name="Ofir Gerbi" userId="144fd1d6-9023-4717-ba4b-343401a376ce" providerId="ADAL" clId="{03BEAACA-54EF-4DF7-B71F-15A9DAE09DF3}" dt="2021-05-01T12:05:08.846" v="719" actId="478"/>
          <ac:spMkLst>
            <pc:docMk/>
            <pc:sldMk cId="3388707254" sldId="334"/>
            <ac:spMk id="47" creationId="{A90EDBB4-1696-497B-8C8E-3A487FA11C76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48" creationId="{7E8B90C8-5117-46CA-9C0A-A8C1479F13AD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49" creationId="{9FAC107A-51BA-4C00-AC34-CE0C63171AD3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50" creationId="{A1089397-9F43-404D-BD60-AECA6424008E}"/>
          </ac:spMkLst>
        </pc:spChg>
        <pc:spChg chg="add mod">
          <ac:chgData name="Ofir Gerbi" userId="144fd1d6-9023-4717-ba4b-343401a376ce" providerId="ADAL" clId="{03BEAACA-54EF-4DF7-B71F-15A9DAE09DF3}" dt="2021-05-01T12:03:31.747" v="712" actId="207"/>
          <ac:spMkLst>
            <pc:docMk/>
            <pc:sldMk cId="3388707254" sldId="334"/>
            <ac:spMk id="52" creationId="{055B7F9E-7A3A-4DC8-9E06-A5D951827468}"/>
          </ac:spMkLst>
        </pc:spChg>
        <pc:spChg chg="add mod">
          <ac:chgData name="Ofir Gerbi" userId="144fd1d6-9023-4717-ba4b-343401a376ce" providerId="ADAL" clId="{03BEAACA-54EF-4DF7-B71F-15A9DAE09DF3}" dt="2021-05-01T12:08:10.216" v="752" actId="108"/>
          <ac:spMkLst>
            <pc:docMk/>
            <pc:sldMk cId="3388707254" sldId="334"/>
            <ac:spMk id="53" creationId="{17787B22-B0A0-4E50-94C4-FB23CA7E6C7F}"/>
          </ac:spMkLst>
        </pc:spChg>
        <pc:spChg chg="add mod">
          <ac:chgData name="Ofir Gerbi" userId="144fd1d6-9023-4717-ba4b-343401a376ce" providerId="ADAL" clId="{03BEAACA-54EF-4DF7-B71F-15A9DAE09DF3}" dt="2021-05-01T12:06:32.580" v="734" actId="1076"/>
          <ac:spMkLst>
            <pc:docMk/>
            <pc:sldMk cId="3388707254" sldId="334"/>
            <ac:spMk id="54" creationId="{702D5CC0-F49F-489B-8952-175725D8DBB9}"/>
          </ac:spMkLst>
        </pc:spChg>
        <pc:spChg chg="add del mod">
          <ac:chgData name="Ofir Gerbi" userId="144fd1d6-9023-4717-ba4b-343401a376ce" providerId="ADAL" clId="{03BEAACA-54EF-4DF7-B71F-15A9DAE09DF3}" dt="2021-05-01T12:05:09.692" v="720" actId="478"/>
          <ac:spMkLst>
            <pc:docMk/>
            <pc:sldMk cId="3388707254" sldId="334"/>
            <ac:spMk id="55" creationId="{5814A5A4-1B0D-49EF-8A1D-AB8251A784FA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56" creationId="{515FA534-4B76-46B5-B297-1DEBCBA74D9E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57" creationId="{F81C5DFE-1084-4459-BA96-D7A574A25B9A}"/>
          </ac:spMkLst>
        </pc:spChg>
        <pc:spChg chg="add mod">
          <ac:chgData name="Ofir Gerbi" userId="144fd1d6-9023-4717-ba4b-343401a376ce" providerId="ADAL" clId="{03BEAACA-54EF-4DF7-B71F-15A9DAE09DF3}" dt="2021-05-01T12:02:40.037" v="702" actId="207"/>
          <ac:spMkLst>
            <pc:docMk/>
            <pc:sldMk cId="3388707254" sldId="334"/>
            <ac:spMk id="58" creationId="{830DE83F-9572-40B6-B8AA-F74767BFD881}"/>
          </ac:spMkLst>
        </pc:spChg>
        <pc:spChg chg="add mod">
          <ac:chgData name="Ofir Gerbi" userId="144fd1d6-9023-4717-ba4b-343401a376ce" providerId="ADAL" clId="{03BEAACA-54EF-4DF7-B71F-15A9DAE09DF3}" dt="2021-05-01T12:03:31.747" v="712" actId="207"/>
          <ac:spMkLst>
            <pc:docMk/>
            <pc:sldMk cId="3388707254" sldId="334"/>
            <ac:spMk id="62" creationId="{951039C0-0499-46A0-8010-DE485FC994D7}"/>
          </ac:spMkLst>
        </pc:spChg>
        <pc:spChg chg="add mod">
          <ac:chgData name="Ofir Gerbi" userId="144fd1d6-9023-4717-ba4b-343401a376ce" providerId="ADAL" clId="{03BEAACA-54EF-4DF7-B71F-15A9DAE09DF3}" dt="2021-05-01T12:08:13.130" v="753" actId="108"/>
          <ac:spMkLst>
            <pc:docMk/>
            <pc:sldMk cId="3388707254" sldId="334"/>
            <ac:spMk id="63" creationId="{CE67E048-1507-4ADC-99DC-BB69FED04FF3}"/>
          </ac:spMkLst>
        </pc:spChg>
        <pc:spChg chg="add mod">
          <ac:chgData name="Ofir Gerbi" userId="144fd1d6-9023-4717-ba4b-343401a376ce" providerId="ADAL" clId="{03BEAACA-54EF-4DF7-B71F-15A9DAE09DF3}" dt="2021-05-01T12:07:01.602" v="744" actId="1076"/>
          <ac:spMkLst>
            <pc:docMk/>
            <pc:sldMk cId="3388707254" sldId="334"/>
            <ac:spMk id="73" creationId="{87712BBD-8328-4827-8310-F7FEAC7E32BB}"/>
          </ac:spMkLst>
        </pc:spChg>
        <pc:spChg chg="add del mod">
          <ac:chgData name="Ofir Gerbi" userId="144fd1d6-9023-4717-ba4b-343401a376ce" providerId="ADAL" clId="{03BEAACA-54EF-4DF7-B71F-15A9DAE09DF3}" dt="2021-05-01T12:13:04.021" v="880"/>
          <ac:spMkLst>
            <pc:docMk/>
            <pc:sldMk cId="3388707254" sldId="334"/>
            <ac:spMk id="76" creationId="{1CDC708D-08F9-4E56-987C-77E572D9566B}"/>
          </ac:spMkLst>
        </pc:spChg>
        <pc:spChg chg="mod">
          <ac:chgData name="Ofir Gerbi" userId="144fd1d6-9023-4717-ba4b-343401a376ce" providerId="ADAL" clId="{03BEAACA-54EF-4DF7-B71F-15A9DAE09DF3}" dt="2021-05-01T12:13:10.480" v="881"/>
          <ac:spMkLst>
            <pc:docMk/>
            <pc:sldMk cId="3388707254" sldId="334"/>
            <ac:spMk id="78" creationId="{C85136E5-F801-4271-B862-6BD1A0F391EB}"/>
          </ac:spMkLst>
        </pc:spChg>
        <pc:spChg chg="mod">
          <ac:chgData name="Ofir Gerbi" userId="144fd1d6-9023-4717-ba4b-343401a376ce" providerId="ADAL" clId="{03BEAACA-54EF-4DF7-B71F-15A9DAE09DF3}" dt="2021-05-01T12:13:10.480" v="881"/>
          <ac:spMkLst>
            <pc:docMk/>
            <pc:sldMk cId="3388707254" sldId="334"/>
            <ac:spMk id="79" creationId="{1E247041-64CD-42B4-BFC4-AE88A8032916}"/>
          </ac:spMkLst>
        </pc:spChg>
        <pc:spChg chg="mod">
          <ac:chgData name="Ofir Gerbi" userId="144fd1d6-9023-4717-ba4b-343401a376ce" providerId="ADAL" clId="{03BEAACA-54EF-4DF7-B71F-15A9DAE09DF3}" dt="2021-05-01T12:13:10.480" v="881"/>
          <ac:spMkLst>
            <pc:docMk/>
            <pc:sldMk cId="3388707254" sldId="334"/>
            <ac:spMk id="80" creationId="{C6502A8F-B94E-4E3D-A100-FFA8745C8788}"/>
          </ac:spMkLst>
        </pc:spChg>
        <pc:spChg chg="mod">
          <ac:chgData name="Ofir Gerbi" userId="144fd1d6-9023-4717-ba4b-343401a376ce" providerId="ADAL" clId="{03BEAACA-54EF-4DF7-B71F-15A9DAE09DF3}" dt="2021-05-01T12:13:10.480" v="881"/>
          <ac:spMkLst>
            <pc:docMk/>
            <pc:sldMk cId="3388707254" sldId="334"/>
            <ac:spMk id="81" creationId="{DB22DC97-1CE3-425A-9614-65DDD182D44B}"/>
          </ac:spMkLst>
        </pc:spChg>
        <pc:spChg chg="mod">
          <ac:chgData name="Ofir Gerbi" userId="144fd1d6-9023-4717-ba4b-343401a376ce" providerId="ADAL" clId="{03BEAACA-54EF-4DF7-B71F-15A9DAE09DF3}" dt="2021-05-01T12:13:10.480" v="881"/>
          <ac:spMkLst>
            <pc:docMk/>
            <pc:sldMk cId="3388707254" sldId="334"/>
            <ac:spMk id="82" creationId="{F581C205-96D7-4640-97A7-BE0827C8E4B2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88" creationId="{058199E7-CB2F-46F2-B753-49471ED72C55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0" creationId="{56B9A9CC-6E9F-442F-A95E-395E59F5E0DC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1" creationId="{BC1B5FB9-6645-4C63-B827-BABEA84BF121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2" creationId="{15BCC808-1B9C-4F36-844D-26835D6C92B7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4" creationId="{DFD0F93A-19FE-446B-8E84-0192FB3CCE46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5" creationId="{F14B9F05-5E2E-49CD-B9FF-ADC9DA6CAE12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7" creationId="{805B4114-3EEA-48DD-8D49-099A6011E941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8" creationId="{9113DA64-B74F-4B71-914E-46675DED8DCE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99" creationId="{1D6D85DE-4D97-455C-86DF-4DF4F7BA38DF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0" creationId="{C1D54811-B314-4A46-96C7-5A72F61E5B7B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1" creationId="{CD30E94E-726D-43EF-B9F7-935DB4902D40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3" creationId="{E63C3946-B433-4F7C-B0E9-39C0B89332F2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4" creationId="{AEC9E252-DCE0-44FA-9BF2-D959114D3651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5" creationId="{9DEBB718-DA4E-4086-8316-47FBB52714BE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6" creationId="{9327FE6B-76B4-4A3B-8F87-3760D8A3805F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7" creationId="{A6EB3385-91D5-4AEF-827B-A729908A4B53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8" creationId="{D9CD655C-9BE9-4BEF-B4D8-290CDB776311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09" creationId="{C4CAE4D7-7ADE-4309-9353-9D031DC9A937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1" creationId="{F02FF076-236D-4BBB-BB2D-49D3A9430468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2" creationId="{A9631282-8C60-46C6-B2B8-BA377A84B94A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3" creationId="{870DD0AE-714E-46B6-A107-B890030D7F0F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4" creationId="{D6685F36-7596-419F-B1E9-5ED828D92829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5" creationId="{1EEF0C01-29DF-426B-969B-157925335ADC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6" creationId="{1316419E-EC98-4FFA-87CB-5C6504761E55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7" creationId="{14984318-7997-4586-854C-62712DD57173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19" creationId="{C186ECB6-1A89-496E-A006-DD40F412BBDA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0" creationId="{AD46C1C2-CAED-4C7A-A6CE-4300C9E79A68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1" creationId="{C1F73614-85E2-4AD4-B9EC-4D8BEBB698C9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2" creationId="{29671126-BA66-4FF6-ABBD-124907686D1F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3" creationId="{55042FFF-227E-4DFC-89B2-E5A4538CB6DC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4" creationId="{22DB8212-1A63-46DB-971C-1DFE7DEA1B39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5" creationId="{7AE31A0A-5F8B-49D0-A077-56D5CC387593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7" creationId="{A810F961-5B48-45A4-9A07-D8DF3F7684A1}"/>
          </ac:spMkLst>
        </pc:spChg>
        <pc:spChg chg="add del mod">
          <ac:chgData name="Ofir Gerbi" userId="144fd1d6-9023-4717-ba4b-343401a376ce" providerId="ADAL" clId="{03BEAACA-54EF-4DF7-B71F-15A9DAE09DF3}" dt="2021-05-01T12:17:31.431" v="923"/>
          <ac:spMkLst>
            <pc:docMk/>
            <pc:sldMk cId="3388707254" sldId="334"/>
            <ac:spMk id="128" creationId="{75BD6028-D010-4A75-A715-F7D29C56B292}"/>
          </ac:spMkLst>
        </pc:spChg>
        <pc:spChg chg="del">
          <ac:chgData name="Ofir Gerbi" userId="144fd1d6-9023-4717-ba4b-343401a376ce" providerId="ADAL" clId="{03BEAACA-54EF-4DF7-B71F-15A9DAE09DF3}" dt="2021-05-01T11:50:38.917" v="338" actId="478"/>
          <ac:spMkLst>
            <pc:docMk/>
            <pc:sldMk cId="3388707254" sldId="334"/>
            <ac:spMk id="180" creationId="{53DECA62-0400-4A32-8E8A-407990CA8626}"/>
          </ac:spMkLst>
        </pc:spChg>
        <pc:grpChg chg="add mod">
          <ac:chgData name="Ofir Gerbi" userId="144fd1d6-9023-4717-ba4b-343401a376ce" providerId="ADAL" clId="{03BEAACA-54EF-4DF7-B71F-15A9DAE09DF3}" dt="2021-05-01T12:13:21.161" v="882" actId="1076"/>
          <ac:grpSpMkLst>
            <pc:docMk/>
            <pc:sldMk cId="3388707254" sldId="334"/>
            <ac:grpSpMk id="77" creationId="{2DD7CB3B-58CF-4AA9-AE37-8E1AC72F5DE1}"/>
          </ac:grpSpMkLst>
        </pc:grpChg>
        <pc:picChg chg="mod">
          <ac:chgData name="Ofir Gerbi" userId="144fd1d6-9023-4717-ba4b-343401a376ce" providerId="ADAL" clId="{03BEAACA-54EF-4DF7-B71F-15A9DAE09DF3}" dt="2021-05-01T11:52:01.179" v="384" actId="14100"/>
          <ac:picMkLst>
            <pc:docMk/>
            <pc:sldMk cId="3388707254" sldId="334"/>
            <ac:picMk id="16" creationId="{150B71E2-612D-4B9A-A1F5-570F63F6EA92}"/>
          </ac:picMkLst>
        </pc:picChg>
        <pc:picChg chg="del">
          <ac:chgData name="Ofir Gerbi" userId="144fd1d6-9023-4717-ba4b-343401a376ce" providerId="ADAL" clId="{03BEAACA-54EF-4DF7-B71F-15A9DAE09DF3}" dt="2021-05-01T11:50:39.403" v="339" actId="478"/>
          <ac:picMkLst>
            <pc:docMk/>
            <pc:sldMk cId="3388707254" sldId="334"/>
            <ac:picMk id="17" creationId="{6A752DF2-E716-4233-A6C7-D5F4D810A70A}"/>
          </ac:picMkLst>
        </pc:picChg>
        <pc:picChg chg="mod">
          <ac:chgData name="Ofir Gerbi" userId="144fd1d6-9023-4717-ba4b-343401a376ce" providerId="ADAL" clId="{03BEAACA-54EF-4DF7-B71F-15A9DAE09DF3}" dt="2021-05-01T12:02:06.409" v="694" actId="208"/>
          <ac:picMkLst>
            <pc:docMk/>
            <pc:sldMk cId="3388707254" sldId="334"/>
            <ac:picMk id="177" creationId="{B0EF01F8-B182-6149-B8B6-CED85E0B6E57}"/>
          </ac:picMkLst>
        </pc:pic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15" creationId="{DBC28187-A398-4A54-9FF9-27780C36062D}"/>
          </ac:cxnSpMkLst>
        </pc:cxn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18" creationId="{31EEF678-9F12-44B2-91A7-AD689AFFEF99}"/>
          </ac:cxnSpMkLst>
        </pc:cxn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19" creationId="{406E46A3-2B47-4951-80E3-16391B94760E}"/>
          </ac:cxnSpMkLst>
        </pc:cxn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20" creationId="{08ADCF4E-7F63-4953-A5AC-62850B786C80}"/>
          </ac:cxnSpMkLst>
        </pc:cxn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21" creationId="{2C54416A-D14E-4EF0-8477-D0D1EEB8367F}"/>
          </ac:cxnSpMkLst>
        </pc:cxnChg>
        <pc:cxnChg chg="add mod">
          <ac:chgData name="Ofir Gerbi" userId="144fd1d6-9023-4717-ba4b-343401a376ce" providerId="ADAL" clId="{03BEAACA-54EF-4DF7-B71F-15A9DAE09DF3}" dt="2021-05-01T12:16:27.884" v="914" actId="208"/>
          <ac:cxnSpMkLst>
            <pc:docMk/>
            <pc:sldMk cId="3388707254" sldId="334"/>
            <ac:cxnSpMk id="23" creationId="{10AA06C0-9D46-4616-A5E4-E34B799C6C66}"/>
          </ac:cxnSpMkLst>
        </pc:cxnChg>
        <pc:cxnChg chg="add del mod">
          <ac:chgData name="Ofir Gerbi" userId="144fd1d6-9023-4717-ba4b-343401a376ce" providerId="ADAL" clId="{03BEAACA-54EF-4DF7-B71F-15A9DAE09DF3}" dt="2021-05-01T12:16:27.548" v="912" actId="478"/>
          <ac:cxnSpMkLst>
            <pc:docMk/>
            <pc:sldMk cId="3388707254" sldId="334"/>
            <ac:cxnSpMk id="27" creationId="{9B9BBBDF-F4B6-4845-B9E3-B1A041E89920}"/>
          </ac:cxnSpMkLst>
        </pc:cxnChg>
        <pc:cxnChg chg="add mod">
          <ac:chgData name="Ofir Gerbi" userId="144fd1d6-9023-4717-ba4b-343401a376ce" providerId="ADAL" clId="{03BEAACA-54EF-4DF7-B71F-15A9DAE09DF3}" dt="2021-05-01T12:11:21.692" v="860" actId="14100"/>
          <ac:cxnSpMkLst>
            <pc:docMk/>
            <pc:sldMk cId="3388707254" sldId="334"/>
            <ac:cxnSpMk id="35" creationId="{A7ECACF9-ED86-4047-8893-822841873B48}"/>
          </ac:cxnSpMkLst>
        </pc:cxnChg>
        <pc:cxnChg chg="add mod">
          <ac:chgData name="Ofir Gerbi" userId="144fd1d6-9023-4717-ba4b-343401a376ce" providerId="ADAL" clId="{03BEAACA-54EF-4DF7-B71F-15A9DAE09DF3}" dt="2021-05-01T12:02:06.409" v="694" actId="208"/>
          <ac:cxnSpMkLst>
            <pc:docMk/>
            <pc:sldMk cId="3388707254" sldId="334"/>
            <ac:cxnSpMk id="43" creationId="{8CE25955-9A48-46F0-B54C-6B5F10422E58}"/>
          </ac:cxnSpMkLst>
        </pc:cxnChg>
        <pc:cxnChg chg="add mod">
          <ac:chgData name="Ofir Gerbi" userId="144fd1d6-9023-4717-ba4b-343401a376ce" providerId="ADAL" clId="{03BEAACA-54EF-4DF7-B71F-15A9DAE09DF3}" dt="2021-05-01T12:02:06.409" v="694" actId="208"/>
          <ac:cxnSpMkLst>
            <pc:docMk/>
            <pc:sldMk cId="3388707254" sldId="334"/>
            <ac:cxnSpMk id="51" creationId="{FF4D7531-5993-4590-8ABB-C0C21E88431A}"/>
          </ac:cxnSpMkLst>
        </pc:cxnChg>
        <pc:cxnChg chg="add mod">
          <ac:chgData name="Ofir Gerbi" userId="144fd1d6-9023-4717-ba4b-343401a376ce" providerId="ADAL" clId="{03BEAACA-54EF-4DF7-B71F-15A9DAE09DF3}" dt="2021-05-01T12:02:06.409" v="694" actId="208"/>
          <ac:cxnSpMkLst>
            <pc:docMk/>
            <pc:sldMk cId="3388707254" sldId="334"/>
            <ac:cxnSpMk id="60" creationId="{01027454-6EF8-466E-9346-F34C9FF0D215}"/>
          </ac:cxnSpMkLst>
        </pc:cxnChg>
        <pc:cxnChg chg="add del mod">
          <ac:chgData name="Ofir Gerbi" userId="144fd1d6-9023-4717-ba4b-343401a376ce" providerId="ADAL" clId="{03BEAACA-54EF-4DF7-B71F-15A9DAE09DF3}" dt="2021-05-01T12:05:47.786" v="721" actId="478"/>
          <ac:cxnSpMkLst>
            <pc:docMk/>
            <pc:sldMk cId="3388707254" sldId="334"/>
            <ac:cxnSpMk id="67" creationId="{857DDBBF-5BA6-4B16-A8AC-8CF731DB6B4E}"/>
          </ac:cxnSpMkLst>
        </pc:cxnChg>
        <pc:cxnChg chg="add del mod">
          <ac:chgData name="Ofir Gerbi" userId="144fd1d6-9023-4717-ba4b-343401a376ce" providerId="ADAL" clId="{03BEAACA-54EF-4DF7-B71F-15A9DAE09DF3}" dt="2021-05-01T12:05:47.786" v="721" actId="478"/>
          <ac:cxnSpMkLst>
            <pc:docMk/>
            <pc:sldMk cId="3388707254" sldId="334"/>
            <ac:cxnSpMk id="68" creationId="{219FE6E1-FE8B-4E32-97A0-C4C870F41134}"/>
          </ac:cxnSpMkLst>
        </pc:cxnChg>
        <pc:cxnChg chg="add del mod">
          <ac:chgData name="Ofir Gerbi" userId="144fd1d6-9023-4717-ba4b-343401a376ce" providerId="ADAL" clId="{03BEAACA-54EF-4DF7-B71F-15A9DAE09DF3}" dt="2021-05-01T12:05:47.786" v="721" actId="478"/>
          <ac:cxnSpMkLst>
            <pc:docMk/>
            <pc:sldMk cId="3388707254" sldId="334"/>
            <ac:cxnSpMk id="70" creationId="{3AF07A98-4E4F-4062-8017-3B643A7928C2}"/>
          </ac:cxnSpMkLst>
        </pc:cxnChg>
        <pc:cxnChg chg="add del mod">
          <ac:chgData name="Ofir Gerbi" userId="144fd1d6-9023-4717-ba4b-343401a376ce" providerId="ADAL" clId="{03BEAACA-54EF-4DF7-B71F-15A9DAE09DF3}" dt="2021-05-01T12:05:47.786" v="721" actId="478"/>
          <ac:cxnSpMkLst>
            <pc:docMk/>
            <pc:sldMk cId="3388707254" sldId="334"/>
            <ac:cxnSpMk id="71" creationId="{80EAAD3F-34BA-46E6-BB67-AAA29F907B15}"/>
          </ac:cxnSpMkLst>
        </pc:cxnChg>
        <pc:cxnChg chg="add del mod">
          <ac:chgData name="Ofir Gerbi" userId="144fd1d6-9023-4717-ba4b-343401a376ce" providerId="ADAL" clId="{03BEAACA-54EF-4DF7-B71F-15A9DAE09DF3}" dt="2021-05-01T12:05:47.786" v="721" actId="478"/>
          <ac:cxnSpMkLst>
            <pc:docMk/>
            <pc:sldMk cId="3388707254" sldId="334"/>
            <ac:cxnSpMk id="72" creationId="{24D65FEF-04F4-457F-B4B9-E5353DD8A6B1}"/>
          </ac:cxnSpMkLst>
        </pc:cxnChg>
        <pc:cxnChg chg="add del mod">
          <ac:chgData name="Ofir Gerbi" userId="144fd1d6-9023-4717-ba4b-343401a376ce" providerId="ADAL" clId="{03BEAACA-54EF-4DF7-B71F-15A9DAE09DF3}" dt="2021-05-01T12:11:32.724" v="866" actId="1037"/>
          <ac:cxnSpMkLst>
            <pc:docMk/>
            <pc:sldMk cId="3388707254" sldId="334"/>
            <ac:cxnSpMk id="74" creationId="{DDF4A66F-4E02-40EF-8992-26410D7A0B11}"/>
          </ac:cxnSpMkLst>
        </pc:cxnChg>
        <pc:cxnChg chg="add del mod">
          <ac:chgData name="Ofir Gerbi" userId="144fd1d6-9023-4717-ba4b-343401a376ce" providerId="ADAL" clId="{03BEAACA-54EF-4DF7-B71F-15A9DAE09DF3}" dt="2021-05-01T12:16:27.716" v="913" actId="1582"/>
          <ac:cxnSpMkLst>
            <pc:docMk/>
            <pc:sldMk cId="3388707254" sldId="334"/>
            <ac:cxnSpMk id="75" creationId="{351198AC-CA71-47E9-8377-18436B5785A3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3" creationId="{63BA6B53-3AA5-4A28-A44D-30B00E7231F6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4" creationId="{182B673A-9DF6-4BD9-B254-A37E90C53E99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5" creationId="{89A7AA2D-AC51-4E2D-AC4E-37D693906D89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6" creationId="{9C0CEBEB-5368-4D6E-84F3-EAFE5BCB3C7B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7" creationId="{343FA07F-D439-474F-BC58-39E8F9CAC68A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89" creationId="{25883D35-FE21-4FA3-B11D-219DB9A1CA45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93" creationId="{6A0E5074-6761-4002-93C7-667821F66659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02" creationId="{63602405-1BB1-4F50-A870-B5A0769CEC90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10" creationId="{707F14D2-A098-4CD5-BF14-94FD2A43DC30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18" creationId="{1329ACA2-DFB7-4602-8BDF-9F0A86AB0839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26" creationId="{7CC51A5C-FFD7-4B6D-A00D-37DAE8C15B35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29" creationId="{0048C4F2-5A08-4CDB-89E8-A11E1B17C4F2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30" creationId="{25641894-0CCD-48FE-A233-62F51C213FD9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31" creationId="{A7931CE6-5D4A-4713-98AD-E904B5A0D8EE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32" creationId="{C9C4CDC4-A6C6-4646-9BDF-846AF8A05E70}"/>
          </ac:cxnSpMkLst>
        </pc:cxnChg>
        <pc:cxnChg chg="add del mod">
          <ac:chgData name="Ofir Gerbi" userId="144fd1d6-9023-4717-ba4b-343401a376ce" providerId="ADAL" clId="{03BEAACA-54EF-4DF7-B71F-15A9DAE09DF3}" dt="2021-05-01T12:17:31.431" v="923"/>
          <ac:cxnSpMkLst>
            <pc:docMk/>
            <pc:sldMk cId="3388707254" sldId="334"/>
            <ac:cxnSpMk id="133" creationId="{759C799F-7EF2-426A-A0D4-9516257EBDB4}"/>
          </ac:cxnSpMkLst>
        </pc:cxnChg>
      </pc:sldChg>
      <pc:sldChg chg="addSp delSp modSp add mod ord setBg addAnim delAnim modAnim">
        <pc:chgData name="Ofir Gerbi" userId="144fd1d6-9023-4717-ba4b-343401a376ce" providerId="ADAL" clId="{03BEAACA-54EF-4DF7-B71F-15A9DAE09DF3}" dt="2021-05-07T10:30:37.928" v="8161" actId="1076"/>
        <pc:sldMkLst>
          <pc:docMk/>
          <pc:sldMk cId="1645316054" sldId="335"/>
        </pc:sldMkLst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5" creationId="{955A1FEF-E30C-4BD6-BF9A-AF632E16F9F9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24" creationId="{55A15D91-00C2-4869-A55F-E03520BC54EF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25" creationId="{407152D8-1204-48DB-92A9-169A3CF3BFF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26" creationId="{E7BFB1F8-3C86-4F16-8280-D5B0AC13D8B4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28" creationId="{6D4C3E65-834C-4AEB-A784-695658AD6CFE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29" creationId="{7601D388-FFFC-450D-8112-BAA7A3B96D57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0" creationId="{A65FC443-0398-4E03-ADED-5747177129A0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2" creationId="{BD2DD541-134F-4B8E-BDF2-5312DE2401CF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3" creationId="{EC2D01D3-79FC-407A-ADBE-03C69C0B48BE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4" creationId="{A75768F2-C426-4BA7-9D15-0D1A9EAFC636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6" creationId="{8FFE11CA-7126-457E-BE33-0386D177FBF8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7" creationId="{425FAE35-22E3-4DD3-BFC6-151AA3F7800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38" creationId="{42CEBB62-C73B-4654-A133-78D91F67377C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0" creationId="{79DDF68B-4135-46FC-8EC8-B161F50668AE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1" creationId="{0DDE0ABE-C743-4FAB-9C55-036A0737EE2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2" creationId="{AA1CD3A9-6177-41DF-B7ED-B903F4A6976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4" creationId="{3EDCAEF2-FB87-4714-B998-FCEBB46D13F8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5" creationId="{4F9D923D-CB9C-4DD5-8379-19418D8ADAE8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6" creationId="{D6BA202D-1DA7-4B33-9BBA-0F2131ADDB27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8" creationId="{7E8B90C8-5117-46CA-9C0A-A8C1479F13AD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49" creationId="{9FAC107A-51BA-4C00-AC34-CE0C63171AD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0" creationId="{A1089397-9F43-404D-BD60-AECA6424008E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2" creationId="{055B7F9E-7A3A-4DC8-9E06-A5D951827468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3" creationId="{17787B22-B0A0-4E50-94C4-FB23CA7E6C7F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4" creationId="{702D5CC0-F49F-489B-8952-175725D8DBB9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6" creationId="{515FA534-4B76-46B5-B297-1DEBCBA74D9E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7" creationId="{F81C5DFE-1084-4459-BA96-D7A574A25B9A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58" creationId="{830DE83F-9572-40B6-B8AA-F74767BFD881}"/>
          </ac:spMkLst>
        </pc:spChg>
        <pc:spChg chg="del">
          <ac:chgData name="Ofir Gerbi" userId="144fd1d6-9023-4717-ba4b-343401a376ce" providerId="ADAL" clId="{03BEAACA-54EF-4DF7-B71F-15A9DAE09DF3}" dt="2021-05-01T13:51:19.137" v="1548" actId="478"/>
          <ac:spMkLst>
            <pc:docMk/>
            <pc:sldMk cId="1645316054" sldId="335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62" creationId="{951039C0-0499-46A0-8010-DE485FC994D7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63" creationId="{CE67E048-1507-4ADC-99DC-BB69FED04FF3}"/>
          </ac:spMkLst>
        </pc:spChg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3:51:19.137" v="1548" actId="478"/>
          <ac:spMkLst>
            <pc:docMk/>
            <pc:sldMk cId="1645316054" sldId="335"/>
            <ac:spMk id="69" creationId="{53FC3C07-C105-47BE-BFD1-3DAF376E8D17}"/>
          </ac:spMkLst>
        </pc:spChg>
        <pc:spChg chg="del">
          <ac:chgData name="Ofir Gerbi" userId="144fd1d6-9023-4717-ba4b-343401a376ce" providerId="ADAL" clId="{03BEAACA-54EF-4DF7-B71F-15A9DAE09DF3}" dt="2021-05-01T12:17:37.924" v="925" actId="478"/>
          <ac:spMkLst>
            <pc:docMk/>
            <pc:sldMk cId="1645316054" sldId="335"/>
            <ac:spMk id="73" creationId="{87712BBD-8328-4827-8310-F7FEAC7E32BB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76" creationId="{88F0A7E1-F336-42BB-B1AD-A447B0A6340D}"/>
          </ac:spMkLst>
        </pc:spChg>
        <pc:spChg chg="add mod">
          <ac:chgData name="Ofir Gerbi" userId="144fd1d6-9023-4717-ba4b-343401a376ce" providerId="ADAL" clId="{03BEAACA-54EF-4DF7-B71F-15A9DAE09DF3}" dt="2021-05-01T16:28:04.767" v="4076" actId="207"/>
          <ac:spMkLst>
            <pc:docMk/>
            <pc:sldMk cId="1645316054" sldId="335"/>
            <ac:spMk id="84" creationId="{5A0F5604-853C-4901-A3E0-7C3CCC74FEE0}"/>
          </ac:spMkLst>
        </pc:spChg>
        <pc:spChg chg="add mod">
          <ac:chgData name="Ofir Gerbi" userId="144fd1d6-9023-4717-ba4b-343401a376ce" providerId="ADAL" clId="{03BEAACA-54EF-4DF7-B71F-15A9DAE09DF3}" dt="2021-05-01T16:28:04.767" v="4076" actId="207"/>
          <ac:spMkLst>
            <pc:docMk/>
            <pc:sldMk cId="1645316054" sldId="335"/>
            <ac:spMk id="85" creationId="{CAB239AE-6FC5-4BF1-98B5-19BDE7EB0185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86" creationId="{509FDD9C-EA85-4DBF-9D0D-FDC6A6DD3C19}"/>
          </ac:spMkLst>
        </pc:spChg>
        <pc:spChg chg="add mod">
          <ac:chgData name="Ofir Gerbi" userId="144fd1d6-9023-4717-ba4b-343401a376ce" providerId="ADAL" clId="{03BEAACA-54EF-4DF7-B71F-15A9DAE09DF3}" dt="2021-05-01T16:28:04.767" v="4076" actId="207"/>
          <ac:spMkLst>
            <pc:docMk/>
            <pc:sldMk cId="1645316054" sldId="335"/>
            <ac:spMk id="88" creationId="{1854E895-8272-4860-87BE-217A9D43834C}"/>
          </ac:spMkLst>
        </pc:spChg>
        <pc:spChg chg="add mod">
          <ac:chgData name="Ofir Gerbi" userId="144fd1d6-9023-4717-ba4b-343401a376ce" providerId="ADAL" clId="{03BEAACA-54EF-4DF7-B71F-15A9DAE09DF3}" dt="2021-05-01T16:26:40.063" v="4052" actId="207"/>
          <ac:spMkLst>
            <pc:docMk/>
            <pc:sldMk cId="1645316054" sldId="335"/>
            <ac:spMk id="89" creationId="{54066827-F37A-4802-AC9E-7BE827D68F91}"/>
          </ac:spMkLst>
        </pc:spChg>
        <pc:spChg chg="add del mod">
          <ac:chgData name="Ofir Gerbi" userId="144fd1d6-9023-4717-ba4b-343401a376ce" providerId="ADAL" clId="{03BEAACA-54EF-4DF7-B71F-15A9DAE09DF3}" dt="2021-05-01T12:23:33.218" v="990" actId="478"/>
          <ac:spMkLst>
            <pc:docMk/>
            <pc:sldMk cId="1645316054" sldId="335"/>
            <ac:spMk id="90" creationId="{D6CF3387-1663-48D5-8BA5-AD35CAB23A40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91" creationId="{748019D4-85BE-43BB-9021-33C43C6B99EF}"/>
          </ac:spMkLst>
        </pc:spChg>
        <pc:spChg chg="add mod">
          <ac:chgData name="Ofir Gerbi" userId="144fd1d6-9023-4717-ba4b-343401a376ce" providerId="ADAL" clId="{03BEAACA-54EF-4DF7-B71F-15A9DAE09DF3}" dt="2021-05-01T16:28:11.072" v="4077" actId="207"/>
          <ac:spMkLst>
            <pc:docMk/>
            <pc:sldMk cId="1645316054" sldId="335"/>
            <ac:spMk id="92" creationId="{529F685A-983C-4F6F-B3E4-C1E45F481F98}"/>
          </ac:spMkLst>
        </pc:spChg>
        <pc:spChg chg="add mod">
          <ac:chgData name="Ofir Gerbi" userId="144fd1d6-9023-4717-ba4b-343401a376ce" providerId="ADAL" clId="{03BEAACA-54EF-4DF7-B71F-15A9DAE09DF3}" dt="2021-05-01T16:28:11.072" v="4077" actId="207"/>
          <ac:spMkLst>
            <pc:docMk/>
            <pc:sldMk cId="1645316054" sldId="335"/>
            <ac:spMk id="93" creationId="{2BE3985D-83AF-4958-8954-B5469E556677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94" creationId="{6856ABD1-E38A-41C6-93A5-B7F0CBB57BDD}"/>
          </ac:spMkLst>
        </pc:spChg>
        <pc:spChg chg="del">
          <ac:chgData name="Ofir Gerbi" userId="144fd1d6-9023-4717-ba4b-343401a376ce" providerId="ADAL" clId="{03BEAACA-54EF-4DF7-B71F-15A9DAE09DF3}" dt="2021-05-01T14:30:44.236" v="2248" actId="478"/>
          <ac:spMkLst>
            <pc:docMk/>
            <pc:sldMk cId="1645316054" sldId="335"/>
            <ac:spMk id="96" creationId="{E50E211D-7AD6-E54C-9F56-DE302AE674D3}"/>
          </ac:spMkLst>
        </pc:spChg>
        <pc:spChg chg="add mod">
          <ac:chgData name="Ofir Gerbi" userId="144fd1d6-9023-4717-ba4b-343401a376ce" providerId="ADAL" clId="{03BEAACA-54EF-4DF7-B71F-15A9DAE09DF3}" dt="2021-05-01T16:28:11.072" v="4077" actId="207"/>
          <ac:spMkLst>
            <pc:docMk/>
            <pc:sldMk cId="1645316054" sldId="335"/>
            <ac:spMk id="97" creationId="{5A58EAAB-5EBE-43F2-A3ED-6859A1D903BE}"/>
          </ac:spMkLst>
        </pc:spChg>
        <pc:spChg chg="add mod">
          <ac:chgData name="Ofir Gerbi" userId="144fd1d6-9023-4717-ba4b-343401a376ce" providerId="ADAL" clId="{03BEAACA-54EF-4DF7-B71F-15A9DAE09DF3}" dt="2021-05-01T16:26:42.335" v="4053" actId="207"/>
          <ac:spMkLst>
            <pc:docMk/>
            <pc:sldMk cId="1645316054" sldId="335"/>
            <ac:spMk id="98" creationId="{45524C98-AAE4-4513-B042-0594F16EE5FE}"/>
          </ac:spMkLst>
        </pc:spChg>
        <pc:spChg chg="add del mod">
          <ac:chgData name="Ofir Gerbi" userId="144fd1d6-9023-4717-ba4b-343401a376ce" providerId="ADAL" clId="{03BEAACA-54EF-4DF7-B71F-15A9DAE09DF3}" dt="2021-05-01T12:24:40.522" v="1011" actId="478"/>
          <ac:spMkLst>
            <pc:docMk/>
            <pc:sldMk cId="1645316054" sldId="335"/>
            <ac:spMk id="99" creationId="{64906772-D9B3-4025-A9FE-3E8B9FF10166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00" creationId="{87F64092-0FF5-41FE-9765-AB2D0900679C}"/>
          </ac:spMkLst>
        </pc:spChg>
        <pc:spChg chg="add mod">
          <ac:chgData name="Ofir Gerbi" userId="144fd1d6-9023-4717-ba4b-343401a376ce" providerId="ADAL" clId="{03BEAACA-54EF-4DF7-B71F-15A9DAE09DF3}" dt="2021-05-01T16:28:15.064" v="4078" actId="207"/>
          <ac:spMkLst>
            <pc:docMk/>
            <pc:sldMk cId="1645316054" sldId="335"/>
            <ac:spMk id="101" creationId="{5792F4C8-C27A-478D-A572-C11524071747}"/>
          </ac:spMkLst>
        </pc:spChg>
        <pc:spChg chg="add mod">
          <ac:chgData name="Ofir Gerbi" userId="144fd1d6-9023-4717-ba4b-343401a376ce" providerId="ADAL" clId="{03BEAACA-54EF-4DF7-B71F-15A9DAE09DF3}" dt="2021-05-01T16:28:15.064" v="4078" actId="207"/>
          <ac:spMkLst>
            <pc:docMk/>
            <pc:sldMk cId="1645316054" sldId="335"/>
            <ac:spMk id="102" creationId="{AFAD628A-24DE-4063-AE64-7B10E336E26F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03" creationId="{853FFB93-F8C1-45D6-8B70-A19C2150BA35}"/>
          </ac:spMkLst>
        </pc:spChg>
        <pc:spChg chg="add mod">
          <ac:chgData name="Ofir Gerbi" userId="144fd1d6-9023-4717-ba4b-343401a376ce" providerId="ADAL" clId="{03BEAACA-54EF-4DF7-B71F-15A9DAE09DF3}" dt="2021-05-01T16:28:15.064" v="4078" actId="207"/>
          <ac:spMkLst>
            <pc:docMk/>
            <pc:sldMk cId="1645316054" sldId="335"/>
            <ac:spMk id="105" creationId="{90A455F2-9525-4DF0-94DF-21D57B3DAB03}"/>
          </ac:spMkLst>
        </pc:spChg>
        <pc:spChg chg="add mod">
          <ac:chgData name="Ofir Gerbi" userId="144fd1d6-9023-4717-ba4b-343401a376ce" providerId="ADAL" clId="{03BEAACA-54EF-4DF7-B71F-15A9DAE09DF3}" dt="2021-05-01T16:26:43.601" v="4054" actId="207"/>
          <ac:spMkLst>
            <pc:docMk/>
            <pc:sldMk cId="1645316054" sldId="335"/>
            <ac:spMk id="106" creationId="{181B2EED-2E57-40E3-BA41-8026EB6FC152}"/>
          </ac:spMkLst>
        </pc:spChg>
        <pc:spChg chg="add del mod">
          <ac:chgData name="Ofir Gerbi" userId="144fd1d6-9023-4717-ba4b-343401a376ce" providerId="ADAL" clId="{03BEAACA-54EF-4DF7-B71F-15A9DAE09DF3}" dt="2021-05-01T12:25:05.682" v="1022" actId="478"/>
          <ac:spMkLst>
            <pc:docMk/>
            <pc:sldMk cId="1645316054" sldId="335"/>
            <ac:spMk id="107" creationId="{44C6D7E1-6C32-4596-BC71-19AC4D6AD99F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08" creationId="{0BB26635-9A09-4907-875E-D1EDAF3FEDBC}"/>
          </ac:spMkLst>
        </pc:spChg>
        <pc:spChg chg="add mod">
          <ac:chgData name="Ofir Gerbi" userId="144fd1d6-9023-4717-ba4b-343401a376ce" providerId="ADAL" clId="{03BEAACA-54EF-4DF7-B71F-15A9DAE09DF3}" dt="2021-05-01T16:28:18.631" v="4079" actId="207"/>
          <ac:spMkLst>
            <pc:docMk/>
            <pc:sldMk cId="1645316054" sldId="335"/>
            <ac:spMk id="109" creationId="{BE5E58FC-79DE-43FD-9A82-6EED56FD3FA9}"/>
          </ac:spMkLst>
        </pc:spChg>
        <pc:spChg chg="add mod">
          <ac:chgData name="Ofir Gerbi" userId="144fd1d6-9023-4717-ba4b-343401a376ce" providerId="ADAL" clId="{03BEAACA-54EF-4DF7-B71F-15A9DAE09DF3}" dt="2021-05-01T16:28:18.631" v="4079" actId="207"/>
          <ac:spMkLst>
            <pc:docMk/>
            <pc:sldMk cId="1645316054" sldId="335"/>
            <ac:spMk id="110" creationId="{F231220E-B6CC-4F78-8A3A-1BC965C70806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11" creationId="{DDBE2414-C7D6-4906-A510-14FE15FB1A43}"/>
          </ac:spMkLst>
        </pc:spChg>
        <pc:spChg chg="add mod">
          <ac:chgData name="Ofir Gerbi" userId="144fd1d6-9023-4717-ba4b-343401a376ce" providerId="ADAL" clId="{03BEAACA-54EF-4DF7-B71F-15A9DAE09DF3}" dt="2021-05-01T16:28:18.631" v="4079" actId="207"/>
          <ac:spMkLst>
            <pc:docMk/>
            <pc:sldMk cId="1645316054" sldId="335"/>
            <ac:spMk id="113" creationId="{5F2AA0DF-1A71-4EF8-8C97-CF21BA73A4D5}"/>
          </ac:spMkLst>
        </pc:spChg>
        <pc:spChg chg="add mod">
          <ac:chgData name="Ofir Gerbi" userId="144fd1d6-9023-4717-ba4b-343401a376ce" providerId="ADAL" clId="{03BEAACA-54EF-4DF7-B71F-15A9DAE09DF3}" dt="2021-05-01T16:26:45.256" v="4055" actId="207"/>
          <ac:spMkLst>
            <pc:docMk/>
            <pc:sldMk cId="1645316054" sldId="335"/>
            <ac:spMk id="114" creationId="{1015C94D-FD25-4A0B-95E1-6360C8E66368}"/>
          </ac:spMkLst>
        </pc:spChg>
        <pc:spChg chg="add del mod">
          <ac:chgData name="Ofir Gerbi" userId="144fd1d6-9023-4717-ba4b-343401a376ce" providerId="ADAL" clId="{03BEAACA-54EF-4DF7-B71F-15A9DAE09DF3}" dt="2021-05-01T12:24:51.538" v="1015" actId="478"/>
          <ac:spMkLst>
            <pc:docMk/>
            <pc:sldMk cId="1645316054" sldId="335"/>
            <ac:spMk id="115" creationId="{60BB0975-F739-4708-BB7F-B4CC0A10AD18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16" creationId="{7B6DF66B-1D6C-46B5-A994-5C80AA47CCED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17" creationId="{F3C9239F-8E59-44DA-88B0-464C29E38B93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18" creationId="{8BC6D37A-B0B2-4F0D-9204-A64D6DEA5302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19" creationId="{240A4DA2-D447-44BF-8033-9DB53445EC37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21" creationId="{768E9E4F-F29D-4C5D-A980-5421A5810C86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22" creationId="{4457BCAA-512D-49A3-8D81-CC98A2EE483E}"/>
          </ac:spMkLst>
        </pc:spChg>
        <pc:spChg chg="add del mod">
          <ac:chgData name="Ofir Gerbi" userId="144fd1d6-9023-4717-ba4b-343401a376ce" providerId="ADAL" clId="{03BEAACA-54EF-4DF7-B71F-15A9DAE09DF3}" dt="2021-05-01T12:23:04.723" v="981" actId="478"/>
          <ac:spMkLst>
            <pc:docMk/>
            <pc:sldMk cId="1645316054" sldId="335"/>
            <ac:spMk id="128" creationId="{0A115054-DBBB-4C52-B5D8-884A93AD634B}"/>
          </ac:spMkLst>
        </pc:spChg>
        <pc:spChg chg="add mod">
          <ac:chgData name="Ofir Gerbi" userId="144fd1d6-9023-4717-ba4b-343401a376ce" providerId="ADAL" clId="{03BEAACA-54EF-4DF7-B71F-15A9DAE09DF3}" dt="2021-05-01T14:31:00.101" v="2250" actId="1076"/>
          <ac:spMkLst>
            <pc:docMk/>
            <pc:sldMk cId="1645316054" sldId="335"/>
            <ac:spMk id="129" creationId="{60EF8C34-BA7F-4062-B15B-7C6EECEF138A}"/>
          </ac:spMkLst>
        </pc:spChg>
        <pc:spChg chg="add mod">
          <ac:chgData name="Ofir Gerbi" userId="144fd1d6-9023-4717-ba4b-343401a376ce" providerId="ADAL" clId="{03BEAACA-54EF-4DF7-B71F-15A9DAE09DF3}" dt="2021-05-01T16:36:12.054" v="4105" actId="1076"/>
          <ac:spMkLst>
            <pc:docMk/>
            <pc:sldMk cId="1645316054" sldId="335"/>
            <ac:spMk id="130" creationId="{79CEC970-FB06-4F55-82EC-FC34F7140694}"/>
          </ac:spMkLst>
        </pc:spChg>
        <pc:spChg chg="add mod">
          <ac:chgData name="Ofir Gerbi" userId="144fd1d6-9023-4717-ba4b-343401a376ce" providerId="ADAL" clId="{03BEAACA-54EF-4DF7-B71F-15A9DAE09DF3}" dt="2021-05-01T16:36:14.489" v="4106" actId="404"/>
          <ac:spMkLst>
            <pc:docMk/>
            <pc:sldMk cId="1645316054" sldId="335"/>
            <ac:spMk id="131" creationId="{45FAC8EC-EF03-4372-ABCA-36F849368F2B}"/>
          </ac:spMkLst>
        </pc:spChg>
        <pc:spChg chg="add mod ord">
          <ac:chgData name="Ofir Gerbi" userId="144fd1d6-9023-4717-ba4b-343401a376ce" providerId="ADAL" clId="{03BEAACA-54EF-4DF7-B71F-15A9DAE09DF3}" dt="2021-05-07T10:30:37.928" v="8161" actId="1076"/>
          <ac:spMkLst>
            <pc:docMk/>
            <pc:sldMk cId="1645316054" sldId="335"/>
            <ac:spMk id="132" creationId="{BEEBCACC-0C7C-4A1A-AF7F-249754DD46EB}"/>
          </ac:spMkLst>
        </pc:spChg>
        <pc:spChg chg="add mod">
          <ac:chgData name="Ofir Gerbi" userId="144fd1d6-9023-4717-ba4b-343401a376ce" providerId="ADAL" clId="{03BEAACA-54EF-4DF7-B71F-15A9DAE09DF3}" dt="2021-05-01T16:36:19.193" v="4107" actId="404"/>
          <ac:spMkLst>
            <pc:docMk/>
            <pc:sldMk cId="1645316054" sldId="335"/>
            <ac:spMk id="133" creationId="{E9DCEAC2-6986-4C6A-B1C5-4988967DE9D8}"/>
          </ac:spMkLst>
        </pc:spChg>
        <pc:spChg chg="mod">
          <ac:chgData name="Ofir Gerbi" userId="144fd1d6-9023-4717-ba4b-343401a376ce" providerId="ADAL" clId="{03BEAACA-54EF-4DF7-B71F-15A9DAE09DF3}" dt="2021-05-01T12:28:50.537" v="1039"/>
          <ac:spMkLst>
            <pc:docMk/>
            <pc:sldMk cId="1645316054" sldId="335"/>
            <ac:spMk id="135" creationId="{D6B250AD-EC88-4BC6-BEA9-1443EC3CFE4F}"/>
          </ac:spMkLst>
        </pc:spChg>
        <pc:spChg chg="mod">
          <ac:chgData name="Ofir Gerbi" userId="144fd1d6-9023-4717-ba4b-343401a376ce" providerId="ADAL" clId="{03BEAACA-54EF-4DF7-B71F-15A9DAE09DF3}" dt="2021-05-01T12:28:50.537" v="1039"/>
          <ac:spMkLst>
            <pc:docMk/>
            <pc:sldMk cId="1645316054" sldId="335"/>
            <ac:spMk id="136" creationId="{585C5E5B-227D-4A11-8280-CFF2D30F3B5C}"/>
          </ac:spMkLst>
        </pc:spChg>
        <pc:spChg chg="add del mod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138" creationId="{9E4D4E94-42A3-4BA0-BF96-DE85A8C3E0C6}"/>
          </ac:spMkLst>
        </pc:spChg>
        <pc:spChg chg="add del mod">
          <ac:chgData name="Ofir Gerbi" userId="144fd1d6-9023-4717-ba4b-343401a376ce" providerId="ADAL" clId="{03BEAACA-54EF-4DF7-B71F-15A9DAE09DF3}" dt="2021-05-01T14:17:09.509" v="2026" actId="478"/>
          <ac:spMkLst>
            <pc:docMk/>
            <pc:sldMk cId="1645316054" sldId="335"/>
            <ac:spMk id="139" creationId="{8FE36CCB-7922-4E2B-86E8-2607DFFAD2A4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0" creationId="{3A0A72A7-20ED-4386-973C-CDCD68DB962F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1" creationId="{69056CF1-3C23-46D0-AC61-021FE0E87BF2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2" creationId="{2A43E564-6C3F-4D88-A882-05F3329B9C2A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3" creationId="{313538B0-0CDA-49F9-BD72-2DC9028B4F9F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4" creationId="{F17F8683-9D41-4313-9C6C-B2B276AFB4C2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5" creationId="{59DF9B2F-AB9A-42D3-A631-9C2C4C6A4CC7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6" creationId="{8705A18D-189D-49D8-A75C-7BF35CE8C7BE}"/>
          </ac:spMkLst>
        </pc:spChg>
        <pc:spChg chg="add del mod">
          <ac:chgData name="Ofir Gerbi" userId="144fd1d6-9023-4717-ba4b-343401a376ce" providerId="ADAL" clId="{03BEAACA-54EF-4DF7-B71F-15A9DAE09DF3}" dt="2021-05-01T14:30:39.251" v="2246" actId="478"/>
          <ac:spMkLst>
            <pc:docMk/>
            <pc:sldMk cId="1645316054" sldId="335"/>
            <ac:spMk id="147" creationId="{CB974B49-243C-4D21-A439-F711FAFAD52B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48" creationId="{0C167E13-294C-4DAB-B885-B13F00735539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49" creationId="{0099A051-A37E-45D1-96A7-4AF3A094C0F3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50" creationId="{A495BAD8-07CD-466C-BECC-4E5C7E1B78A0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51" creationId="{AFBE92C0-C68D-4039-9FFC-62B7C1EAAD1D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52" creationId="{1A67E16C-ED19-47CE-AA4A-8B1B2539A10E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53" creationId="{5A3FDD08-34EB-4048-B174-E9D54A03C763}"/>
          </ac:spMkLst>
        </pc:spChg>
        <pc:spChg chg="add mod">
          <ac:chgData name="Ofir Gerbi" userId="144fd1d6-9023-4717-ba4b-343401a376ce" providerId="ADAL" clId="{03BEAACA-54EF-4DF7-B71F-15A9DAE09DF3}" dt="2021-05-01T14:30:39.916" v="2247"/>
          <ac:spMkLst>
            <pc:docMk/>
            <pc:sldMk cId="1645316054" sldId="335"/>
            <ac:spMk id="154" creationId="{38127A0D-8F1E-4F28-9C4D-98CEE809A421}"/>
          </ac:spMkLst>
        </pc:spChg>
        <pc:spChg chg="add del mod">
          <ac:chgData name="Ofir Gerbi" userId="144fd1d6-9023-4717-ba4b-343401a376ce" providerId="ADAL" clId="{03BEAACA-54EF-4DF7-B71F-15A9DAE09DF3}" dt="2021-05-01T14:47:50.161" v="2419" actId="478"/>
          <ac:spMkLst>
            <pc:docMk/>
            <pc:sldMk cId="1645316054" sldId="335"/>
            <ac:spMk id="155" creationId="{9E065E91-AC4F-464A-8972-9AD8840FC4FD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57" creationId="{8FB64741-DF65-4C0E-9BC9-19392BAD590E}"/>
          </ac:spMkLst>
        </pc:spChg>
        <pc:spChg chg="add mod ord">
          <ac:chgData name="Ofir Gerbi" userId="144fd1d6-9023-4717-ba4b-343401a376ce" providerId="ADAL" clId="{03BEAACA-54EF-4DF7-B71F-15A9DAE09DF3}" dt="2021-05-02T11:58:13.772" v="5772" actId="13244"/>
          <ac:spMkLst>
            <pc:docMk/>
            <pc:sldMk cId="1645316054" sldId="335"/>
            <ac:spMk id="158" creationId="{969129BD-5CE3-4B26-961C-25DBA4B627A3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59" creationId="{0DB41779-8D40-4503-8E5C-262C2A933247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60" creationId="{3DD23E91-69D0-45FD-89D4-0836C03896F0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61" creationId="{5D12376F-BAE4-4D59-A48D-C7B75BAAD74C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62" creationId="{C47BCF8A-F6CB-4C9C-A7AE-7FE2D8F375BF}"/>
          </ac:spMkLst>
        </pc:spChg>
        <pc:spChg chg="add mod">
          <ac:chgData name="Ofir Gerbi" userId="144fd1d6-9023-4717-ba4b-343401a376ce" providerId="ADAL" clId="{03BEAACA-54EF-4DF7-B71F-15A9DAE09DF3}" dt="2021-05-01T15:30:29.717" v="3136"/>
          <ac:spMkLst>
            <pc:docMk/>
            <pc:sldMk cId="1645316054" sldId="335"/>
            <ac:spMk id="163" creationId="{930FA682-5EC9-45EB-96B8-01215D95CCBD}"/>
          </ac:spMkLst>
        </pc:spChg>
        <pc:spChg chg="add del mod ord">
          <ac:chgData name="Ofir Gerbi" userId="144fd1d6-9023-4717-ba4b-343401a376ce" providerId="ADAL" clId="{03BEAACA-54EF-4DF7-B71F-15A9DAE09DF3}" dt="2021-05-02T11:58:13.776" v="5780"/>
          <ac:spMkLst>
            <pc:docMk/>
            <pc:sldMk cId="1645316054" sldId="335"/>
            <ac:spMk id="164" creationId="{23110B62-FDF5-443A-8996-3DA094FFD0CA}"/>
          </ac:spMkLst>
        </pc:spChg>
        <pc:grpChg chg="del">
          <ac:chgData name="Ofir Gerbi" userId="144fd1d6-9023-4717-ba4b-343401a376ce" providerId="ADAL" clId="{03BEAACA-54EF-4DF7-B71F-15A9DAE09DF3}" dt="2021-05-01T12:25:25.744" v="1027" actId="478"/>
          <ac:grpSpMkLst>
            <pc:docMk/>
            <pc:sldMk cId="1645316054" sldId="335"/>
            <ac:grpSpMk id="77" creationId="{2DD7CB3B-58CF-4AA9-AE37-8E1AC72F5DE1}"/>
          </ac:grpSpMkLst>
        </pc:grpChg>
        <pc:grpChg chg="add del mod">
          <ac:chgData name="Ofir Gerbi" userId="144fd1d6-9023-4717-ba4b-343401a376ce" providerId="ADAL" clId="{03BEAACA-54EF-4DF7-B71F-15A9DAE09DF3}" dt="2021-05-01T12:29:30.563" v="1047" actId="478"/>
          <ac:grpSpMkLst>
            <pc:docMk/>
            <pc:sldMk cId="1645316054" sldId="335"/>
            <ac:grpSpMk id="134" creationId="{4F908335-728E-43DA-A161-E3B9C73FEED1}"/>
          </ac:grpSpMkLst>
        </pc:grpChg>
        <pc:picChg chg="del mod">
          <ac:chgData name="Ofir Gerbi" userId="144fd1d6-9023-4717-ba4b-343401a376ce" providerId="ADAL" clId="{03BEAACA-54EF-4DF7-B71F-15A9DAE09DF3}" dt="2021-05-01T14:47:50.161" v="2419" actId="478"/>
          <ac:picMkLst>
            <pc:docMk/>
            <pc:sldMk cId="1645316054" sldId="335"/>
            <ac:picMk id="16" creationId="{150B71E2-612D-4B9A-A1F5-570F63F6EA92}"/>
          </ac:picMkLst>
        </pc:picChg>
        <pc:picChg chg="mod">
          <ac:chgData name="Ofir Gerbi" userId="144fd1d6-9023-4717-ba4b-343401a376ce" providerId="ADAL" clId="{03BEAACA-54EF-4DF7-B71F-15A9DAE09DF3}" dt="2021-05-01T12:28:50.537" v="1039"/>
          <ac:picMkLst>
            <pc:docMk/>
            <pc:sldMk cId="1645316054" sldId="335"/>
            <ac:picMk id="137" creationId="{C1ACB510-7DA5-444B-B3F7-27C4D5DFDD93}"/>
          </ac:picMkLst>
        </pc:picChg>
        <pc:picChg chg="add mod">
          <ac:chgData name="Ofir Gerbi" userId="144fd1d6-9023-4717-ba4b-343401a376ce" providerId="ADAL" clId="{03BEAACA-54EF-4DF7-B71F-15A9DAE09DF3}" dt="2021-05-01T14:48:47.336" v="2440"/>
          <ac:picMkLst>
            <pc:docMk/>
            <pc:sldMk cId="1645316054" sldId="335"/>
            <ac:picMk id="156" creationId="{8F238076-0735-4BE5-AEBC-F54CA5E40E65}"/>
          </ac:picMkLst>
        </pc:picChg>
        <pc:picChg chg="del">
          <ac:chgData name="Ofir Gerbi" userId="144fd1d6-9023-4717-ba4b-343401a376ce" providerId="ADAL" clId="{03BEAACA-54EF-4DF7-B71F-15A9DAE09DF3}" dt="2021-05-01T14:30:44.236" v="2248" actId="478"/>
          <ac:picMkLst>
            <pc:docMk/>
            <pc:sldMk cId="1645316054" sldId="335"/>
            <ac:picMk id="177" creationId="{B0EF01F8-B182-6149-B8B6-CED85E0B6E57}"/>
          </ac:picMkLst>
        </pc:pic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15" creationId="{DBC28187-A398-4A54-9FF9-27780C36062D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18" creationId="{31EEF678-9F12-44B2-91A7-AD689AFFEF99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19" creationId="{406E46A3-2B47-4951-80E3-16391B94760E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20" creationId="{08ADCF4E-7F63-4953-A5AC-62850B786C80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21" creationId="{2C54416A-D14E-4EF0-8477-D0D1EEB8367F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23" creationId="{10AA06C0-9D46-4616-A5E4-E34B799C6C66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35" creationId="{A7ECACF9-ED86-4047-8893-822841873B48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43" creationId="{8CE25955-9A48-46F0-B54C-6B5F10422E58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51" creationId="{FF4D7531-5993-4590-8ABB-C0C21E88431A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60" creationId="{01027454-6EF8-466E-9346-F34C9FF0D215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67" creationId="{E850584A-0BB4-4E76-874D-28DBA5423CD7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68" creationId="{EE44D8DA-CA3D-4C37-B3C3-53AE0F7822D7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70" creationId="{28450BD0-AE87-428A-B129-02A5928AED8F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71" creationId="{7C1F6636-F473-4787-B7F5-5F732D2FEE31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72" creationId="{1E6658AC-83A5-4F55-BDBE-A402A8E0FCE3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74" creationId="{DDF4A66F-4E02-40EF-8992-26410D7A0B11}"/>
          </ac:cxnSpMkLst>
        </pc:cxnChg>
        <pc:cxnChg chg="del">
          <ac:chgData name="Ofir Gerbi" userId="144fd1d6-9023-4717-ba4b-343401a376ce" providerId="ADAL" clId="{03BEAACA-54EF-4DF7-B71F-15A9DAE09DF3}" dt="2021-05-01T12:17:37.924" v="925" actId="478"/>
          <ac:cxnSpMkLst>
            <pc:docMk/>
            <pc:sldMk cId="1645316054" sldId="335"/>
            <ac:cxnSpMk id="75" creationId="{351198AC-CA71-47E9-8377-18436B5785A3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83" creationId="{CF8AB6D4-02ED-4B95-96CD-25C7CD37F0B9}"/>
          </ac:cxnSpMkLst>
        </pc:cxnChg>
        <pc:cxnChg chg="add mod">
          <ac:chgData name="Ofir Gerbi" userId="144fd1d6-9023-4717-ba4b-343401a376ce" providerId="ADAL" clId="{03BEAACA-54EF-4DF7-B71F-15A9DAE09DF3}" dt="2021-05-01T16:28:27.455" v="4080" actId="208"/>
          <ac:cxnSpMkLst>
            <pc:docMk/>
            <pc:sldMk cId="1645316054" sldId="335"/>
            <ac:cxnSpMk id="87" creationId="{54CF8481-08BE-470B-A526-203DA462031F}"/>
          </ac:cxnSpMkLst>
        </pc:cxnChg>
        <pc:cxnChg chg="add mod">
          <ac:chgData name="Ofir Gerbi" userId="144fd1d6-9023-4717-ba4b-343401a376ce" providerId="ADAL" clId="{03BEAACA-54EF-4DF7-B71F-15A9DAE09DF3}" dt="2021-05-01T16:28:27.455" v="4080" actId="208"/>
          <ac:cxnSpMkLst>
            <pc:docMk/>
            <pc:sldMk cId="1645316054" sldId="335"/>
            <ac:cxnSpMk id="95" creationId="{7CD5DAE9-62CE-44C1-B8B5-FCFE5C562DD8}"/>
          </ac:cxnSpMkLst>
        </pc:cxnChg>
        <pc:cxnChg chg="add mod">
          <ac:chgData name="Ofir Gerbi" userId="144fd1d6-9023-4717-ba4b-343401a376ce" providerId="ADAL" clId="{03BEAACA-54EF-4DF7-B71F-15A9DAE09DF3}" dt="2021-05-01T16:28:27.455" v="4080" actId="208"/>
          <ac:cxnSpMkLst>
            <pc:docMk/>
            <pc:sldMk cId="1645316054" sldId="335"/>
            <ac:cxnSpMk id="104" creationId="{7AD5DD10-FFFC-4B02-B6D9-EC949D726CE4}"/>
          </ac:cxnSpMkLst>
        </pc:cxnChg>
        <pc:cxnChg chg="add mod">
          <ac:chgData name="Ofir Gerbi" userId="144fd1d6-9023-4717-ba4b-343401a376ce" providerId="ADAL" clId="{03BEAACA-54EF-4DF7-B71F-15A9DAE09DF3}" dt="2021-05-01T16:28:27.455" v="4080" actId="208"/>
          <ac:cxnSpMkLst>
            <pc:docMk/>
            <pc:sldMk cId="1645316054" sldId="335"/>
            <ac:cxnSpMk id="112" creationId="{F5DE287A-A0EA-4F4E-ACFC-0735D307FDF0}"/>
          </ac:cxnSpMkLst>
        </pc:cxnChg>
        <pc:cxnChg chg="add mod">
          <ac:chgData name="Ofir Gerbi" userId="144fd1d6-9023-4717-ba4b-343401a376ce" providerId="ADAL" clId="{03BEAACA-54EF-4DF7-B71F-15A9DAE09DF3}" dt="2021-05-01T14:31:00.101" v="2250" actId="1076"/>
          <ac:cxnSpMkLst>
            <pc:docMk/>
            <pc:sldMk cId="1645316054" sldId="335"/>
            <ac:cxnSpMk id="120" creationId="{5A68E754-6CA1-40C9-9BA3-423DCFA92AB3}"/>
          </ac:cxnSpMkLst>
        </pc:cxnChg>
        <pc:cxnChg chg="add del mod">
          <ac:chgData name="Ofir Gerbi" userId="144fd1d6-9023-4717-ba4b-343401a376ce" providerId="ADAL" clId="{03BEAACA-54EF-4DF7-B71F-15A9DAE09DF3}" dt="2021-05-01T12:23:33.218" v="990" actId="478"/>
          <ac:cxnSpMkLst>
            <pc:docMk/>
            <pc:sldMk cId="1645316054" sldId="335"/>
            <ac:cxnSpMk id="123" creationId="{40B9AED4-5618-4A49-9425-55D6C2B8A728}"/>
          </ac:cxnSpMkLst>
        </pc:cxnChg>
        <pc:cxnChg chg="add del mod">
          <ac:chgData name="Ofir Gerbi" userId="144fd1d6-9023-4717-ba4b-343401a376ce" providerId="ADAL" clId="{03BEAACA-54EF-4DF7-B71F-15A9DAE09DF3}" dt="2021-05-01T12:25:04.692" v="1021" actId="478"/>
          <ac:cxnSpMkLst>
            <pc:docMk/>
            <pc:sldMk cId="1645316054" sldId="335"/>
            <ac:cxnSpMk id="124" creationId="{27D42863-5C3B-4E54-9224-D7FBEA319949}"/>
          </ac:cxnSpMkLst>
        </pc:cxnChg>
        <pc:cxnChg chg="add del mod">
          <ac:chgData name="Ofir Gerbi" userId="144fd1d6-9023-4717-ba4b-343401a376ce" providerId="ADAL" clId="{03BEAACA-54EF-4DF7-B71F-15A9DAE09DF3}" dt="2021-05-01T12:23:05.627" v="982" actId="478"/>
          <ac:cxnSpMkLst>
            <pc:docMk/>
            <pc:sldMk cId="1645316054" sldId="335"/>
            <ac:cxnSpMk id="125" creationId="{D29688BC-C780-490B-BDCE-F9B6463DEBC9}"/>
          </ac:cxnSpMkLst>
        </pc:cxnChg>
        <pc:cxnChg chg="add del mod">
          <ac:chgData name="Ofir Gerbi" userId="144fd1d6-9023-4717-ba4b-343401a376ce" providerId="ADAL" clId="{03BEAACA-54EF-4DF7-B71F-15A9DAE09DF3}" dt="2021-05-01T12:24:44.048" v="1013" actId="478"/>
          <ac:cxnSpMkLst>
            <pc:docMk/>
            <pc:sldMk cId="1645316054" sldId="335"/>
            <ac:cxnSpMk id="126" creationId="{681CFE8B-5D0A-4BAC-BCC4-B55F7DFE8F68}"/>
          </ac:cxnSpMkLst>
        </pc:cxnChg>
        <pc:cxnChg chg="add del mod">
          <ac:chgData name="Ofir Gerbi" userId="144fd1d6-9023-4717-ba4b-343401a376ce" providerId="ADAL" clId="{03BEAACA-54EF-4DF7-B71F-15A9DAE09DF3}" dt="2021-05-01T12:24:52.099" v="1016" actId="478"/>
          <ac:cxnSpMkLst>
            <pc:docMk/>
            <pc:sldMk cId="1645316054" sldId="335"/>
            <ac:cxnSpMk id="127" creationId="{DAB0EF99-0DB6-45A4-9004-669A11549726}"/>
          </ac:cxnSpMkLst>
        </pc:cxnChg>
      </pc:sldChg>
      <pc:sldChg chg="addSp delSp modSp add mod ord setBg delAnim modAnim">
        <pc:chgData name="Ofir Gerbi" userId="144fd1d6-9023-4717-ba4b-343401a376ce" providerId="ADAL" clId="{03BEAACA-54EF-4DF7-B71F-15A9DAE09DF3}" dt="2021-05-05T13:31:26.478" v="7904"/>
        <pc:sldMkLst>
          <pc:docMk/>
          <pc:sldMk cId="3835320871" sldId="336"/>
        </pc:sldMkLst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5" creationId="{955A1FEF-E30C-4BD6-BF9A-AF632E16F9F9}"/>
          </ac:spMkLst>
        </pc:spChg>
        <pc:spChg chg="del">
          <ac:chgData name="Ofir Gerbi" userId="144fd1d6-9023-4717-ba4b-343401a376ce" providerId="ADAL" clId="{03BEAACA-54EF-4DF7-B71F-15A9DAE09DF3}" dt="2021-05-01T13:51:24.223" v="1550" actId="478"/>
          <ac:spMkLst>
            <pc:docMk/>
            <pc:sldMk cId="3835320871" sldId="336"/>
            <ac:spMk id="59" creationId="{C85B5E09-08D5-4895-9586-6E1E04DDD664}"/>
          </ac:spMkLst>
        </pc:spChg>
        <pc:spChg chg="add mod">
          <ac:chgData name="Ofir Gerbi" userId="144fd1d6-9023-4717-ba4b-343401a376ce" providerId="ADAL" clId="{03BEAACA-54EF-4DF7-B71F-15A9DAE09DF3}" dt="2021-05-01T16:59:08.812" v="5372" actId="20577"/>
          <ac:spMkLst>
            <pc:docMk/>
            <pc:sldMk cId="3835320871" sldId="336"/>
            <ac:spMk id="60" creationId="{4271839D-BD7B-45FC-8125-A2EF775FA1F6}"/>
          </ac:spMkLst>
        </pc:spChg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1" creationId="{52AD2AE7-5718-480D-9AB0-13334B073603}"/>
          </ac:spMkLst>
        </pc:spChg>
        <pc:spChg chg="add del mod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2" creationId="{861B2151-F633-4BF6-AC21-8238C60D1ED4}"/>
          </ac:spMkLst>
        </pc:spChg>
        <pc:spChg chg="add del mod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3" creationId="{E201C113-FDEA-4E52-A121-919645918A25}"/>
          </ac:spMkLst>
        </pc:spChg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7:16.373" v="2028" actId="478"/>
          <ac:spMkLst>
            <pc:docMk/>
            <pc:sldMk cId="3835320871" sldId="336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3:51:24.223" v="1550" actId="478"/>
          <ac:spMkLst>
            <pc:docMk/>
            <pc:sldMk cId="3835320871" sldId="336"/>
            <ac:spMk id="69" creationId="{53FC3C07-C105-47BE-BFD1-3DAF376E8D17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3" creationId="{E74C62CC-9A56-445F-BA55-D57CA3A7E713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4" creationId="{FE54CE84-1B17-4081-9079-2DC0B5B23239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5" creationId="{CB57777D-18D4-425D-BC08-8237947B1FF8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76" creationId="{88F0A7E1-F336-42BB-B1AD-A447B0A6340D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7" creationId="{CC897656-41DA-48F9-9BBB-E2057D8E1CE7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8" creationId="{71915B90-7E35-4805-BF4A-71F7659A00D8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79" creationId="{9B3FDA59-FD3E-4275-A734-19C95BA51109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80" creationId="{44170642-1EE7-4E75-A975-CC309D858005}"/>
          </ac:spMkLst>
        </pc:spChg>
        <pc:spChg chg="add del mod">
          <ac:chgData name="Ofir Gerbi" userId="144fd1d6-9023-4717-ba4b-343401a376ce" providerId="ADAL" clId="{03BEAACA-54EF-4DF7-B71F-15A9DAE09DF3}" dt="2021-05-01T14:34:33.771" v="2268" actId="478"/>
          <ac:spMkLst>
            <pc:docMk/>
            <pc:sldMk cId="3835320871" sldId="336"/>
            <ac:spMk id="81" creationId="{E30D11D0-0DDD-4D8B-B093-F420C664F264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82" creationId="{B156DE58-6749-46DE-899F-58C40F1A256B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84" creationId="{5A0F5604-853C-4901-A3E0-7C3CCC74FEE0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85" creationId="{CAB239AE-6FC5-4BF1-98B5-19BDE7EB0185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86" creationId="{509FDD9C-EA85-4DBF-9D0D-FDC6A6DD3C19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88" creationId="{1854E895-8272-4860-87BE-217A9D43834C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89" creationId="{54066827-F37A-4802-AC9E-7BE827D68F91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90" creationId="{C8FA4C32-D7B0-49F3-8E93-A1C9EB671737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1" creationId="{748019D4-85BE-43BB-9021-33C43C6B99EF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2" creationId="{529F685A-983C-4F6F-B3E4-C1E45F481F98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3" creationId="{2BE3985D-83AF-4958-8954-B5469E556677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4" creationId="{6856ABD1-E38A-41C6-93A5-B7F0CBB57BDD}"/>
          </ac:spMkLst>
        </pc:spChg>
        <pc:spChg chg="add del">
          <ac:chgData name="Ofir Gerbi" userId="144fd1d6-9023-4717-ba4b-343401a376ce" providerId="ADAL" clId="{03BEAACA-54EF-4DF7-B71F-15A9DAE09DF3}" dt="2021-05-01T14:48:53.490" v="2441" actId="478"/>
          <ac:spMkLst>
            <pc:docMk/>
            <pc:sldMk cId="3835320871" sldId="336"/>
            <ac:spMk id="96" creationId="{E50E211D-7AD6-E54C-9F56-DE302AE674D3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7" creationId="{5A58EAAB-5EBE-43F2-A3ED-6859A1D903BE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98" creationId="{45524C98-AAE4-4513-B042-0594F16EE5FE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99" creationId="{87D316BE-A8AA-49E1-A5FF-1C242873FB3C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0" creationId="{87F64092-0FF5-41FE-9765-AB2D0900679C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1" creationId="{5792F4C8-C27A-478D-A572-C11524071747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2" creationId="{AFAD628A-24DE-4063-AE64-7B10E336E26F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3" creationId="{853FFB93-F8C1-45D6-8B70-A19C2150BA35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5" creationId="{90A455F2-9525-4DF0-94DF-21D57B3DAB03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6" creationId="{181B2EED-2E57-40E3-BA41-8026EB6FC152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107" creationId="{80FDF910-C330-48A1-B999-5941BE2D9CF4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8" creationId="{0BB26635-9A09-4907-875E-D1EDAF3FEDBC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09" creationId="{BE5E58FC-79DE-43FD-9A82-6EED56FD3FA9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0" creationId="{F231220E-B6CC-4F78-8A3A-1BC965C70806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1" creationId="{DDBE2414-C7D6-4906-A510-14FE15FB1A43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3" creationId="{5F2AA0DF-1A71-4EF8-8C97-CF21BA73A4D5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4" creationId="{1015C94D-FD25-4A0B-95E1-6360C8E66368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115" creationId="{CDA04F6C-2DA0-4075-842B-5A376083E8BB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6" creationId="{7B6DF66B-1D6C-46B5-A994-5C80AA47CCED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7" creationId="{F3C9239F-8E59-44DA-88B0-464C29E38B93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8" creationId="{8BC6D37A-B0B2-4F0D-9204-A64D6DEA5302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19" creationId="{240A4DA2-D447-44BF-8033-9DB53445EC37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21" creationId="{768E9E4F-F29D-4C5D-A980-5421A5810C86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22" creationId="{4457BCAA-512D-49A3-8D81-CC98A2EE483E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123" creationId="{C92D424F-44F1-4C77-81B7-77BEDDE1D8FA}"/>
          </ac:spMkLst>
        </pc:spChg>
        <pc:spChg chg="add mod">
          <ac:chgData name="Ofir Gerbi" userId="144fd1d6-9023-4717-ba4b-343401a376ce" providerId="ADAL" clId="{03BEAACA-54EF-4DF7-B71F-15A9DAE09DF3}" dt="2021-05-01T14:34:34.756" v="2269"/>
          <ac:spMkLst>
            <pc:docMk/>
            <pc:sldMk cId="3835320871" sldId="336"/>
            <ac:spMk id="124" creationId="{903EBD8A-3317-4FF5-B3CB-4BA990D12C12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26" creationId="{4CA00CB0-F047-430B-88F7-4295F4EE9B3C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27" creationId="{ACFDE77F-2FBD-4A51-B257-0E9FEA7F309A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28" creationId="{92D499DF-97AB-4781-9109-1B2A14B888D0}"/>
          </ac:spMkLst>
        </pc:spChg>
        <pc:spChg chg="del">
          <ac:chgData name="Ofir Gerbi" userId="144fd1d6-9023-4717-ba4b-343401a376ce" providerId="ADAL" clId="{03BEAACA-54EF-4DF7-B71F-15A9DAE09DF3}" dt="2021-05-01T12:30:40.593" v="1050" actId="478"/>
          <ac:spMkLst>
            <pc:docMk/>
            <pc:sldMk cId="3835320871" sldId="336"/>
            <ac:spMk id="129" creationId="{60EF8C34-BA7F-4062-B15B-7C6EECEF138A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30" creationId="{79CEC970-FB06-4F55-82EC-FC34F7140694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31" creationId="{45FAC8EC-EF03-4372-ABCA-36F849368F2B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32" creationId="{BEEBCACC-0C7C-4A1A-AF7F-249754DD46EB}"/>
          </ac:spMkLst>
        </pc:spChg>
        <pc:spChg chg="del">
          <ac:chgData name="Ofir Gerbi" userId="144fd1d6-9023-4717-ba4b-343401a376ce" providerId="ADAL" clId="{03BEAACA-54EF-4DF7-B71F-15A9DAE09DF3}" dt="2021-05-01T12:30:38.083" v="1049" actId="478"/>
          <ac:spMkLst>
            <pc:docMk/>
            <pc:sldMk cId="3835320871" sldId="336"/>
            <ac:spMk id="133" creationId="{E9DCEAC2-6986-4C6A-B1C5-4988967DE9D8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34" creationId="{D5F0A142-24D3-4BBA-BB8F-66FB08453C7A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35" creationId="{6A2612B8-5635-447F-B688-9343C02D69FE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36" creationId="{95A4CB54-E463-46C0-9370-4FE7F729A057}"/>
          </ac:spMkLst>
        </pc:spChg>
        <pc:spChg chg="add mod">
          <ac:chgData name="Ofir Gerbi" userId="144fd1d6-9023-4717-ba4b-343401a376ce" providerId="ADAL" clId="{03BEAACA-54EF-4DF7-B71F-15A9DAE09DF3}" dt="2021-05-01T15:30:31.245" v="3137"/>
          <ac:spMkLst>
            <pc:docMk/>
            <pc:sldMk cId="3835320871" sldId="336"/>
            <ac:spMk id="137" creationId="{1B56A6FC-698C-430D-B559-B5DFBE8845EE}"/>
          </ac:spMkLst>
        </pc:spChg>
        <pc:picChg chg="add mod modCrop">
          <ac:chgData name="Ofir Gerbi" userId="144fd1d6-9023-4717-ba4b-343401a376ce" providerId="ADAL" clId="{03BEAACA-54EF-4DF7-B71F-15A9DAE09DF3}" dt="2021-05-02T21:22:42.167" v="6797" actId="18131"/>
          <ac:picMkLst>
            <pc:docMk/>
            <pc:sldMk cId="3835320871" sldId="336"/>
            <ac:picMk id="4" creationId="{D034B41A-E1E6-45F1-8E43-8D3D7E67C907}"/>
          </ac:picMkLst>
        </pc:picChg>
        <pc:picChg chg="del">
          <ac:chgData name="Ofir Gerbi" userId="144fd1d6-9023-4717-ba4b-343401a376ce" providerId="ADAL" clId="{03BEAACA-54EF-4DF7-B71F-15A9DAE09DF3}" dt="2021-05-01T14:47:55.194" v="2420" actId="478"/>
          <ac:picMkLst>
            <pc:docMk/>
            <pc:sldMk cId="3835320871" sldId="336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9:06.976" v="2443"/>
          <ac:picMkLst>
            <pc:docMk/>
            <pc:sldMk cId="3835320871" sldId="336"/>
            <ac:picMk id="125" creationId="{FEA13313-6369-48B3-B751-7FBB2E3906A0}"/>
          </ac:picMkLst>
        </pc:picChg>
        <pc:picChg chg="add del">
          <ac:chgData name="Ofir Gerbi" userId="144fd1d6-9023-4717-ba4b-343401a376ce" providerId="ADAL" clId="{03BEAACA-54EF-4DF7-B71F-15A9DAE09DF3}" dt="2021-05-01T14:48:53.490" v="2441" actId="478"/>
          <ac:picMkLst>
            <pc:docMk/>
            <pc:sldMk cId="3835320871" sldId="336"/>
            <ac:picMk id="177" creationId="{B0EF01F8-B182-6149-B8B6-CED85E0B6E57}"/>
          </ac:picMkLst>
        </pc:pic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67" creationId="{E850584A-0BB4-4E76-874D-28DBA5423CD7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68" creationId="{EE44D8DA-CA3D-4C37-B3C3-53AE0F7822D7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70" creationId="{28450BD0-AE87-428A-B129-02A5928AED8F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71" creationId="{7C1F6636-F473-4787-B7F5-5F732D2FEE31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72" creationId="{1E6658AC-83A5-4F55-BDBE-A402A8E0FCE3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83" creationId="{CF8AB6D4-02ED-4B95-96CD-25C7CD37F0B9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87" creationId="{54CF8481-08BE-470B-A526-203DA462031F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95" creationId="{7CD5DAE9-62CE-44C1-B8B5-FCFE5C562DD8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104" creationId="{7AD5DD10-FFFC-4B02-B6D9-EC949D726CE4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112" creationId="{F5DE287A-A0EA-4F4E-ACFC-0735D307FDF0}"/>
          </ac:cxnSpMkLst>
        </pc:cxnChg>
        <pc:cxnChg chg="del">
          <ac:chgData name="Ofir Gerbi" userId="144fd1d6-9023-4717-ba4b-343401a376ce" providerId="ADAL" clId="{03BEAACA-54EF-4DF7-B71F-15A9DAE09DF3}" dt="2021-05-01T12:30:38.083" v="1049" actId="478"/>
          <ac:cxnSpMkLst>
            <pc:docMk/>
            <pc:sldMk cId="3835320871" sldId="336"/>
            <ac:cxnSpMk id="120" creationId="{5A68E754-6CA1-40C9-9BA3-423DCFA92AB3}"/>
          </ac:cxnSpMkLst>
        </pc:cxnChg>
      </pc:sldChg>
      <pc:sldChg chg="addSp delSp modSp add del mod setBg delAnim">
        <pc:chgData name="Ofir Gerbi" userId="144fd1d6-9023-4717-ba4b-343401a376ce" providerId="ADAL" clId="{03BEAACA-54EF-4DF7-B71F-15A9DAE09DF3}" dt="2021-05-02T14:26:36.271" v="6245" actId="47"/>
        <pc:sldMkLst>
          <pc:docMk/>
          <pc:sldMk cId="1389263437" sldId="337"/>
        </pc:sldMkLst>
        <pc:spChg chg="del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5" creationId="{955A1FEF-E30C-4BD6-BF9A-AF632E16F9F9}"/>
          </ac:spMkLst>
        </pc:spChg>
        <pc:spChg chg="add mod">
          <ac:chgData name="Ofir Gerbi" userId="144fd1d6-9023-4717-ba4b-343401a376ce" providerId="ADAL" clId="{03BEAACA-54EF-4DF7-B71F-15A9DAE09DF3}" dt="2021-05-02T14:26:19.546" v="6225" actId="1076"/>
          <ac:spMkLst>
            <pc:docMk/>
            <pc:sldMk cId="1389263437" sldId="337"/>
            <ac:spMk id="11" creationId="{9AF64DE3-6D5D-4D5A-98CA-800BE5627011}"/>
          </ac:spMkLst>
        </pc:spChg>
        <pc:spChg chg="add del mod">
          <ac:chgData name="Ofir Gerbi" userId="144fd1d6-9023-4717-ba4b-343401a376ce" providerId="ADAL" clId="{03BEAACA-54EF-4DF7-B71F-15A9DAE09DF3}" dt="2021-05-02T14:26:20.841" v="6232" actId="11529"/>
          <ac:spMkLst>
            <pc:docMk/>
            <pc:sldMk cId="1389263437" sldId="337"/>
            <ac:spMk id="13" creationId="{44FE7A17-09B3-4205-91A3-A82E2D624C94}"/>
          </ac:spMkLst>
        </pc:spChg>
        <pc:spChg chg="add mod">
          <ac:chgData name="Ofir Gerbi" userId="144fd1d6-9023-4717-ba4b-343401a376ce" providerId="ADAL" clId="{03BEAACA-54EF-4DF7-B71F-15A9DAE09DF3}" dt="2021-05-02T14:26:19.546" v="6225" actId="1076"/>
          <ac:spMkLst>
            <pc:docMk/>
            <pc:sldMk cId="1389263437" sldId="337"/>
            <ac:spMk id="22" creationId="{F3B76A43-8438-4494-AAB4-B3198493E99C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3" creationId="{7A946C2C-20D9-4C33-8BFC-5D6533747E5C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4" creationId="{10B023CC-8DDA-4EEC-8A76-1A58C84DF860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5" creationId="{581A480B-8839-4F61-9436-38E5BC60A178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6" creationId="{AB792B97-7438-40D7-82A3-9CA980F08971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7" creationId="{D2A5334B-A42E-4DE9-BDA8-702A2C9B39F5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8" creationId="{4CF144C1-35B6-499B-9B68-C82482FDAC2A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29" creationId="{A4DD5EAC-78DE-454C-838D-D5DF5AE425BD}"/>
          </ac:spMkLst>
        </pc:spChg>
        <pc:spChg chg="add del mod">
          <ac:chgData name="Ofir Gerbi" userId="144fd1d6-9023-4717-ba4b-343401a376ce" providerId="ADAL" clId="{03BEAACA-54EF-4DF7-B71F-15A9DAE09DF3}" dt="2021-05-01T14:34:46.564" v="2270" actId="478"/>
          <ac:spMkLst>
            <pc:docMk/>
            <pc:sldMk cId="1389263437" sldId="337"/>
            <ac:spMk id="30" creationId="{857C8A5F-A339-40A9-A51E-AF1FAC6E859F}"/>
          </ac:spMkLst>
        </pc:spChg>
        <pc:spChg chg="add mod">
          <ac:chgData name="Ofir Gerbi" userId="144fd1d6-9023-4717-ba4b-343401a376ce" providerId="ADAL" clId="{03BEAACA-54EF-4DF7-B71F-15A9DAE09DF3}" dt="2021-05-01T14:34:47.276" v="2271"/>
          <ac:spMkLst>
            <pc:docMk/>
            <pc:sldMk cId="1389263437" sldId="337"/>
            <ac:spMk id="31" creationId="{668EF1A3-A6BA-42EA-A471-9BB4C3AE5518}"/>
          </ac:spMkLst>
        </pc:spChg>
        <pc:spChg chg="add mod">
          <ac:chgData name="Ofir Gerbi" userId="144fd1d6-9023-4717-ba4b-343401a376ce" providerId="ADAL" clId="{03BEAACA-54EF-4DF7-B71F-15A9DAE09DF3}" dt="2021-05-02T11:29:40.714" v="5708"/>
          <ac:spMkLst>
            <pc:docMk/>
            <pc:sldMk cId="1389263437" sldId="337"/>
            <ac:spMk id="32" creationId="{08BC3697-A2D7-4FAF-96DE-D721A4F9AA0D}"/>
          </ac:spMkLst>
        </pc:spChg>
        <pc:spChg chg="add mod">
          <ac:chgData name="Ofir Gerbi" userId="144fd1d6-9023-4717-ba4b-343401a376ce" providerId="ADAL" clId="{03BEAACA-54EF-4DF7-B71F-15A9DAE09DF3}" dt="2021-05-01T15:31:29.186" v="3140" actId="12789"/>
          <ac:spMkLst>
            <pc:docMk/>
            <pc:sldMk cId="1389263437" sldId="337"/>
            <ac:spMk id="33" creationId="{BBA02B23-7DA0-4515-945D-0B04BC5CEB1A}"/>
          </ac:spMkLst>
        </pc:spChg>
        <pc:spChg chg="add mod">
          <ac:chgData name="Ofir Gerbi" userId="144fd1d6-9023-4717-ba4b-343401a376ce" providerId="ADAL" clId="{03BEAACA-54EF-4DF7-B71F-15A9DAE09DF3}" dt="2021-05-01T15:31:29.186" v="3140" actId="12789"/>
          <ac:spMkLst>
            <pc:docMk/>
            <pc:sldMk cId="1389263437" sldId="337"/>
            <ac:spMk id="34" creationId="{D25F0507-372E-4259-B768-3E3D6159BE46}"/>
          </ac:spMkLst>
        </pc:spChg>
        <pc:spChg chg="add mod">
          <ac:chgData name="Ofir Gerbi" userId="144fd1d6-9023-4717-ba4b-343401a376ce" providerId="ADAL" clId="{03BEAACA-54EF-4DF7-B71F-15A9DAE09DF3}" dt="2021-05-01T15:31:29.186" v="3140" actId="12789"/>
          <ac:spMkLst>
            <pc:docMk/>
            <pc:sldMk cId="1389263437" sldId="337"/>
            <ac:spMk id="35" creationId="{EFBCE54D-3A6D-4F42-ADDA-607A22A6B42D}"/>
          </ac:spMkLst>
        </pc:spChg>
        <pc:spChg chg="add mod">
          <ac:chgData name="Ofir Gerbi" userId="144fd1d6-9023-4717-ba4b-343401a376ce" providerId="ADAL" clId="{03BEAACA-54EF-4DF7-B71F-15A9DAE09DF3}" dt="2021-05-01T15:31:29.186" v="3140" actId="12789"/>
          <ac:spMkLst>
            <pc:docMk/>
            <pc:sldMk cId="1389263437" sldId="337"/>
            <ac:spMk id="36" creationId="{0370BA15-3B5D-4A81-A578-4C3D8FA8948E}"/>
          </ac:spMkLst>
        </pc:spChg>
        <pc:spChg chg="add mod">
          <ac:chgData name="Ofir Gerbi" userId="144fd1d6-9023-4717-ba4b-343401a376ce" providerId="ADAL" clId="{03BEAACA-54EF-4DF7-B71F-15A9DAE09DF3}" dt="2021-05-02T11:32:00.727" v="5713" actId="108"/>
          <ac:spMkLst>
            <pc:docMk/>
            <pc:sldMk cId="1389263437" sldId="337"/>
            <ac:spMk id="37" creationId="{D2AB527F-FB93-4D6C-91A0-E32C647EC811}"/>
          </ac:spMkLst>
        </pc:spChg>
        <pc:spChg chg="add mod">
          <ac:chgData name="Ofir Gerbi" userId="144fd1d6-9023-4717-ba4b-343401a376ce" providerId="ADAL" clId="{03BEAACA-54EF-4DF7-B71F-15A9DAE09DF3}" dt="2021-05-01T14:49:30.043" v="2448" actId="113"/>
          <ac:spMkLst>
            <pc:docMk/>
            <pc:sldMk cId="1389263437" sldId="337"/>
            <ac:spMk id="39" creationId="{C8971928-E79D-497F-8862-74D0A69A4F73}"/>
          </ac:spMkLst>
        </pc:spChg>
        <pc:spChg chg="add mod ord">
          <ac:chgData name="Ofir Gerbi" userId="144fd1d6-9023-4717-ba4b-343401a376ce" providerId="ADAL" clId="{03BEAACA-54EF-4DF7-B71F-15A9DAE09DF3}" dt="2021-05-01T15:31:29.186" v="3140" actId="12789"/>
          <ac:spMkLst>
            <pc:docMk/>
            <pc:sldMk cId="1389263437" sldId="337"/>
            <ac:spMk id="40" creationId="{26A1B006-8C71-4224-BB82-686516CA3698}"/>
          </ac:spMkLst>
        </pc:spChg>
        <pc:spChg chg="add del mod">
          <ac:chgData name="Ofir Gerbi" userId="144fd1d6-9023-4717-ba4b-343401a376ce" providerId="ADAL" clId="{03BEAACA-54EF-4DF7-B71F-15A9DAE09DF3}" dt="2021-05-02T14:26:24.873" v="6244" actId="22"/>
          <ac:spMkLst>
            <pc:docMk/>
            <pc:sldMk cId="1389263437" sldId="337"/>
            <ac:spMk id="42" creationId="{8DBCB571-9B38-437F-A7E8-CACBEAB46FBD}"/>
          </ac:spMkLst>
        </pc:spChg>
        <pc:spChg chg="add del mod">
          <ac:chgData name="Ofir Gerbi" userId="144fd1d6-9023-4717-ba4b-343401a376ce" providerId="ADAL" clId="{03BEAACA-54EF-4DF7-B71F-15A9DAE09DF3}" dt="2021-05-02T14:26:21.290" v="6234"/>
          <ac:spMkLst>
            <pc:docMk/>
            <pc:sldMk cId="1389263437" sldId="337"/>
            <ac:spMk id="43" creationId="{CD430639-3098-4029-9842-044B792195DB}"/>
          </ac:spMkLst>
        </pc:spChg>
        <pc:spChg chg="del mod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2:36:58.695" v="1422" actId="478"/>
          <ac:spMkLst>
            <pc:docMk/>
            <pc:sldMk cId="1389263437" sldId="337"/>
            <ac:spMk id="60" creationId="{4271839D-BD7B-45FC-8125-A2EF775FA1F6}"/>
          </ac:spMkLst>
        </pc:spChg>
        <pc:spChg chg="del mod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66" creationId="{5A676B5C-E816-42D0-8791-7ABC75A246FD}"/>
          </ac:spMkLst>
        </pc:spChg>
        <pc:spChg chg="del mod">
          <ac:chgData name="Ofir Gerbi" userId="144fd1d6-9023-4717-ba4b-343401a376ce" providerId="ADAL" clId="{03BEAACA-54EF-4DF7-B71F-15A9DAE09DF3}" dt="2021-05-01T14:17:23.678" v="2030" actId="478"/>
          <ac:spMkLst>
            <pc:docMk/>
            <pc:sldMk cId="1389263437" sldId="337"/>
            <ac:spMk id="69" creationId="{53FC3C07-C105-47BE-BFD1-3DAF376E8D17}"/>
          </ac:spMkLst>
        </pc:spChg>
        <pc:spChg chg="add del mod">
          <ac:chgData name="Ofir Gerbi" userId="144fd1d6-9023-4717-ba4b-343401a376ce" providerId="ADAL" clId="{03BEAACA-54EF-4DF7-B71F-15A9DAE09DF3}" dt="2021-05-01T15:32:53.464" v="3149" actId="478"/>
          <ac:spMkLst>
            <pc:docMk/>
            <pc:sldMk cId="1389263437" sldId="337"/>
            <ac:spMk id="96" creationId="{E50E211D-7AD6-E54C-9F56-DE302AE674D3}"/>
          </ac:spMkLst>
        </pc:spChg>
        <pc:graphicFrameChg chg="add del mod">
          <ac:chgData name="Ofir Gerbi" userId="144fd1d6-9023-4717-ba4b-343401a376ce" providerId="ADAL" clId="{03BEAACA-54EF-4DF7-B71F-15A9DAE09DF3}" dt="2021-05-01T12:54:45.634" v="1432" actId="478"/>
          <ac:graphicFrameMkLst>
            <pc:docMk/>
            <pc:sldMk cId="1389263437" sldId="337"/>
            <ac:graphicFrameMk id="6" creationId="{20E11A93-9DA5-42F1-97AA-A9FEB6588BD2}"/>
          </ac:graphicFrameMkLst>
        </pc:graphicFrameChg>
        <pc:picChg chg="add mod">
          <ac:chgData name="Ofir Gerbi" userId="144fd1d6-9023-4717-ba4b-343401a376ce" providerId="ADAL" clId="{03BEAACA-54EF-4DF7-B71F-15A9DAE09DF3}" dt="2021-05-01T13:46:35.032" v="1501" actId="1076"/>
          <ac:picMkLst>
            <pc:docMk/>
            <pc:sldMk cId="1389263437" sldId="337"/>
            <ac:picMk id="4" creationId="{6B734FAB-DF41-47D5-B4B1-74B4BADC4683}"/>
          </ac:picMkLst>
        </pc:picChg>
        <pc:picChg chg="add del mod">
          <ac:chgData name="Ofir Gerbi" userId="144fd1d6-9023-4717-ba4b-343401a376ce" providerId="ADAL" clId="{03BEAACA-54EF-4DF7-B71F-15A9DAE09DF3}" dt="2021-05-01T12:54:51.047" v="1436" actId="478"/>
          <ac:picMkLst>
            <pc:docMk/>
            <pc:sldMk cId="1389263437" sldId="337"/>
            <ac:picMk id="8" creationId="{57448EC1-A93F-47DB-AAC4-7118B5618B6E}"/>
          </ac:picMkLst>
        </pc:picChg>
        <pc:picChg chg="add mod">
          <ac:chgData name="Ofir Gerbi" userId="144fd1d6-9023-4717-ba4b-343401a376ce" providerId="ADAL" clId="{03BEAACA-54EF-4DF7-B71F-15A9DAE09DF3}" dt="2021-05-01T13:46:28.931" v="1499" actId="1076"/>
          <ac:picMkLst>
            <pc:docMk/>
            <pc:sldMk cId="1389263437" sldId="337"/>
            <ac:picMk id="10" creationId="{366E6AF6-B1E8-4B05-B9B7-904462918B0E}"/>
          </ac:picMkLst>
        </pc:picChg>
        <pc:picChg chg="del">
          <ac:chgData name="Ofir Gerbi" userId="144fd1d6-9023-4717-ba4b-343401a376ce" providerId="ADAL" clId="{03BEAACA-54EF-4DF7-B71F-15A9DAE09DF3}" dt="2021-05-01T14:47:57.673" v="2421" actId="478"/>
          <ac:picMkLst>
            <pc:docMk/>
            <pc:sldMk cId="1389263437" sldId="337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7:58.617" v="2422"/>
          <ac:picMkLst>
            <pc:docMk/>
            <pc:sldMk cId="1389263437" sldId="337"/>
            <ac:picMk id="38" creationId="{B0459DF2-E913-41EB-A7F5-771DEABBFD67}"/>
          </ac:picMkLst>
        </pc:picChg>
        <pc:picChg chg="add del mod">
          <ac:chgData name="Ofir Gerbi" userId="144fd1d6-9023-4717-ba4b-343401a376ce" providerId="ADAL" clId="{03BEAACA-54EF-4DF7-B71F-15A9DAE09DF3}" dt="2021-05-01T15:32:53.464" v="3149" actId="478"/>
          <ac:picMkLst>
            <pc:docMk/>
            <pc:sldMk cId="1389263437" sldId="337"/>
            <ac:picMk id="177" creationId="{B0EF01F8-B182-6149-B8B6-CED85E0B6E57}"/>
          </ac:picMkLst>
        </pc:picChg>
      </pc:sldChg>
      <pc:sldChg chg="addSp delSp modSp add del mod modShow">
        <pc:chgData name="Ofir Gerbi" userId="144fd1d6-9023-4717-ba4b-343401a376ce" providerId="ADAL" clId="{03BEAACA-54EF-4DF7-B71F-15A9DAE09DF3}" dt="2021-05-01T14:38:02.947" v="2303" actId="2696"/>
        <pc:sldMkLst>
          <pc:docMk/>
          <pc:sldMk cId="3557343526" sldId="338"/>
        </pc:sldMkLst>
        <pc:spChg chg="del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2" creationId="{4443228B-C9AE-4724-9009-78241EDE15BC}"/>
          </ac:spMkLst>
        </pc:spChg>
        <pc:spChg chg="del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5" creationId="{955A1FEF-E30C-4BD6-BF9A-AF632E16F9F9}"/>
          </ac:spMkLst>
        </pc:spChg>
        <pc:spChg chg="mod">
          <ac:chgData name="Ofir Gerbi" userId="144fd1d6-9023-4717-ba4b-343401a376ce" providerId="ADAL" clId="{03BEAACA-54EF-4DF7-B71F-15A9DAE09DF3}" dt="2021-05-01T13:59:37.822" v="1672" actId="1076"/>
          <ac:spMkLst>
            <pc:docMk/>
            <pc:sldMk cId="3557343526" sldId="338"/>
            <ac:spMk id="11" creationId="{9AF64DE3-6D5D-4D5A-98CA-800BE5627011}"/>
          </ac:spMkLst>
        </pc:spChg>
        <pc:spChg chg="add del mod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17" creationId="{599E20D2-4026-4806-92BC-887DDFDE5A10}"/>
          </ac:spMkLst>
        </pc:spChg>
        <pc:spChg chg="add del mod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18" creationId="{898FA298-CD05-4EB7-AC1E-B1D46509F95E}"/>
          </ac:spMkLst>
        </pc:spChg>
        <pc:spChg chg="add del mod">
          <ac:chgData name="Ofir Gerbi" userId="144fd1d6-9023-4717-ba4b-343401a376ce" providerId="ADAL" clId="{03BEAACA-54EF-4DF7-B71F-15A9DAE09DF3}" dt="2021-05-01T13:52:40.449" v="1569" actId="478"/>
          <ac:spMkLst>
            <pc:docMk/>
            <pc:sldMk cId="3557343526" sldId="338"/>
            <ac:spMk id="19" creationId="{259DC060-AD8A-4293-A695-15573343E3CC}"/>
          </ac:spMkLst>
        </pc:spChg>
        <pc:spChg chg="add mod">
          <ac:chgData name="Ofir Gerbi" userId="144fd1d6-9023-4717-ba4b-343401a376ce" providerId="ADAL" clId="{03BEAACA-54EF-4DF7-B71F-15A9DAE09DF3}" dt="2021-05-01T14:01:05.209" v="1721" actId="108"/>
          <ac:spMkLst>
            <pc:docMk/>
            <pc:sldMk cId="3557343526" sldId="338"/>
            <ac:spMk id="20" creationId="{324109EC-A136-48B8-B9C2-FAA7C3EC2DDF}"/>
          </ac:spMkLst>
        </pc:spChg>
        <pc:spChg chg="add mod">
          <ac:chgData name="Ofir Gerbi" userId="144fd1d6-9023-4717-ba4b-343401a376ce" providerId="ADAL" clId="{03BEAACA-54EF-4DF7-B71F-15A9DAE09DF3}" dt="2021-05-01T14:00:21.769" v="1705" actId="404"/>
          <ac:spMkLst>
            <pc:docMk/>
            <pc:sldMk cId="3557343526" sldId="338"/>
            <ac:spMk id="21" creationId="{2644AC32-29E5-4C82-8740-C310BCF3226B}"/>
          </ac:spMkLst>
        </pc:spChg>
        <pc:spChg chg="mod">
          <ac:chgData name="Ofir Gerbi" userId="144fd1d6-9023-4717-ba4b-343401a376ce" providerId="ADAL" clId="{03BEAACA-54EF-4DF7-B71F-15A9DAE09DF3}" dt="2021-05-01T13:59:37.822" v="1672" actId="1076"/>
          <ac:spMkLst>
            <pc:docMk/>
            <pc:sldMk cId="3557343526" sldId="338"/>
            <ac:spMk id="22" creationId="{F3B76A43-8438-4494-AAB4-B3198493E99C}"/>
          </ac:spMkLst>
        </pc:spChg>
        <pc:spChg chg="add del mod">
          <ac:chgData name="Ofir Gerbi" userId="144fd1d6-9023-4717-ba4b-343401a376ce" providerId="ADAL" clId="{03BEAACA-54EF-4DF7-B71F-15A9DAE09DF3}" dt="2021-05-01T14:00:20.008" v="1704" actId="404"/>
          <ac:spMkLst>
            <pc:docMk/>
            <pc:sldMk cId="3557343526" sldId="338"/>
            <ac:spMk id="23" creationId="{FE0C2F45-1E40-4C35-B942-4A278E4CE9E5}"/>
          </ac:spMkLst>
        </pc:spChg>
        <pc:spChg chg="add mod">
          <ac:chgData name="Ofir Gerbi" userId="144fd1d6-9023-4717-ba4b-343401a376ce" providerId="ADAL" clId="{03BEAACA-54EF-4DF7-B71F-15A9DAE09DF3}" dt="2021-05-01T14:00:23.632" v="1706" actId="404"/>
          <ac:spMkLst>
            <pc:docMk/>
            <pc:sldMk cId="3557343526" sldId="338"/>
            <ac:spMk id="24" creationId="{7C630B7A-5CD7-45D5-B897-29F113E44DEC}"/>
          </ac:spMkLst>
        </pc:spChg>
        <pc:spChg chg="add mod">
          <ac:chgData name="Ofir Gerbi" userId="144fd1d6-9023-4717-ba4b-343401a376ce" providerId="ADAL" clId="{03BEAACA-54EF-4DF7-B71F-15A9DAE09DF3}" dt="2021-05-01T14:00:25.401" v="1707" actId="404"/>
          <ac:spMkLst>
            <pc:docMk/>
            <pc:sldMk cId="3557343526" sldId="338"/>
            <ac:spMk id="25" creationId="{6FF1522E-C756-4C2A-B1F3-DE73CB78CF85}"/>
          </ac:spMkLst>
        </pc:spChg>
        <pc:spChg chg="add mod ord">
          <ac:chgData name="Ofir Gerbi" userId="144fd1d6-9023-4717-ba4b-343401a376ce" providerId="ADAL" clId="{03BEAACA-54EF-4DF7-B71F-15A9DAE09DF3}" dt="2021-05-01T13:59:05.791" v="1671" actId="207"/>
          <ac:spMkLst>
            <pc:docMk/>
            <pc:sldMk cId="3557343526" sldId="338"/>
            <ac:spMk id="26" creationId="{15A22B59-60A3-44EF-9819-F078078B60C2}"/>
          </ac:spMkLst>
        </pc:spChg>
        <pc:spChg chg="add mod ord modVis">
          <ac:chgData name="Ofir Gerbi" userId="144fd1d6-9023-4717-ba4b-343401a376ce" providerId="ADAL" clId="{03BEAACA-54EF-4DF7-B71F-15A9DAE09DF3}" dt="2021-05-01T13:58:24.407" v="1668" actId="14100"/>
          <ac:spMkLst>
            <pc:docMk/>
            <pc:sldMk cId="3557343526" sldId="338"/>
            <ac:spMk id="27" creationId="{DF725370-E3E8-4218-BA94-F30AF13D66DA}"/>
          </ac:spMkLst>
        </pc:spChg>
        <pc:spChg chg="add mod">
          <ac:chgData name="Ofir Gerbi" userId="144fd1d6-9023-4717-ba4b-343401a376ce" providerId="ADAL" clId="{03BEAACA-54EF-4DF7-B71F-15A9DAE09DF3}" dt="2021-05-01T14:35:58.882" v="2278"/>
          <ac:spMkLst>
            <pc:docMk/>
            <pc:sldMk cId="3557343526" sldId="338"/>
            <ac:spMk id="28" creationId="{7E0D3D46-901E-4123-92F4-AE8123F1F2F9}"/>
          </ac:spMkLst>
        </pc:spChg>
        <pc:spChg chg="add mod">
          <ac:chgData name="Ofir Gerbi" userId="144fd1d6-9023-4717-ba4b-343401a376ce" providerId="ADAL" clId="{03BEAACA-54EF-4DF7-B71F-15A9DAE09DF3}" dt="2021-05-01T14:36:24.114" v="2283" actId="408"/>
          <ac:spMkLst>
            <pc:docMk/>
            <pc:sldMk cId="3557343526" sldId="338"/>
            <ac:spMk id="29" creationId="{1E2C0D0C-A3AA-4022-B351-5A4DD1559BF2}"/>
          </ac:spMkLst>
        </pc:spChg>
        <pc:spChg chg="add mod">
          <ac:chgData name="Ofir Gerbi" userId="144fd1d6-9023-4717-ba4b-343401a376ce" providerId="ADAL" clId="{03BEAACA-54EF-4DF7-B71F-15A9DAE09DF3}" dt="2021-05-01T14:36:24.114" v="2283" actId="408"/>
          <ac:spMkLst>
            <pc:docMk/>
            <pc:sldMk cId="3557343526" sldId="338"/>
            <ac:spMk id="30" creationId="{27562107-6162-475B-B794-9B425054C027}"/>
          </ac:spMkLst>
        </pc:spChg>
        <pc:spChg chg="add mod">
          <ac:chgData name="Ofir Gerbi" userId="144fd1d6-9023-4717-ba4b-343401a376ce" providerId="ADAL" clId="{03BEAACA-54EF-4DF7-B71F-15A9DAE09DF3}" dt="2021-05-01T14:36:24.114" v="2283" actId="408"/>
          <ac:spMkLst>
            <pc:docMk/>
            <pc:sldMk cId="3557343526" sldId="338"/>
            <ac:spMk id="31" creationId="{31336A55-A37B-4B08-AEB8-D05CB0393E4B}"/>
          </ac:spMkLst>
        </pc:spChg>
        <pc:spChg chg="add mod">
          <ac:chgData name="Ofir Gerbi" userId="144fd1d6-9023-4717-ba4b-343401a376ce" providerId="ADAL" clId="{03BEAACA-54EF-4DF7-B71F-15A9DAE09DF3}" dt="2021-05-01T14:36:24.114" v="2283" actId="408"/>
          <ac:spMkLst>
            <pc:docMk/>
            <pc:sldMk cId="3557343526" sldId="338"/>
            <ac:spMk id="32" creationId="{784D8CA2-40A9-4242-A37B-178D7646E0F3}"/>
          </ac:spMkLst>
        </pc:spChg>
        <pc:spChg chg="add mod">
          <ac:chgData name="Ofir Gerbi" userId="144fd1d6-9023-4717-ba4b-343401a376ce" providerId="ADAL" clId="{03BEAACA-54EF-4DF7-B71F-15A9DAE09DF3}" dt="2021-05-01T14:35:58.882" v="2278"/>
          <ac:spMkLst>
            <pc:docMk/>
            <pc:sldMk cId="3557343526" sldId="338"/>
            <ac:spMk id="33" creationId="{DCC90FA7-676B-4BE5-9F97-F58083C53197}"/>
          </ac:spMkLst>
        </pc:spChg>
        <pc:spChg chg="add mod">
          <ac:chgData name="Ofir Gerbi" userId="144fd1d6-9023-4717-ba4b-343401a376ce" providerId="ADAL" clId="{03BEAACA-54EF-4DF7-B71F-15A9DAE09DF3}" dt="2021-05-01T14:35:58.882" v="2278"/>
          <ac:spMkLst>
            <pc:docMk/>
            <pc:sldMk cId="3557343526" sldId="338"/>
            <ac:spMk id="34" creationId="{0AC544D0-0100-42FC-BBC5-B212BA8047F6}"/>
          </ac:spMkLst>
        </pc:spChg>
        <pc:spChg chg="del">
          <ac:chgData name="Ofir Gerbi" userId="144fd1d6-9023-4717-ba4b-343401a376ce" providerId="ADAL" clId="{03BEAACA-54EF-4DF7-B71F-15A9DAE09DF3}" dt="2021-05-01T13:52:28.664" v="1566" actId="478"/>
          <ac:spMkLst>
            <pc:docMk/>
            <pc:sldMk cId="3557343526" sldId="338"/>
            <ac:spMk id="59" creationId="{C85B5E09-08D5-4895-9586-6E1E04DDD664}"/>
          </ac:spMkLst>
        </pc:spChg>
        <pc:spChg chg="del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61" creationId="{52AD2AE7-5718-480D-9AB0-13334B073603}"/>
          </ac:spMkLst>
        </pc:spChg>
        <pc:spChg chg="del mod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35:57.947" v="2277" actId="478"/>
          <ac:spMkLst>
            <pc:docMk/>
            <pc:sldMk cId="3557343526" sldId="338"/>
            <ac:spMk id="66" creationId="{5A676B5C-E816-42D0-8791-7ABC75A246FD}"/>
          </ac:spMkLst>
        </pc:spChg>
        <pc:spChg chg="del">
          <ac:chgData name="Ofir Gerbi" userId="144fd1d6-9023-4717-ba4b-343401a376ce" providerId="ADAL" clId="{03BEAACA-54EF-4DF7-B71F-15A9DAE09DF3}" dt="2021-05-01T13:52:28.664" v="1566" actId="478"/>
          <ac:spMkLst>
            <pc:docMk/>
            <pc:sldMk cId="3557343526" sldId="338"/>
            <ac:spMk id="69" creationId="{53FC3C07-C105-47BE-BFD1-3DAF376E8D17}"/>
          </ac:spMkLst>
        </pc:spChg>
        <pc:spChg chg="mod">
          <ac:chgData name="Ofir Gerbi" userId="144fd1d6-9023-4717-ba4b-343401a376ce" providerId="ADAL" clId="{03BEAACA-54EF-4DF7-B71F-15A9DAE09DF3}" dt="2021-05-01T13:59:45.128" v="1697" actId="20577"/>
          <ac:spMkLst>
            <pc:docMk/>
            <pc:sldMk cId="3557343526" sldId="338"/>
            <ac:spMk id="96" creationId="{E50E211D-7AD6-E54C-9F56-DE302AE674D3}"/>
          </ac:spMkLst>
        </pc:spChg>
        <pc:picChg chg="mod">
          <ac:chgData name="Ofir Gerbi" userId="144fd1d6-9023-4717-ba4b-343401a376ce" providerId="ADAL" clId="{03BEAACA-54EF-4DF7-B71F-15A9DAE09DF3}" dt="2021-05-01T13:59:37.822" v="1672" actId="1076"/>
          <ac:picMkLst>
            <pc:docMk/>
            <pc:sldMk cId="3557343526" sldId="338"/>
            <ac:picMk id="4" creationId="{6B734FAB-DF41-47D5-B4B1-74B4BADC4683}"/>
          </ac:picMkLst>
        </pc:picChg>
        <pc:picChg chg="mod">
          <ac:chgData name="Ofir Gerbi" userId="144fd1d6-9023-4717-ba4b-343401a376ce" providerId="ADAL" clId="{03BEAACA-54EF-4DF7-B71F-15A9DAE09DF3}" dt="2021-05-01T13:59:37.822" v="1672" actId="1076"/>
          <ac:picMkLst>
            <pc:docMk/>
            <pc:sldMk cId="3557343526" sldId="338"/>
            <ac:picMk id="10" creationId="{366E6AF6-B1E8-4B05-B9B7-904462918B0E}"/>
          </ac:picMkLst>
        </pc:picChg>
        <pc:picChg chg="mod">
          <ac:chgData name="Ofir Gerbi" userId="144fd1d6-9023-4717-ba4b-343401a376ce" providerId="ADAL" clId="{03BEAACA-54EF-4DF7-B71F-15A9DAE09DF3}" dt="2021-05-01T14:00:04.254" v="1702" actId="14100"/>
          <ac:picMkLst>
            <pc:docMk/>
            <pc:sldMk cId="3557343526" sldId="338"/>
            <ac:picMk id="177" creationId="{B0EF01F8-B182-6149-B8B6-CED85E0B6E57}"/>
          </ac:picMkLst>
        </pc:picChg>
      </pc:sldChg>
      <pc:sldChg chg="addSp delSp modSp add mod setBg addAnim delAnim modAnim">
        <pc:chgData name="Ofir Gerbi" userId="144fd1d6-9023-4717-ba4b-343401a376ce" providerId="ADAL" clId="{03BEAACA-54EF-4DF7-B71F-15A9DAE09DF3}" dt="2021-05-08T19:39:31.807" v="8531"/>
        <pc:sldMkLst>
          <pc:docMk/>
          <pc:sldMk cId="3552885970" sldId="339"/>
        </pc:sldMkLst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2" creationId="{4443228B-C9AE-4724-9009-78241EDE15BC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3" creationId="{DB05BD25-8419-44D7-806F-4E693B4F056C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5" creationId="{955A1FEF-E30C-4BD6-BF9A-AF632E16F9F9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6" creationId="{ADAB737E-4BBC-4004-A722-E8D2091FCBBD}"/>
          </ac:spMkLst>
        </pc:spChg>
        <pc:spChg chg="add del mod">
          <ac:chgData name="Ofir Gerbi" userId="144fd1d6-9023-4717-ba4b-343401a376ce" providerId="ADAL" clId="{03BEAACA-54EF-4DF7-B71F-15A9DAE09DF3}" dt="2021-05-01T14:48:02.410" v="2423" actId="478"/>
          <ac:spMkLst>
            <pc:docMk/>
            <pc:sldMk cId="3552885970" sldId="339"/>
            <ac:spMk id="7" creationId="{C84341C3-5F6D-4B91-B79A-FD431B543401}"/>
          </ac:spMkLst>
        </pc:spChg>
        <pc:spChg chg="del">
          <ac:chgData name="Ofir Gerbi" userId="144fd1d6-9023-4717-ba4b-343401a376ce" providerId="ADAL" clId="{03BEAACA-54EF-4DF7-B71F-15A9DAE09DF3}" dt="2021-05-01T14:04:58.327" v="1733" actId="478"/>
          <ac:spMkLst>
            <pc:docMk/>
            <pc:sldMk cId="3552885970" sldId="339"/>
            <ac:spMk id="11" creationId="{9AF64DE3-6D5D-4D5A-98CA-800BE5627011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17" creationId="{599E20D2-4026-4806-92BC-887DDFDE5A10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18" creationId="{898FA298-CD05-4EB7-AC1E-B1D46509F95E}"/>
          </ac:spMkLst>
        </pc:spChg>
        <pc:spChg chg="del mod">
          <ac:chgData name="Ofir Gerbi" userId="144fd1d6-9023-4717-ba4b-343401a376ce" providerId="ADAL" clId="{03BEAACA-54EF-4DF7-B71F-15A9DAE09DF3}" dt="2021-05-01T14:36:57.978" v="2286" actId="478"/>
          <ac:spMkLst>
            <pc:docMk/>
            <pc:sldMk cId="3552885970" sldId="339"/>
            <ac:spMk id="20" creationId="{324109EC-A136-48B8-B9C2-FAA7C3EC2DDF}"/>
          </ac:spMkLst>
        </pc:spChg>
        <pc:spChg chg="del">
          <ac:chgData name="Ofir Gerbi" userId="144fd1d6-9023-4717-ba4b-343401a376ce" providerId="ADAL" clId="{03BEAACA-54EF-4DF7-B71F-15A9DAE09DF3}" dt="2021-05-01T14:36:57.978" v="2286" actId="478"/>
          <ac:spMkLst>
            <pc:docMk/>
            <pc:sldMk cId="3552885970" sldId="339"/>
            <ac:spMk id="21" creationId="{2644AC32-29E5-4C82-8740-C310BCF3226B}"/>
          </ac:spMkLst>
        </pc:spChg>
        <pc:spChg chg="del">
          <ac:chgData name="Ofir Gerbi" userId="144fd1d6-9023-4717-ba4b-343401a376ce" providerId="ADAL" clId="{03BEAACA-54EF-4DF7-B71F-15A9DAE09DF3}" dt="2021-05-01T14:04:59.678" v="1734" actId="478"/>
          <ac:spMkLst>
            <pc:docMk/>
            <pc:sldMk cId="3552885970" sldId="339"/>
            <ac:spMk id="22" creationId="{F3B76A43-8438-4494-AAB4-B3198493E99C}"/>
          </ac:spMkLst>
        </pc:spChg>
        <pc:spChg chg="add mod">
          <ac:chgData name="Ofir Gerbi" userId="144fd1d6-9023-4717-ba4b-343401a376ce" providerId="ADAL" clId="{03BEAACA-54EF-4DF7-B71F-15A9DAE09DF3}" dt="2021-05-03T13:46:47.796" v="7786" actId="1076"/>
          <ac:spMkLst>
            <pc:docMk/>
            <pc:sldMk cId="3552885970" sldId="339"/>
            <ac:spMk id="23" creationId="{03EB0121-0BEB-446B-8DCE-63901E2CE4FC}"/>
          </ac:spMkLst>
        </pc:spChg>
        <pc:spChg chg="del">
          <ac:chgData name="Ofir Gerbi" userId="144fd1d6-9023-4717-ba4b-343401a376ce" providerId="ADAL" clId="{03BEAACA-54EF-4DF7-B71F-15A9DAE09DF3}" dt="2021-05-01T14:36:57.978" v="2286" actId="478"/>
          <ac:spMkLst>
            <pc:docMk/>
            <pc:sldMk cId="3552885970" sldId="339"/>
            <ac:spMk id="23" creationId="{FE0C2F45-1E40-4C35-B942-4A278E4CE9E5}"/>
          </ac:spMkLst>
        </pc:spChg>
        <pc:spChg chg="del">
          <ac:chgData name="Ofir Gerbi" userId="144fd1d6-9023-4717-ba4b-343401a376ce" providerId="ADAL" clId="{03BEAACA-54EF-4DF7-B71F-15A9DAE09DF3}" dt="2021-05-01T14:36:57.978" v="2286" actId="478"/>
          <ac:spMkLst>
            <pc:docMk/>
            <pc:sldMk cId="3552885970" sldId="339"/>
            <ac:spMk id="24" creationId="{7C630B7A-5CD7-45D5-B897-29F113E44DEC}"/>
          </ac:spMkLst>
        </pc:spChg>
        <pc:spChg chg="del">
          <ac:chgData name="Ofir Gerbi" userId="144fd1d6-9023-4717-ba4b-343401a376ce" providerId="ADAL" clId="{03BEAACA-54EF-4DF7-B71F-15A9DAE09DF3}" dt="2021-05-01T14:36:57.978" v="2286" actId="478"/>
          <ac:spMkLst>
            <pc:docMk/>
            <pc:sldMk cId="3552885970" sldId="339"/>
            <ac:spMk id="25" creationId="{6FF1522E-C756-4C2A-B1F3-DE73CB78CF85}"/>
          </ac:spMkLst>
        </pc:spChg>
        <pc:spChg chg="del">
          <ac:chgData name="Ofir Gerbi" userId="144fd1d6-9023-4717-ba4b-343401a376ce" providerId="ADAL" clId="{03BEAACA-54EF-4DF7-B71F-15A9DAE09DF3}" dt="2021-05-01T14:37:07.940" v="2289" actId="478"/>
          <ac:spMkLst>
            <pc:docMk/>
            <pc:sldMk cId="3552885970" sldId="339"/>
            <ac:spMk id="26" creationId="{15A22B59-60A3-44EF-9819-F078078B60C2}"/>
          </ac:spMkLst>
        </pc:spChg>
        <pc:spChg chg="del mod">
          <ac:chgData name="Ofir Gerbi" userId="144fd1d6-9023-4717-ba4b-343401a376ce" providerId="ADAL" clId="{03BEAACA-54EF-4DF7-B71F-15A9DAE09DF3}" dt="2021-05-01T14:37:23.708" v="2294" actId="478"/>
          <ac:spMkLst>
            <pc:docMk/>
            <pc:sldMk cId="3552885970" sldId="339"/>
            <ac:spMk id="27" creationId="{DF725370-E3E8-4218-BA94-F30AF13D66DA}"/>
          </ac:spMkLst>
        </pc:spChg>
        <pc:spChg chg="add del mod">
          <ac:chgData name="Ofir Gerbi" userId="144fd1d6-9023-4717-ba4b-343401a376ce" providerId="ADAL" clId="{03BEAACA-54EF-4DF7-B71F-15A9DAE09DF3}" dt="2021-05-01T14:05:59.046" v="1801" actId="478"/>
          <ac:spMkLst>
            <pc:docMk/>
            <pc:sldMk cId="3552885970" sldId="339"/>
            <ac:spMk id="28" creationId="{1DFB93A2-2AE5-4895-99E0-199F8A280A5C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29" creationId="{25E0D8E0-ABBC-471B-8011-61E4FA097E2F}"/>
          </ac:spMkLst>
        </pc:spChg>
        <pc:spChg chg="add del mod">
          <ac:chgData name="Ofir Gerbi" userId="144fd1d6-9023-4717-ba4b-343401a376ce" providerId="ADAL" clId="{03BEAACA-54EF-4DF7-B71F-15A9DAE09DF3}" dt="2021-05-01T14:09:05.023" v="1834" actId="478"/>
          <ac:spMkLst>
            <pc:docMk/>
            <pc:sldMk cId="3552885970" sldId="339"/>
            <ac:spMk id="30" creationId="{957339BF-D5A3-41EF-BC9B-CEA273BDFA89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31" creationId="{DF120A64-A019-446E-BC19-C1FCD35A1EE7}"/>
          </ac:spMkLst>
        </pc:spChg>
        <pc:spChg chg="add del mod">
          <ac:chgData name="Ofir Gerbi" userId="144fd1d6-9023-4717-ba4b-343401a376ce" providerId="ADAL" clId="{03BEAACA-54EF-4DF7-B71F-15A9DAE09DF3}" dt="2021-05-01T16:23:20.155" v="4029" actId="208"/>
          <ac:spMkLst>
            <pc:docMk/>
            <pc:sldMk cId="3552885970" sldId="339"/>
            <ac:spMk id="32" creationId="{730FD1EC-028F-4430-8CB5-726F220542B0}"/>
          </ac:spMkLst>
        </pc:spChg>
        <pc:spChg chg="add mod">
          <ac:chgData name="Ofir Gerbi" userId="144fd1d6-9023-4717-ba4b-343401a376ce" providerId="ADAL" clId="{03BEAACA-54EF-4DF7-B71F-15A9DAE09DF3}" dt="2021-05-02T11:33:08.109" v="5717"/>
          <ac:spMkLst>
            <pc:docMk/>
            <pc:sldMk cId="3552885970" sldId="339"/>
            <ac:spMk id="33" creationId="{9F94D769-E2AF-426A-A272-08FEB41499D5}"/>
          </ac:spMkLst>
        </pc:spChg>
        <pc:spChg chg="add mod">
          <ac:chgData name="Ofir Gerbi" userId="144fd1d6-9023-4717-ba4b-343401a376ce" providerId="ADAL" clId="{03BEAACA-54EF-4DF7-B71F-15A9DAE09DF3}" dt="2021-05-01T15:34:02.576" v="3158" actId="408"/>
          <ac:spMkLst>
            <pc:docMk/>
            <pc:sldMk cId="3552885970" sldId="339"/>
            <ac:spMk id="34" creationId="{28D1A14A-7291-4A15-A5B7-8D82B6A36A5E}"/>
          </ac:spMkLst>
        </pc:spChg>
        <pc:spChg chg="add mod">
          <ac:chgData name="Ofir Gerbi" userId="144fd1d6-9023-4717-ba4b-343401a376ce" providerId="ADAL" clId="{03BEAACA-54EF-4DF7-B71F-15A9DAE09DF3}" dt="2021-05-01T15:34:02.576" v="3158" actId="408"/>
          <ac:spMkLst>
            <pc:docMk/>
            <pc:sldMk cId="3552885970" sldId="339"/>
            <ac:spMk id="35" creationId="{9D342B5C-7565-4C33-A629-A8024133AD17}"/>
          </ac:spMkLst>
        </pc:spChg>
        <pc:spChg chg="add mod">
          <ac:chgData name="Ofir Gerbi" userId="144fd1d6-9023-4717-ba4b-343401a376ce" providerId="ADAL" clId="{03BEAACA-54EF-4DF7-B71F-15A9DAE09DF3}" dt="2021-05-01T15:34:02.576" v="3158" actId="408"/>
          <ac:spMkLst>
            <pc:docMk/>
            <pc:sldMk cId="3552885970" sldId="339"/>
            <ac:spMk id="36" creationId="{724952B5-5CCB-4163-AE44-F44B15D1405F}"/>
          </ac:spMkLst>
        </pc:spChg>
        <pc:spChg chg="add mod">
          <ac:chgData name="Ofir Gerbi" userId="144fd1d6-9023-4717-ba4b-343401a376ce" providerId="ADAL" clId="{03BEAACA-54EF-4DF7-B71F-15A9DAE09DF3}" dt="2021-05-01T15:33:07.624" v="3153" actId="12789"/>
          <ac:spMkLst>
            <pc:docMk/>
            <pc:sldMk cId="3552885970" sldId="339"/>
            <ac:spMk id="37" creationId="{BD0ABB97-D3E8-4E38-961F-B793FBDC8E7E}"/>
          </ac:spMkLst>
        </pc:spChg>
        <pc:spChg chg="add mod">
          <ac:chgData name="Ofir Gerbi" userId="144fd1d6-9023-4717-ba4b-343401a376ce" providerId="ADAL" clId="{03BEAACA-54EF-4DF7-B71F-15A9DAE09DF3}" dt="2021-05-01T15:33:07.624" v="3153" actId="12789"/>
          <ac:spMkLst>
            <pc:docMk/>
            <pc:sldMk cId="3552885970" sldId="339"/>
            <ac:spMk id="38" creationId="{46D51AB8-0CD2-4E3E-9A72-20663B07EEF4}"/>
          </ac:spMkLst>
        </pc:spChg>
        <pc:spChg chg="add del mod">
          <ac:chgData name="Ofir Gerbi" userId="144fd1d6-9023-4717-ba4b-343401a376ce" providerId="ADAL" clId="{03BEAACA-54EF-4DF7-B71F-15A9DAE09DF3}" dt="2021-05-01T14:37:01.820" v="2288" actId="478"/>
          <ac:spMkLst>
            <pc:docMk/>
            <pc:sldMk cId="3552885970" sldId="339"/>
            <ac:spMk id="39" creationId="{1AE10684-F5EE-4576-A55C-87B3C2139BF8}"/>
          </ac:spMkLst>
        </pc:spChg>
        <pc:spChg chg="add del mod">
          <ac:chgData name="Ofir Gerbi" userId="144fd1d6-9023-4717-ba4b-343401a376ce" providerId="ADAL" clId="{03BEAACA-54EF-4DF7-B71F-15A9DAE09DF3}" dt="2021-05-01T14:37:01.820" v="2288" actId="478"/>
          <ac:spMkLst>
            <pc:docMk/>
            <pc:sldMk cId="3552885970" sldId="339"/>
            <ac:spMk id="40" creationId="{D6E93636-7A26-4B0B-8C6F-FC2874337BA7}"/>
          </ac:spMkLst>
        </pc:spChg>
        <pc:spChg chg="add del mod">
          <ac:chgData name="Ofir Gerbi" userId="144fd1d6-9023-4717-ba4b-343401a376ce" providerId="ADAL" clId="{03BEAACA-54EF-4DF7-B71F-15A9DAE09DF3}" dt="2021-05-01T14:37:01.820" v="2288" actId="478"/>
          <ac:spMkLst>
            <pc:docMk/>
            <pc:sldMk cId="3552885970" sldId="339"/>
            <ac:spMk id="41" creationId="{F5690ABA-06BA-4E25-8098-344337F78627}"/>
          </ac:spMkLst>
        </pc:spChg>
        <pc:spChg chg="add del mod">
          <ac:chgData name="Ofir Gerbi" userId="144fd1d6-9023-4717-ba4b-343401a376ce" providerId="ADAL" clId="{03BEAACA-54EF-4DF7-B71F-15A9DAE09DF3}" dt="2021-05-01T14:37:01.820" v="2288" actId="478"/>
          <ac:spMkLst>
            <pc:docMk/>
            <pc:sldMk cId="3552885970" sldId="339"/>
            <ac:spMk id="42" creationId="{C98B6FAA-5E22-4A43-8308-2597FDA128EC}"/>
          </ac:spMkLst>
        </pc:spChg>
        <pc:spChg chg="add del mod">
          <ac:chgData name="Ofir Gerbi" userId="144fd1d6-9023-4717-ba4b-343401a376ce" providerId="ADAL" clId="{03BEAACA-54EF-4DF7-B71F-15A9DAE09DF3}" dt="2021-05-01T14:37:01.820" v="2288" actId="478"/>
          <ac:spMkLst>
            <pc:docMk/>
            <pc:sldMk cId="3552885970" sldId="339"/>
            <ac:spMk id="43" creationId="{0CFA24AF-4B62-4E45-8970-B6225D47AB8F}"/>
          </ac:spMkLst>
        </pc:spChg>
        <pc:spChg chg="add del mod ord">
          <ac:chgData name="Ofir Gerbi" userId="144fd1d6-9023-4717-ba4b-343401a376ce" providerId="ADAL" clId="{03BEAACA-54EF-4DF7-B71F-15A9DAE09DF3}" dt="2021-05-01T16:23:29.220" v="4030" actId="207"/>
          <ac:spMkLst>
            <pc:docMk/>
            <pc:sldMk cId="3552885970" sldId="339"/>
            <ac:spMk id="44" creationId="{203CBBEC-484B-4C03-85CB-B31A86BFF645}"/>
          </ac:spMkLst>
        </pc:spChg>
        <pc:spChg chg="add mod">
          <ac:chgData name="Ofir Gerbi" userId="144fd1d6-9023-4717-ba4b-343401a376ce" providerId="ADAL" clId="{03BEAACA-54EF-4DF7-B71F-15A9DAE09DF3}" dt="2021-05-01T15:40:51.372" v="3210" actId="20577"/>
          <ac:spMkLst>
            <pc:docMk/>
            <pc:sldMk cId="3552885970" sldId="339"/>
            <ac:spMk id="45" creationId="{9965C68B-F72E-4E19-ACB1-9C0FF1103ECE}"/>
          </ac:spMkLst>
        </pc:spChg>
        <pc:spChg chg="add mod">
          <ac:chgData name="Ofir Gerbi" userId="144fd1d6-9023-4717-ba4b-343401a376ce" providerId="ADAL" clId="{03BEAACA-54EF-4DF7-B71F-15A9DAE09DF3}" dt="2021-05-01T15:34:03.384" v="3160" actId="1076"/>
          <ac:spMkLst>
            <pc:docMk/>
            <pc:sldMk cId="3552885970" sldId="339"/>
            <ac:spMk id="46" creationId="{45A4F84C-945F-49C9-84F0-82F8993F58C1}"/>
          </ac:spMkLst>
        </pc:spChg>
        <pc:spChg chg="add mod">
          <ac:chgData name="Ofir Gerbi" userId="144fd1d6-9023-4717-ba4b-343401a376ce" providerId="ADAL" clId="{03BEAACA-54EF-4DF7-B71F-15A9DAE09DF3}" dt="2021-05-01T15:34:03.384" v="3160" actId="1076"/>
          <ac:spMkLst>
            <pc:docMk/>
            <pc:sldMk cId="3552885970" sldId="339"/>
            <ac:spMk id="47" creationId="{7C4716A8-B005-44FC-8C14-EBF91E4B0230}"/>
          </ac:spMkLst>
        </pc:spChg>
        <pc:spChg chg="add mod">
          <ac:chgData name="Ofir Gerbi" userId="144fd1d6-9023-4717-ba4b-343401a376ce" providerId="ADAL" clId="{03BEAACA-54EF-4DF7-B71F-15A9DAE09DF3}" dt="2021-05-01T15:34:03.384" v="3160" actId="1076"/>
          <ac:spMkLst>
            <pc:docMk/>
            <pc:sldMk cId="3552885970" sldId="339"/>
            <ac:spMk id="48" creationId="{451D406A-DFC7-48CA-A3A6-E26704EDBF26}"/>
          </ac:spMkLst>
        </pc:spChg>
        <pc:spChg chg="add del mod">
          <ac:chgData name="Ofir Gerbi" userId="144fd1d6-9023-4717-ba4b-343401a376ce" providerId="ADAL" clId="{03BEAACA-54EF-4DF7-B71F-15A9DAE09DF3}" dt="2021-05-01T15:34:03.384" v="3160" actId="1076"/>
          <ac:spMkLst>
            <pc:docMk/>
            <pc:sldMk cId="3552885970" sldId="339"/>
            <ac:spMk id="49" creationId="{4EBDA494-6592-4840-8FC6-E120BCDDDF26}"/>
          </ac:spMkLst>
        </pc:spChg>
        <pc:spChg chg="add del mod">
          <ac:chgData name="Ofir Gerbi" userId="144fd1d6-9023-4717-ba4b-343401a376ce" providerId="ADAL" clId="{03BEAACA-54EF-4DF7-B71F-15A9DAE09DF3}" dt="2021-05-01T14:49:35.849" v="2449" actId="478"/>
          <ac:spMkLst>
            <pc:docMk/>
            <pc:sldMk cId="3552885970" sldId="339"/>
            <ac:spMk id="51" creationId="{221D78A8-0E1A-460C-A1E7-F6E2DA9F419A}"/>
          </ac:spMkLst>
        </pc:spChg>
        <pc:spChg chg="add mod">
          <ac:chgData name="Ofir Gerbi" userId="144fd1d6-9023-4717-ba4b-343401a376ce" providerId="ADAL" clId="{03BEAACA-54EF-4DF7-B71F-15A9DAE09DF3}" dt="2021-05-01T14:49:36.609" v="2450"/>
          <ac:spMkLst>
            <pc:docMk/>
            <pc:sldMk cId="3552885970" sldId="339"/>
            <ac:spMk id="53" creationId="{D8592EC3-9819-4EC7-84D2-3DF4A985D21E}"/>
          </ac:spMkLst>
        </pc:spChg>
        <pc:spChg chg="add del mod">
          <ac:chgData name="Ofir Gerbi" userId="144fd1d6-9023-4717-ba4b-343401a376ce" providerId="ADAL" clId="{03BEAACA-54EF-4DF7-B71F-15A9DAE09DF3}" dt="2021-05-02T10:38:28.511" v="5426" actId="478"/>
          <ac:spMkLst>
            <pc:docMk/>
            <pc:sldMk cId="3552885970" sldId="339"/>
            <ac:spMk id="54" creationId="{0AC388F5-7B41-41B7-BD50-54F7E429579E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55" creationId="{C5790EF5-B8DF-422B-999E-9AE60C0A0FF0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61" creationId="{52AD2AE7-5718-480D-9AB0-13334B073603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64" creationId="{8E2F5466-1171-4E9D-B3D6-05546AA081FD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65" creationId="{1E7DBCEB-B48D-4302-9045-D87F0A3307A5}"/>
          </ac:spMkLst>
        </pc:spChg>
        <pc:spChg chg="del">
          <ac:chgData name="Ofir Gerbi" userId="144fd1d6-9023-4717-ba4b-343401a376ce" providerId="ADAL" clId="{03BEAACA-54EF-4DF7-B71F-15A9DAE09DF3}" dt="2021-05-01T14:36:44.034" v="2284" actId="478"/>
          <ac:spMkLst>
            <pc:docMk/>
            <pc:sldMk cId="3552885970" sldId="339"/>
            <ac:spMk id="66" creationId="{5A676B5C-E816-42D0-8791-7ABC75A246FD}"/>
          </ac:spMkLst>
        </pc:spChg>
        <pc:spChg chg="add mod">
          <ac:chgData name="Ofir Gerbi" userId="144fd1d6-9023-4717-ba4b-343401a376ce" providerId="ADAL" clId="{03BEAACA-54EF-4DF7-B71F-15A9DAE09DF3}" dt="2021-05-03T13:46:45.188" v="7785" actId="1076"/>
          <ac:spMkLst>
            <pc:docMk/>
            <pc:sldMk cId="3552885970" sldId="339"/>
            <ac:spMk id="68" creationId="{1B4F5B22-7B29-4D69-A272-7D2DA1F8663B}"/>
          </ac:spMkLst>
        </pc:spChg>
        <pc:spChg chg="add del mod">
          <ac:chgData name="Ofir Gerbi" userId="144fd1d6-9023-4717-ba4b-343401a376ce" providerId="ADAL" clId="{03BEAACA-54EF-4DF7-B71F-15A9DAE09DF3}" dt="2021-05-02T11:32:26.907" v="5716" actId="478"/>
          <ac:spMkLst>
            <pc:docMk/>
            <pc:sldMk cId="3552885970" sldId="339"/>
            <ac:spMk id="69" creationId="{4EFD6A5B-0EDF-4FDF-99B4-39FE6058298E}"/>
          </ac:spMkLst>
        </pc:spChg>
        <pc:spChg chg="del">
          <ac:chgData name="Ofir Gerbi" userId="144fd1d6-9023-4717-ba4b-343401a376ce" providerId="ADAL" clId="{03BEAACA-54EF-4DF7-B71F-15A9DAE09DF3}" dt="2021-05-01T14:37:42.219" v="2301" actId="478"/>
          <ac:spMkLst>
            <pc:docMk/>
            <pc:sldMk cId="3552885970" sldId="339"/>
            <ac:spMk id="96" creationId="{E50E211D-7AD6-E54C-9F56-DE302AE674D3}"/>
          </ac:spMkLst>
        </pc:spChg>
        <pc:picChg chg="del">
          <ac:chgData name="Ofir Gerbi" userId="144fd1d6-9023-4717-ba4b-343401a376ce" providerId="ADAL" clId="{03BEAACA-54EF-4DF7-B71F-15A9DAE09DF3}" dt="2021-05-01T14:04:42.230" v="1732" actId="478"/>
          <ac:picMkLst>
            <pc:docMk/>
            <pc:sldMk cId="3552885970" sldId="339"/>
            <ac:picMk id="4" creationId="{6B734FAB-DF41-47D5-B4B1-74B4BADC4683}"/>
          </ac:picMkLst>
        </pc:picChg>
        <pc:picChg chg="add del mod">
          <ac:chgData name="Ofir Gerbi" userId="144fd1d6-9023-4717-ba4b-343401a376ce" providerId="ADAL" clId="{03BEAACA-54EF-4DF7-B71F-15A9DAE09DF3}" dt="2021-05-01T16:14:46.937" v="3974" actId="478"/>
          <ac:picMkLst>
            <pc:docMk/>
            <pc:sldMk cId="3552885970" sldId="339"/>
            <ac:picMk id="9" creationId="{598AEDFD-4E7F-44C6-B2C0-C6ED1AC8A9D5}"/>
          </ac:picMkLst>
        </pc:picChg>
        <pc:picChg chg="del">
          <ac:chgData name="Ofir Gerbi" userId="144fd1d6-9023-4717-ba4b-343401a376ce" providerId="ADAL" clId="{03BEAACA-54EF-4DF7-B71F-15A9DAE09DF3}" dt="2021-05-01T14:04:41.703" v="1731" actId="478"/>
          <ac:picMkLst>
            <pc:docMk/>
            <pc:sldMk cId="3552885970" sldId="339"/>
            <ac:picMk id="10" creationId="{366E6AF6-B1E8-4B05-B9B7-904462918B0E}"/>
          </ac:picMkLst>
        </pc:picChg>
        <pc:picChg chg="add del mod">
          <ac:chgData name="Ofir Gerbi" userId="144fd1d6-9023-4717-ba4b-343401a376ce" providerId="ADAL" clId="{03BEAACA-54EF-4DF7-B71F-15A9DAE09DF3}" dt="2021-05-01T16:14:46.937" v="3974" actId="478"/>
          <ac:picMkLst>
            <pc:docMk/>
            <pc:sldMk cId="3552885970" sldId="339"/>
            <ac:picMk id="13" creationId="{EA527C63-E7E6-4234-979A-2B0850F4DE0F}"/>
          </ac:picMkLst>
        </pc:picChg>
        <pc:picChg chg="add del mod">
          <ac:chgData name="Ofir Gerbi" userId="144fd1d6-9023-4717-ba4b-343401a376ce" providerId="ADAL" clId="{03BEAACA-54EF-4DF7-B71F-15A9DAE09DF3}" dt="2021-05-01T16:14:50.634" v="3975" actId="478"/>
          <ac:picMkLst>
            <pc:docMk/>
            <pc:sldMk cId="3552885970" sldId="339"/>
            <ac:picMk id="15" creationId="{3E2EC0B4-C012-4F96-8D9B-2F224E9C3A62}"/>
          </ac:picMkLst>
        </pc:picChg>
        <pc:picChg chg="del mod">
          <ac:chgData name="Ofir Gerbi" userId="144fd1d6-9023-4717-ba4b-343401a376ce" providerId="ADAL" clId="{03BEAACA-54EF-4DF7-B71F-15A9DAE09DF3}" dt="2021-05-01T14:48:02.410" v="2423" actId="478"/>
          <ac:picMkLst>
            <pc:docMk/>
            <pc:sldMk cId="3552885970" sldId="339"/>
            <ac:picMk id="16" creationId="{150B71E2-612D-4B9A-A1F5-570F63F6EA92}"/>
          </ac:picMkLst>
        </pc:picChg>
        <pc:picChg chg="add del mod">
          <ac:chgData name="Ofir Gerbi" userId="144fd1d6-9023-4717-ba4b-343401a376ce" providerId="ADAL" clId="{03BEAACA-54EF-4DF7-B71F-15A9DAE09DF3}" dt="2021-05-01T14:49:35.849" v="2449" actId="478"/>
          <ac:picMkLst>
            <pc:docMk/>
            <pc:sldMk cId="3552885970" sldId="339"/>
            <ac:picMk id="50" creationId="{7A3A8443-4ABC-4F1E-B25E-C875F91823C8}"/>
          </ac:picMkLst>
        </pc:picChg>
        <pc:picChg chg="add mod">
          <ac:chgData name="Ofir Gerbi" userId="144fd1d6-9023-4717-ba4b-343401a376ce" providerId="ADAL" clId="{03BEAACA-54EF-4DF7-B71F-15A9DAE09DF3}" dt="2021-05-01T14:49:36.609" v="2450"/>
          <ac:picMkLst>
            <pc:docMk/>
            <pc:sldMk cId="3552885970" sldId="339"/>
            <ac:picMk id="52" creationId="{3542D3F5-BD13-4C3D-A66A-B2EAD657FF44}"/>
          </ac:picMkLst>
        </pc:picChg>
        <pc:picChg chg="add del mod">
          <ac:chgData name="Ofir Gerbi" userId="144fd1d6-9023-4717-ba4b-343401a376ce" providerId="ADAL" clId="{03BEAACA-54EF-4DF7-B71F-15A9DAE09DF3}" dt="2021-05-01T16:19:10.569" v="4011" actId="478"/>
          <ac:picMkLst>
            <pc:docMk/>
            <pc:sldMk cId="3552885970" sldId="339"/>
            <ac:picMk id="62" creationId="{7058496E-F188-4689-A8CB-7D781C04C7B8}"/>
          </ac:picMkLst>
        </pc:picChg>
        <pc:picChg chg="add del mod">
          <ac:chgData name="Ofir Gerbi" userId="144fd1d6-9023-4717-ba4b-343401a376ce" providerId="ADAL" clId="{03BEAACA-54EF-4DF7-B71F-15A9DAE09DF3}" dt="2021-05-01T16:20:40.873" v="4015" actId="478"/>
          <ac:picMkLst>
            <pc:docMk/>
            <pc:sldMk cId="3552885970" sldId="339"/>
            <ac:picMk id="63" creationId="{7766F82E-99FE-4192-8D32-0B83543860CB}"/>
          </ac:picMkLst>
        </pc:picChg>
        <pc:picChg chg="add del mod">
          <ac:chgData name="Ofir Gerbi" userId="144fd1d6-9023-4717-ba4b-343401a376ce" providerId="ADAL" clId="{03BEAACA-54EF-4DF7-B71F-15A9DAE09DF3}" dt="2021-05-01T16:21:43.223" v="4024" actId="478"/>
          <ac:picMkLst>
            <pc:docMk/>
            <pc:sldMk cId="3552885970" sldId="339"/>
            <ac:picMk id="67" creationId="{D031D421-0CFA-41FF-A68C-59A36D208451}"/>
          </ac:picMkLst>
        </pc:picChg>
        <pc:picChg chg="del">
          <ac:chgData name="Ofir Gerbi" userId="144fd1d6-9023-4717-ba4b-343401a376ce" providerId="ADAL" clId="{03BEAACA-54EF-4DF7-B71F-15A9DAE09DF3}" dt="2021-05-01T14:37:42.219" v="2301" actId="478"/>
          <ac:picMkLst>
            <pc:docMk/>
            <pc:sldMk cId="3552885970" sldId="339"/>
            <ac:picMk id="177" creationId="{B0EF01F8-B182-6149-B8B6-CED85E0B6E57}"/>
          </ac:picMkLst>
        </pc:picChg>
      </pc:sldChg>
      <pc:sldChg chg="addSp delSp modSp add mod ord setBg modAnim">
        <pc:chgData name="Ofir Gerbi" userId="144fd1d6-9023-4717-ba4b-343401a376ce" providerId="ADAL" clId="{03BEAACA-54EF-4DF7-B71F-15A9DAE09DF3}" dt="2021-05-08T19:37:11.837" v="8515" actId="478"/>
        <pc:sldMkLst>
          <pc:docMk/>
          <pc:sldMk cId="2810500579" sldId="340"/>
        </pc:sldMkLst>
        <pc:spChg chg="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3" creationId="{DB05BD25-8419-44D7-806F-4E693B4F056C}"/>
          </ac:spMkLst>
        </pc:spChg>
        <pc:spChg chg="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6" creationId="{ADAB737E-4BBC-4004-A722-E8D2091FCBBD}"/>
          </ac:spMkLst>
        </pc:spChg>
        <pc:spChg chg="del">
          <ac:chgData name="Ofir Gerbi" userId="144fd1d6-9023-4717-ba4b-343401a376ce" providerId="ADAL" clId="{03BEAACA-54EF-4DF7-B71F-15A9DAE09DF3}" dt="2021-05-01T14:48:05.570" v="2425" actId="478"/>
          <ac:spMkLst>
            <pc:docMk/>
            <pc:sldMk cId="2810500579" sldId="340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40.177" v="2451" actId="478"/>
          <ac:spMkLst>
            <pc:docMk/>
            <pc:sldMk cId="2810500579" sldId="340"/>
            <ac:spMk id="22" creationId="{EA3AFCCF-3DD5-45DF-98D3-0CF371997ACB}"/>
          </ac:spMkLst>
        </pc:spChg>
        <pc:spChg chg="add mod">
          <ac:chgData name="Ofir Gerbi" userId="144fd1d6-9023-4717-ba4b-343401a376ce" providerId="ADAL" clId="{03BEAACA-54EF-4DF7-B71F-15A9DAE09DF3}" dt="2021-05-01T14:49:40.786" v="2452"/>
          <ac:spMkLst>
            <pc:docMk/>
            <pc:sldMk cId="2810500579" sldId="340"/>
            <ac:spMk id="23" creationId="{A40E1256-0CC8-43C3-954D-8AAEACE4E870}"/>
          </ac:spMkLst>
        </pc:spChg>
        <pc:spChg chg="add 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24" creationId="{7424C330-7333-4632-828E-6C1772208DD4}"/>
          </ac:spMkLst>
        </pc:spChg>
        <pc:spChg chg="add 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25" creationId="{97614797-3561-4D5B-BE61-AEF3C7640D2D}"/>
          </ac:spMkLst>
        </pc:spChg>
        <pc:spChg chg="add mod">
          <ac:chgData name="Ofir Gerbi" userId="144fd1d6-9023-4717-ba4b-343401a376ce" providerId="ADAL" clId="{03BEAACA-54EF-4DF7-B71F-15A9DAE09DF3}" dt="2021-05-02T11:43:37.840" v="5725" actId="3626"/>
          <ac:spMkLst>
            <pc:docMk/>
            <pc:sldMk cId="2810500579" sldId="340"/>
            <ac:spMk id="26" creationId="{7577662C-1776-46D4-99E2-C88E7F90E62F}"/>
          </ac:spMkLst>
        </pc:spChg>
        <pc:spChg chg="add mod">
          <ac:chgData name="Ofir Gerbi" userId="144fd1d6-9023-4717-ba4b-343401a376ce" providerId="ADAL" clId="{03BEAACA-54EF-4DF7-B71F-15A9DAE09DF3}" dt="2021-05-02T11:43:30.659" v="5724" actId="108"/>
          <ac:spMkLst>
            <pc:docMk/>
            <pc:sldMk cId="2810500579" sldId="340"/>
            <ac:spMk id="27" creationId="{D901A9CB-5724-4FD2-8D86-1D63ADA3186F}"/>
          </ac:spMkLst>
        </pc:spChg>
        <pc:spChg chg="add mod">
          <ac:chgData name="Ofir Gerbi" userId="144fd1d6-9023-4717-ba4b-343401a376ce" providerId="ADAL" clId="{03BEAACA-54EF-4DF7-B71F-15A9DAE09DF3}" dt="2021-05-01T15:34:19.308" v="3163"/>
          <ac:spMkLst>
            <pc:docMk/>
            <pc:sldMk cId="2810500579" sldId="340"/>
            <ac:spMk id="28" creationId="{2CD92728-1D36-44A4-91B7-884FBF0145D1}"/>
          </ac:spMkLst>
        </pc:spChg>
        <pc:spChg chg="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29" creationId="{25E0D8E0-ABBC-471B-8011-61E4FA097E2F}"/>
          </ac:spMkLst>
        </pc:spChg>
        <pc:spChg chg="add mod">
          <ac:chgData name="Ofir Gerbi" userId="144fd1d6-9023-4717-ba4b-343401a376ce" providerId="ADAL" clId="{03BEAACA-54EF-4DF7-B71F-15A9DAE09DF3}" dt="2021-05-01T15:34:19.308" v="3163"/>
          <ac:spMkLst>
            <pc:docMk/>
            <pc:sldMk cId="2810500579" sldId="340"/>
            <ac:spMk id="30" creationId="{7760960E-FE18-466D-8CA7-F76B3DC00DC4}"/>
          </ac:spMkLst>
        </pc:spChg>
        <pc:spChg chg="mod">
          <ac:chgData name="Ofir Gerbi" userId="144fd1d6-9023-4717-ba4b-343401a376ce" providerId="ADAL" clId="{03BEAACA-54EF-4DF7-B71F-15A9DAE09DF3}" dt="2021-05-08T19:37:09.155" v="8514" actId="1076"/>
          <ac:spMkLst>
            <pc:docMk/>
            <pc:sldMk cId="2810500579" sldId="340"/>
            <ac:spMk id="31" creationId="{DF120A64-A019-446E-BC19-C1FCD35A1EE7}"/>
          </ac:spMkLst>
        </pc:spChg>
        <pc:spChg chg="add del mod">
          <ac:chgData name="Ofir Gerbi" userId="144fd1d6-9023-4717-ba4b-343401a376ce" providerId="ADAL" clId="{03BEAACA-54EF-4DF7-B71F-15A9DAE09DF3}" dt="2021-05-08T19:36:55.214" v="8512"/>
          <ac:spMkLst>
            <pc:docMk/>
            <pc:sldMk cId="2810500579" sldId="340"/>
            <ac:spMk id="33" creationId="{124F1D93-D094-42AD-A29E-E5FB7019E428}"/>
          </ac:spMkLst>
        </pc:spChg>
        <pc:spChg chg="del">
          <ac:chgData name="Ofir Gerbi" userId="144fd1d6-9023-4717-ba4b-343401a376ce" providerId="ADAL" clId="{03BEAACA-54EF-4DF7-B71F-15A9DAE09DF3}" dt="2021-05-01T15:34:17.461" v="3161" actId="478"/>
          <ac:spMkLst>
            <pc:docMk/>
            <pc:sldMk cId="2810500579" sldId="340"/>
            <ac:spMk id="33" creationId="{9F94D769-E2AF-426A-A272-08FEB41499D5}"/>
          </ac:spMkLst>
        </pc:spChg>
        <pc:spChg chg="add del mod">
          <ac:chgData name="Ofir Gerbi" userId="144fd1d6-9023-4717-ba4b-343401a376ce" providerId="ADAL" clId="{03BEAACA-54EF-4DF7-B71F-15A9DAE09DF3}" dt="2021-05-08T19:37:11.837" v="8515" actId="478"/>
          <ac:spMkLst>
            <pc:docMk/>
            <pc:sldMk cId="2810500579" sldId="340"/>
            <ac:spMk id="34" creationId="{269638B9-000F-43BC-94F0-23367993FC66}"/>
          </ac:spMkLst>
        </pc:spChg>
        <pc:spChg chg="del">
          <ac:chgData name="Ofir Gerbi" userId="144fd1d6-9023-4717-ba4b-343401a376ce" providerId="ADAL" clId="{03BEAACA-54EF-4DF7-B71F-15A9DAE09DF3}" dt="2021-05-01T15:34:17.461" v="3161" actId="478"/>
          <ac:spMkLst>
            <pc:docMk/>
            <pc:sldMk cId="2810500579" sldId="340"/>
            <ac:spMk id="34" creationId="{28D1A14A-7291-4A15-A5B7-8D82B6A36A5E}"/>
          </ac:spMkLst>
        </pc:spChg>
        <pc:spChg chg="del">
          <ac:chgData name="Ofir Gerbi" userId="144fd1d6-9023-4717-ba4b-343401a376ce" providerId="ADAL" clId="{03BEAACA-54EF-4DF7-B71F-15A9DAE09DF3}" dt="2021-05-01T15:34:18.622" v="3162" actId="478"/>
          <ac:spMkLst>
            <pc:docMk/>
            <pc:sldMk cId="2810500579" sldId="340"/>
            <ac:spMk id="35" creationId="{9D342B5C-7565-4C33-A629-A8024133AD17}"/>
          </ac:spMkLst>
        </pc:spChg>
        <pc:spChg chg="del">
          <ac:chgData name="Ofir Gerbi" userId="144fd1d6-9023-4717-ba4b-343401a376ce" providerId="ADAL" clId="{03BEAACA-54EF-4DF7-B71F-15A9DAE09DF3}" dt="2021-05-01T15:34:17.461" v="3161" actId="478"/>
          <ac:spMkLst>
            <pc:docMk/>
            <pc:sldMk cId="2810500579" sldId="340"/>
            <ac:spMk id="36" creationId="{724952B5-5CCB-4163-AE44-F44B15D1405F}"/>
          </ac:spMkLst>
        </pc:spChg>
        <pc:spChg chg="del">
          <ac:chgData name="Ofir Gerbi" userId="144fd1d6-9023-4717-ba4b-343401a376ce" providerId="ADAL" clId="{03BEAACA-54EF-4DF7-B71F-15A9DAE09DF3}" dt="2021-05-01T15:34:17.461" v="3161" actId="478"/>
          <ac:spMkLst>
            <pc:docMk/>
            <pc:sldMk cId="2810500579" sldId="340"/>
            <ac:spMk id="37" creationId="{BD0ABB97-D3E8-4E38-961F-B793FBDC8E7E}"/>
          </ac:spMkLst>
        </pc:spChg>
        <pc:spChg chg="del">
          <ac:chgData name="Ofir Gerbi" userId="144fd1d6-9023-4717-ba4b-343401a376ce" providerId="ADAL" clId="{03BEAACA-54EF-4DF7-B71F-15A9DAE09DF3}" dt="2021-05-01T15:34:17.461" v="3161" actId="478"/>
          <ac:spMkLst>
            <pc:docMk/>
            <pc:sldMk cId="2810500579" sldId="340"/>
            <ac:spMk id="38" creationId="{46D51AB8-0CD2-4E3E-9A72-20663B07EEF4}"/>
          </ac:spMkLst>
        </pc:spChg>
        <pc:spChg chg="add mod">
          <ac:chgData name="Ofir Gerbi" userId="144fd1d6-9023-4717-ba4b-343401a376ce" providerId="ADAL" clId="{03BEAACA-54EF-4DF7-B71F-15A9DAE09DF3}" dt="2021-05-01T15:34:19.308" v="3163"/>
          <ac:spMkLst>
            <pc:docMk/>
            <pc:sldMk cId="2810500579" sldId="340"/>
            <ac:spMk id="39" creationId="{86761629-6505-46DE-AB3A-C989AB7E3795}"/>
          </ac:spMkLst>
        </pc:spChg>
        <pc:spChg chg="add mod">
          <ac:chgData name="Ofir Gerbi" userId="144fd1d6-9023-4717-ba4b-343401a376ce" providerId="ADAL" clId="{03BEAACA-54EF-4DF7-B71F-15A9DAE09DF3}" dt="2021-05-01T15:34:19.308" v="3163"/>
          <ac:spMkLst>
            <pc:docMk/>
            <pc:sldMk cId="2810500579" sldId="340"/>
            <ac:spMk id="40" creationId="{FB87227C-34F5-4885-9E25-BDBE87B9B81F}"/>
          </ac:spMkLst>
        </pc:spChg>
        <pc:spChg chg="mod">
          <ac:chgData name="Ofir Gerbi" userId="144fd1d6-9023-4717-ba4b-343401a376ce" providerId="ADAL" clId="{03BEAACA-54EF-4DF7-B71F-15A9DAE09DF3}" dt="2021-05-01T16:23:36.866" v="4031" actId="108"/>
          <ac:spMkLst>
            <pc:docMk/>
            <pc:sldMk cId="2810500579" sldId="340"/>
            <ac:spMk id="44" creationId="{203CBBEC-484B-4C03-85CB-B31A86BFF645}"/>
          </ac:spMkLst>
        </pc:spChg>
        <pc:spChg chg="mod">
          <ac:chgData name="Ofir Gerbi" userId="144fd1d6-9023-4717-ba4b-343401a376ce" providerId="ADAL" clId="{03BEAACA-54EF-4DF7-B71F-15A9DAE09DF3}" dt="2021-05-01T15:40:54.979" v="3211"/>
          <ac:spMkLst>
            <pc:docMk/>
            <pc:sldMk cId="2810500579" sldId="340"/>
            <ac:spMk id="45" creationId="{9965C68B-F72E-4E19-ACB1-9C0FF1103ECE}"/>
          </ac:spMkLst>
        </pc:spChg>
        <pc:spChg chg="mod">
          <ac:chgData name="Ofir Gerbi" userId="144fd1d6-9023-4717-ba4b-343401a376ce" providerId="ADAL" clId="{03BEAACA-54EF-4DF7-B71F-15A9DAE09DF3}" dt="2021-05-01T14:45:12.144" v="2395" actId="12789"/>
          <ac:spMkLst>
            <pc:docMk/>
            <pc:sldMk cId="2810500579" sldId="340"/>
            <ac:spMk id="46" creationId="{45A4F84C-945F-49C9-84F0-82F8993F58C1}"/>
          </ac:spMkLst>
        </pc:spChg>
        <pc:spChg chg="mod">
          <ac:chgData name="Ofir Gerbi" userId="144fd1d6-9023-4717-ba4b-343401a376ce" providerId="ADAL" clId="{03BEAACA-54EF-4DF7-B71F-15A9DAE09DF3}" dt="2021-05-01T14:45:12.144" v="2395" actId="12789"/>
          <ac:spMkLst>
            <pc:docMk/>
            <pc:sldMk cId="2810500579" sldId="340"/>
            <ac:spMk id="47" creationId="{7C4716A8-B005-44FC-8C14-EBF91E4B0230}"/>
          </ac:spMkLst>
        </pc:spChg>
        <pc:spChg chg="mod">
          <ac:chgData name="Ofir Gerbi" userId="144fd1d6-9023-4717-ba4b-343401a376ce" providerId="ADAL" clId="{03BEAACA-54EF-4DF7-B71F-15A9DAE09DF3}" dt="2021-05-01T14:45:12.144" v="2395" actId="12789"/>
          <ac:spMkLst>
            <pc:docMk/>
            <pc:sldMk cId="2810500579" sldId="340"/>
            <ac:spMk id="48" creationId="{451D406A-DFC7-48CA-A3A6-E26704EDBF26}"/>
          </ac:spMkLst>
        </pc:spChg>
        <pc:spChg chg="mod">
          <ac:chgData name="Ofir Gerbi" userId="144fd1d6-9023-4717-ba4b-343401a376ce" providerId="ADAL" clId="{03BEAACA-54EF-4DF7-B71F-15A9DAE09DF3}" dt="2021-05-01T14:45:12.144" v="2395" actId="12789"/>
          <ac:spMkLst>
            <pc:docMk/>
            <pc:sldMk cId="2810500579" sldId="340"/>
            <ac:spMk id="49" creationId="{4EBDA494-6592-4840-8FC6-E120BCDDDF26}"/>
          </ac:spMkLst>
        </pc:spChg>
        <pc:picChg chg="del">
          <ac:chgData name="Ofir Gerbi" userId="144fd1d6-9023-4717-ba4b-343401a376ce" providerId="ADAL" clId="{03BEAACA-54EF-4DF7-B71F-15A9DAE09DF3}" dt="2021-05-01T14:48:05.570" v="2425" actId="478"/>
          <ac:picMkLst>
            <pc:docMk/>
            <pc:sldMk cId="2810500579" sldId="340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8:06.202" v="2426"/>
          <ac:picMkLst>
            <pc:docMk/>
            <pc:sldMk cId="2810500579" sldId="340"/>
            <ac:picMk id="21" creationId="{0E8D4110-784A-4706-9355-A7C69259F9EB}"/>
          </ac:picMkLst>
        </pc:picChg>
        <pc:picChg chg="add del mod">
          <ac:chgData name="Ofir Gerbi" userId="144fd1d6-9023-4717-ba4b-343401a376ce" providerId="ADAL" clId="{03BEAACA-54EF-4DF7-B71F-15A9DAE09DF3}" dt="2021-05-01T16:14:36.637" v="3969"/>
          <ac:picMkLst>
            <pc:docMk/>
            <pc:sldMk cId="2810500579" sldId="340"/>
            <ac:picMk id="41" creationId="{938F9347-2B98-44FC-85CD-2EF861D94E5E}"/>
          </ac:picMkLst>
        </pc:picChg>
      </pc:sldChg>
      <pc:sldChg chg="add del">
        <pc:chgData name="Ofir Gerbi" userId="144fd1d6-9023-4717-ba4b-343401a376ce" providerId="ADAL" clId="{03BEAACA-54EF-4DF7-B71F-15A9DAE09DF3}" dt="2021-05-01T14:42:38.805" v="2372" actId="2696"/>
        <pc:sldMkLst>
          <pc:docMk/>
          <pc:sldMk cId="3917476739" sldId="340"/>
        </pc:sldMkLst>
      </pc:sldChg>
      <pc:sldChg chg="addSp delSp modSp add mod setBg addAnim delAnim modAnim modNotesTx">
        <pc:chgData name="Ofir Gerbi" userId="144fd1d6-9023-4717-ba4b-343401a376ce" providerId="ADAL" clId="{03BEAACA-54EF-4DF7-B71F-15A9DAE09DF3}" dt="2021-05-15T16:15:18.929" v="9018" actId="20577"/>
        <pc:sldMkLst>
          <pc:docMk/>
          <pc:sldMk cId="3256541647" sldId="341"/>
        </pc:sldMkLst>
        <pc:spChg chg="mod">
          <ac:chgData name="Ofir Gerbi" userId="144fd1d6-9023-4717-ba4b-343401a376ce" providerId="ADAL" clId="{03BEAACA-54EF-4DF7-B71F-15A9DAE09DF3}" dt="2021-05-15T16:14:51.957" v="8998" actId="14100"/>
          <ac:spMkLst>
            <pc:docMk/>
            <pc:sldMk cId="3256541647" sldId="341"/>
            <ac:spMk id="3" creationId="{DB05BD25-8419-44D7-806F-4E693B4F056C}"/>
          </ac:spMkLst>
        </pc:spChg>
        <pc:spChg chg="mod">
          <ac:chgData name="Ofir Gerbi" userId="144fd1d6-9023-4717-ba4b-343401a376ce" providerId="ADAL" clId="{03BEAACA-54EF-4DF7-B71F-15A9DAE09DF3}" dt="2021-05-15T16:14:46.671" v="8997" actId="1076"/>
          <ac:spMkLst>
            <pc:docMk/>
            <pc:sldMk cId="3256541647" sldId="341"/>
            <ac:spMk id="6" creationId="{ADAB737E-4BBC-4004-A722-E8D2091FCBBD}"/>
          </ac:spMkLst>
        </pc:spChg>
        <pc:spChg chg="del">
          <ac:chgData name="Ofir Gerbi" userId="144fd1d6-9023-4717-ba4b-343401a376ce" providerId="ADAL" clId="{03BEAACA-54EF-4DF7-B71F-15A9DAE09DF3}" dt="2021-05-01T14:48:08.210" v="2427" actId="478"/>
          <ac:spMkLst>
            <pc:docMk/>
            <pc:sldMk cId="3256541647" sldId="341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42.769" v="2453" actId="478"/>
          <ac:spMkLst>
            <pc:docMk/>
            <pc:sldMk cId="3256541647" sldId="341"/>
            <ac:spMk id="22" creationId="{5C9F4302-0B54-4989-8D26-D98F7EF6CBAC}"/>
          </ac:spMkLst>
        </pc:spChg>
        <pc:spChg chg="add mod">
          <ac:chgData name="Ofir Gerbi" userId="144fd1d6-9023-4717-ba4b-343401a376ce" providerId="ADAL" clId="{03BEAACA-54EF-4DF7-B71F-15A9DAE09DF3}" dt="2021-05-01T14:49:43.361" v="2454"/>
          <ac:spMkLst>
            <pc:docMk/>
            <pc:sldMk cId="3256541647" sldId="341"/>
            <ac:spMk id="23" creationId="{0262A3E6-2B5C-4CEE-89DF-B163911E19FD}"/>
          </ac:spMkLst>
        </pc:spChg>
        <pc:spChg chg="add mod">
          <ac:chgData name="Ofir Gerbi" userId="144fd1d6-9023-4717-ba4b-343401a376ce" providerId="ADAL" clId="{03BEAACA-54EF-4DF7-B71F-15A9DAE09DF3}" dt="2021-05-15T16:14:46.671" v="8997" actId="1076"/>
          <ac:spMkLst>
            <pc:docMk/>
            <pc:sldMk cId="3256541647" sldId="341"/>
            <ac:spMk id="24" creationId="{C7B6D98F-4627-4E2B-9328-FB1FE33638F6}"/>
          </ac:spMkLst>
        </pc:spChg>
        <pc:spChg chg="add mod">
          <ac:chgData name="Ofir Gerbi" userId="144fd1d6-9023-4717-ba4b-343401a376ce" providerId="ADAL" clId="{03BEAACA-54EF-4DF7-B71F-15A9DAE09DF3}" dt="2021-05-15T16:14:46.671" v="8997" actId="1076"/>
          <ac:spMkLst>
            <pc:docMk/>
            <pc:sldMk cId="3256541647" sldId="341"/>
            <ac:spMk id="25" creationId="{4668BE2E-C1AD-4B0E-9D71-22049682B68C}"/>
          </ac:spMkLst>
        </pc:spChg>
        <pc:spChg chg="add mod">
          <ac:chgData name="Ofir Gerbi" userId="144fd1d6-9023-4717-ba4b-343401a376ce" providerId="ADAL" clId="{03BEAACA-54EF-4DF7-B71F-15A9DAE09DF3}" dt="2021-05-02T11:33:22.469" v="5719"/>
          <ac:spMkLst>
            <pc:docMk/>
            <pc:sldMk cId="3256541647" sldId="341"/>
            <ac:spMk id="26" creationId="{B6B5CA21-1434-41B6-9D56-5E75F72B6ED9}"/>
          </ac:spMkLst>
        </pc:spChg>
        <pc:spChg chg="add mod">
          <ac:chgData name="Ofir Gerbi" userId="144fd1d6-9023-4717-ba4b-343401a376ce" providerId="ADAL" clId="{03BEAACA-54EF-4DF7-B71F-15A9DAE09DF3}" dt="2021-05-01T15:34:28.164" v="3167"/>
          <ac:spMkLst>
            <pc:docMk/>
            <pc:sldMk cId="3256541647" sldId="341"/>
            <ac:spMk id="27" creationId="{DA15925B-57F8-4E28-BAEB-A565B5A81E38}"/>
          </ac:spMkLst>
        </pc:spChg>
        <pc:spChg chg="add mod">
          <ac:chgData name="Ofir Gerbi" userId="144fd1d6-9023-4717-ba4b-343401a376ce" providerId="ADAL" clId="{03BEAACA-54EF-4DF7-B71F-15A9DAE09DF3}" dt="2021-05-01T15:34:28.164" v="3167"/>
          <ac:spMkLst>
            <pc:docMk/>
            <pc:sldMk cId="3256541647" sldId="341"/>
            <ac:spMk id="28" creationId="{603E0C0A-F4DA-42B7-9516-A9725B7492C4}"/>
          </ac:spMkLst>
        </pc:spChg>
        <pc:spChg chg="mod">
          <ac:chgData name="Ofir Gerbi" userId="144fd1d6-9023-4717-ba4b-343401a376ce" providerId="ADAL" clId="{03BEAACA-54EF-4DF7-B71F-15A9DAE09DF3}" dt="2021-05-15T16:14:51.957" v="8998" actId="14100"/>
          <ac:spMkLst>
            <pc:docMk/>
            <pc:sldMk cId="3256541647" sldId="341"/>
            <ac:spMk id="29" creationId="{25E0D8E0-ABBC-471B-8011-61E4FA097E2F}"/>
          </ac:spMkLst>
        </pc:spChg>
        <pc:spChg chg="add mod">
          <ac:chgData name="Ofir Gerbi" userId="144fd1d6-9023-4717-ba4b-343401a376ce" providerId="ADAL" clId="{03BEAACA-54EF-4DF7-B71F-15A9DAE09DF3}" dt="2021-05-01T15:34:28.164" v="3167"/>
          <ac:spMkLst>
            <pc:docMk/>
            <pc:sldMk cId="3256541647" sldId="341"/>
            <ac:spMk id="30" creationId="{A7FEB27E-8515-4F18-A838-B6CD73538EB0}"/>
          </ac:spMkLst>
        </pc:spChg>
        <pc:spChg chg="mod">
          <ac:chgData name="Ofir Gerbi" userId="144fd1d6-9023-4717-ba4b-343401a376ce" providerId="ADAL" clId="{03BEAACA-54EF-4DF7-B71F-15A9DAE09DF3}" dt="2021-05-15T16:14:46.671" v="8997" actId="1076"/>
          <ac:spMkLst>
            <pc:docMk/>
            <pc:sldMk cId="3256541647" sldId="341"/>
            <ac:spMk id="31" creationId="{DF120A64-A019-446E-BC19-C1FCD35A1EE7}"/>
          </ac:spMkLst>
        </pc:spChg>
        <pc:spChg chg="add del">
          <ac:chgData name="Ofir Gerbi" userId="144fd1d6-9023-4717-ba4b-343401a376ce" providerId="ADAL" clId="{03BEAACA-54EF-4DF7-B71F-15A9DAE09DF3}" dt="2021-05-01T15:34:25.512" v="3165" actId="478"/>
          <ac:spMkLst>
            <pc:docMk/>
            <pc:sldMk cId="3256541647" sldId="341"/>
            <ac:spMk id="32" creationId="{730FD1EC-028F-4430-8CB5-726F220542B0}"/>
          </ac:spMkLst>
        </pc:spChg>
        <pc:spChg chg="add del mod">
          <ac:chgData name="Ofir Gerbi" userId="144fd1d6-9023-4717-ba4b-343401a376ce" providerId="ADAL" clId="{03BEAACA-54EF-4DF7-B71F-15A9DAE09DF3}" dt="2021-05-08T19:36:39.267" v="8510" actId="478"/>
          <ac:spMkLst>
            <pc:docMk/>
            <pc:sldMk cId="3256541647" sldId="341"/>
            <ac:spMk id="33" creationId="{6B1FDF04-3858-47DD-ACF2-61A7A8E2531D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3" creationId="{9F94D769-E2AF-426A-A272-08FEB41499D5}"/>
          </ac:spMkLst>
        </pc:spChg>
        <pc:spChg chg="add mod">
          <ac:chgData name="Ofir Gerbi" userId="144fd1d6-9023-4717-ba4b-343401a376ce" providerId="ADAL" clId="{03BEAACA-54EF-4DF7-B71F-15A9DAE09DF3}" dt="2021-05-15T16:15:18.929" v="9018" actId="20577"/>
          <ac:spMkLst>
            <pc:docMk/>
            <pc:sldMk cId="3256541647" sldId="341"/>
            <ac:spMk id="33" creationId="{D0789911-021C-486B-89FC-576994E49DB0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4" creationId="{28D1A14A-7291-4A15-A5B7-8D82B6A36A5E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5" creationId="{9D342B5C-7565-4C33-A629-A8024133AD17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6" creationId="{724952B5-5CCB-4163-AE44-F44B15D1405F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7" creationId="{BD0ABB97-D3E8-4E38-961F-B793FBDC8E7E}"/>
          </ac:spMkLst>
        </pc:spChg>
        <pc:spChg chg="add del">
          <ac:chgData name="Ofir Gerbi" userId="144fd1d6-9023-4717-ba4b-343401a376ce" providerId="ADAL" clId="{03BEAACA-54EF-4DF7-B71F-15A9DAE09DF3}" dt="2021-05-01T15:34:27.453" v="3166" actId="478"/>
          <ac:spMkLst>
            <pc:docMk/>
            <pc:sldMk cId="3256541647" sldId="341"/>
            <ac:spMk id="38" creationId="{46D51AB8-0CD2-4E3E-9A72-20663B07EEF4}"/>
          </ac:spMkLst>
        </pc:spChg>
        <pc:spChg chg="add mod">
          <ac:chgData name="Ofir Gerbi" userId="144fd1d6-9023-4717-ba4b-343401a376ce" providerId="ADAL" clId="{03BEAACA-54EF-4DF7-B71F-15A9DAE09DF3}" dt="2021-05-01T15:34:28.164" v="3167"/>
          <ac:spMkLst>
            <pc:docMk/>
            <pc:sldMk cId="3256541647" sldId="341"/>
            <ac:spMk id="39" creationId="{36FD78BE-54ED-4E5A-93FB-037A3EF9F6A7}"/>
          </ac:spMkLst>
        </pc:spChg>
        <pc:spChg chg="add mod">
          <ac:chgData name="Ofir Gerbi" userId="144fd1d6-9023-4717-ba4b-343401a376ce" providerId="ADAL" clId="{03BEAACA-54EF-4DF7-B71F-15A9DAE09DF3}" dt="2021-05-01T15:34:28.164" v="3167"/>
          <ac:spMkLst>
            <pc:docMk/>
            <pc:sldMk cId="3256541647" sldId="341"/>
            <ac:spMk id="40" creationId="{B8796666-8B79-4B13-9BA6-C34D7F23548D}"/>
          </ac:spMkLst>
        </pc:spChg>
        <pc:spChg chg="add del mod">
          <ac:chgData name="Ofir Gerbi" userId="144fd1d6-9023-4717-ba4b-343401a376ce" providerId="ADAL" clId="{03BEAACA-54EF-4DF7-B71F-15A9DAE09DF3}" dt="2021-05-03T12:36:34.617" v="7248" actId="21"/>
          <ac:spMkLst>
            <pc:docMk/>
            <pc:sldMk cId="3256541647" sldId="341"/>
            <ac:spMk id="41" creationId="{594B46DF-FE50-4F8F-BEB2-8C3EBBD7C66E}"/>
          </ac:spMkLst>
        </pc:spChg>
        <pc:spChg chg="mod">
          <ac:chgData name="Ofir Gerbi" userId="144fd1d6-9023-4717-ba4b-343401a376ce" providerId="ADAL" clId="{03BEAACA-54EF-4DF7-B71F-15A9DAE09DF3}" dt="2021-05-01T16:23:40.131" v="4032" actId="108"/>
          <ac:spMkLst>
            <pc:docMk/>
            <pc:sldMk cId="3256541647" sldId="341"/>
            <ac:spMk id="44" creationId="{203CBBEC-484B-4C03-85CB-B31A86BFF645}"/>
          </ac:spMkLst>
        </pc:spChg>
        <pc:spChg chg="mod">
          <ac:chgData name="Ofir Gerbi" userId="144fd1d6-9023-4717-ba4b-343401a376ce" providerId="ADAL" clId="{03BEAACA-54EF-4DF7-B71F-15A9DAE09DF3}" dt="2021-05-01T15:40:59.348" v="3212"/>
          <ac:spMkLst>
            <pc:docMk/>
            <pc:sldMk cId="3256541647" sldId="341"/>
            <ac:spMk id="45" creationId="{9965C68B-F72E-4E19-ACB1-9C0FF1103ECE}"/>
          </ac:spMkLst>
        </pc:spChg>
        <pc:spChg chg="mod">
          <ac:chgData name="Ofir Gerbi" userId="144fd1d6-9023-4717-ba4b-343401a376ce" providerId="ADAL" clId="{03BEAACA-54EF-4DF7-B71F-15A9DAE09DF3}" dt="2021-05-01T14:44:10.531" v="2392" actId="12789"/>
          <ac:spMkLst>
            <pc:docMk/>
            <pc:sldMk cId="3256541647" sldId="341"/>
            <ac:spMk id="46" creationId="{45A4F84C-945F-49C9-84F0-82F8993F58C1}"/>
          </ac:spMkLst>
        </pc:spChg>
        <pc:spChg chg="mod">
          <ac:chgData name="Ofir Gerbi" userId="144fd1d6-9023-4717-ba4b-343401a376ce" providerId="ADAL" clId="{03BEAACA-54EF-4DF7-B71F-15A9DAE09DF3}" dt="2021-05-01T14:44:10.531" v="2392" actId="12789"/>
          <ac:spMkLst>
            <pc:docMk/>
            <pc:sldMk cId="3256541647" sldId="341"/>
            <ac:spMk id="47" creationId="{7C4716A8-B005-44FC-8C14-EBF91E4B0230}"/>
          </ac:spMkLst>
        </pc:spChg>
        <pc:spChg chg="mod">
          <ac:chgData name="Ofir Gerbi" userId="144fd1d6-9023-4717-ba4b-343401a376ce" providerId="ADAL" clId="{03BEAACA-54EF-4DF7-B71F-15A9DAE09DF3}" dt="2021-05-01T14:44:10.531" v="2392" actId="12789"/>
          <ac:spMkLst>
            <pc:docMk/>
            <pc:sldMk cId="3256541647" sldId="341"/>
            <ac:spMk id="48" creationId="{451D406A-DFC7-48CA-A3A6-E26704EDBF26}"/>
          </ac:spMkLst>
        </pc:spChg>
        <pc:spChg chg="mod">
          <ac:chgData name="Ofir Gerbi" userId="144fd1d6-9023-4717-ba4b-343401a376ce" providerId="ADAL" clId="{03BEAACA-54EF-4DF7-B71F-15A9DAE09DF3}" dt="2021-05-01T14:44:10.531" v="2392" actId="12789"/>
          <ac:spMkLst>
            <pc:docMk/>
            <pc:sldMk cId="3256541647" sldId="341"/>
            <ac:spMk id="49" creationId="{4EBDA494-6592-4840-8FC6-E120BCDDDF26}"/>
          </ac:spMkLst>
        </pc:spChg>
        <pc:picChg chg="del">
          <ac:chgData name="Ofir Gerbi" userId="144fd1d6-9023-4717-ba4b-343401a376ce" providerId="ADAL" clId="{03BEAACA-54EF-4DF7-B71F-15A9DAE09DF3}" dt="2021-05-01T14:48:08.210" v="2427" actId="478"/>
          <ac:picMkLst>
            <pc:docMk/>
            <pc:sldMk cId="3256541647" sldId="341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8:08.922" v="2428"/>
          <ac:picMkLst>
            <pc:docMk/>
            <pc:sldMk cId="3256541647" sldId="341"/>
            <ac:picMk id="21" creationId="{9B41FC71-83E2-4E88-88CF-118EEDA8D961}"/>
          </ac:picMkLst>
        </pc:picChg>
      </pc:sldChg>
      <pc:sldChg chg="addSp delSp modSp add del mod">
        <pc:chgData name="Ofir Gerbi" userId="144fd1d6-9023-4717-ba4b-343401a376ce" providerId="ADAL" clId="{03BEAACA-54EF-4DF7-B71F-15A9DAE09DF3}" dt="2021-05-01T14:40:31.588" v="2350" actId="2696"/>
        <pc:sldMkLst>
          <pc:docMk/>
          <pc:sldMk cId="3426216610" sldId="341"/>
        </pc:sldMkLst>
        <pc:spChg chg="mod">
          <ac:chgData name="Ofir Gerbi" userId="144fd1d6-9023-4717-ba4b-343401a376ce" providerId="ADAL" clId="{03BEAACA-54EF-4DF7-B71F-15A9DAE09DF3}" dt="2021-05-01T14:23:36.003" v="2187" actId="1076"/>
          <ac:spMkLst>
            <pc:docMk/>
            <pc:sldMk cId="3426216610" sldId="341"/>
            <ac:spMk id="20" creationId="{324109EC-A136-48B8-B9C2-FAA7C3EC2DDF}"/>
          </ac:spMkLst>
        </pc:spChg>
        <pc:spChg chg="mod">
          <ac:chgData name="Ofir Gerbi" userId="144fd1d6-9023-4717-ba4b-343401a376ce" providerId="ADAL" clId="{03BEAACA-54EF-4DF7-B71F-15A9DAE09DF3}" dt="2021-05-01T14:23:54.491" v="2192" actId="1076"/>
          <ac:spMkLst>
            <pc:docMk/>
            <pc:sldMk cId="3426216610" sldId="341"/>
            <ac:spMk id="21" creationId="{2644AC32-29E5-4C82-8740-C310BCF3226B}"/>
          </ac:spMkLst>
        </pc:spChg>
        <pc:spChg chg="mod">
          <ac:chgData name="Ofir Gerbi" userId="144fd1d6-9023-4717-ba4b-343401a376ce" providerId="ADAL" clId="{03BEAACA-54EF-4DF7-B71F-15A9DAE09DF3}" dt="2021-05-01T14:23:56.651" v="2193" actId="1076"/>
          <ac:spMkLst>
            <pc:docMk/>
            <pc:sldMk cId="3426216610" sldId="341"/>
            <ac:spMk id="23" creationId="{FE0C2F45-1E40-4C35-B942-4A278E4CE9E5}"/>
          </ac:spMkLst>
        </pc:spChg>
        <pc:spChg chg="mod">
          <ac:chgData name="Ofir Gerbi" userId="144fd1d6-9023-4717-ba4b-343401a376ce" providerId="ADAL" clId="{03BEAACA-54EF-4DF7-B71F-15A9DAE09DF3}" dt="2021-05-01T14:24:08.811" v="2195" actId="1076"/>
          <ac:spMkLst>
            <pc:docMk/>
            <pc:sldMk cId="3426216610" sldId="341"/>
            <ac:spMk id="24" creationId="{7C630B7A-5CD7-45D5-B897-29F113E44DEC}"/>
          </ac:spMkLst>
        </pc:spChg>
        <pc:spChg chg="mod">
          <ac:chgData name="Ofir Gerbi" userId="144fd1d6-9023-4717-ba4b-343401a376ce" providerId="ADAL" clId="{03BEAACA-54EF-4DF7-B71F-15A9DAE09DF3}" dt="2021-05-01T14:24:04.485" v="2194" actId="108"/>
          <ac:spMkLst>
            <pc:docMk/>
            <pc:sldMk cId="3426216610" sldId="341"/>
            <ac:spMk id="25" creationId="{6FF1522E-C756-4C2A-B1F3-DE73CB78CF85}"/>
          </ac:spMkLst>
        </pc:spChg>
        <pc:spChg chg="add del mod">
          <ac:chgData name="Ofir Gerbi" userId="144fd1d6-9023-4717-ba4b-343401a376ce" providerId="ADAL" clId="{03BEAACA-54EF-4DF7-B71F-15A9DAE09DF3}" dt="2021-05-01T14:37:32.294" v="2296" actId="478"/>
          <ac:spMkLst>
            <pc:docMk/>
            <pc:sldMk cId="3426216610" sldId="341"/>
            <ac:spMk id="26" creationId="{15A22B59-60A3-44EF-9819-F078078B60C2}"/>
          </ac:spMkLst>
        </pc:spChg>
        <pc:spChg chg="del">
          <ac:chgData name="Ofir Gerbi" userId="144fd1d6-9023-4717-ba4b-343401a376ce" providerId="ADAL" clId="{03BEAACA-54EF-4DF7-B71F-15A9DAE09DF3}" dt="2021-05-01T14:19:25.524" v="2045" actId="478"/>
          <ac:spMkLst>
            <pc:docMk/>
            <pc:sldMk cId="3426216610" sldId="341"/>
            <ac:spMk id="96" creationId="{E50E211D-7AD6-E54C-9F56-DE302AE674D3}"/>
          </ac:spMkLst>
        </pc:spChg>
        <pc:picChg chg="del">
          <ac:chgData name="Ofir Gerbi" userId="144fd1d6-9023-4717-ba4b-343401a376ce" providerId="ADAL" clId="{03BEAACA-54EF-4DF7-B71F-15A9DAE09DF3}" dt="2021-05-01T14:19:25.524" v="2045" actId="478"/>
          <ac:picMkLst>
            <pc:docMk/>
            <pc:sldMk cId="3426216610" sldId="341"/>
            <ac:picMk id="177" creationId="{B0EF01F8-B182-6149-B8B6-CED85E0B6E57}"/>
          </ac:picMkLst>
        </pc:picChg>
      </pc:sldChg>
      <pc:sldChg chg="addSp delSp modSp add mod setBg delAnim modAnim">
        <pc:chgData name="Ofir Gerbi" userId="144fd1d6-9023-4717-ba4b-343401a376ce" providerId="ADAL" clId="{03BEAACA-54EF-4DF7-B71F-15A9DAE09DF3}" dt="2021-05-09T09:46:44.706" v="8823" actId="12"/>
        <pc:sldMkLst>
          <pc:docMk/>
          <pc:sldMk cId="3695394614" sldId="342"/>
        </pc:sldMkLst>
        <pc:spChg chg="mod">
          <ac:chgData name="Ofir Gerbi" userId="144fd1d6-9023-4717-ba4b-343401a376ce" providerId="ADAL" clId="{03BEAACA-54EF-4DF7-B71F-15A9DAE09DF3}" dt="2021-05-07T10:35:18.176" v="8203" actId="1076"/>
          <ac:spMkLst>
            <pc:docMk/>
            <pc:sldMk cId="3695394614" sldId="342"/>
            <ac:spMk id="3" creationId="{DB05BD25-8419-44D7-806F-4E693B4F056C}"/>
          </ac:spMkLst>
        </pc:spChg>
        <pc:spChg chg="mod">
          <ac:chgData name="Ofir Gerbi" userId="144fd1d6-9023-4717-ba4b-343401a376ce" providerId="ADAL" clId="{03BEAACA-54EF-4DF7-B71F-15A9DAE09DF3}" dt="2021-05-07T10:35:18.176" v="8203" actId="1076"/>
          <ac:spMkLst>
            <pc:docMk/>
            <pc:sldMk cId="3695394614" sldId="342"/>
            <ac:spMk id="6" creationId="{ADAB737E-4BBC-4004-A722-E8D2091FCBBD}"/>
          </ac:spMkLst>
        </pc:spChg>
        <pc:spChg chg="del">
          <ac:chgData name="Ofir Gerbi" userId="144fd1d6-9023-4717-ba4b-343401a376ce" providerId="ADAL" clId="{03BEAACA-54EF-4DF7-B71F-15A9DAE09DF3}" dt="2021-05-01T14:48:10.698" v="2429" actId="478"/>
          <ac:spMkLst>
            <pc:docMk/>
            <pc:sldMk cId="3695394614" sldId="342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45.649" v="2455" actId="478"/>
          <ac:spMkLst>
            <pc:docMk/>
            <pc:sldMk cId="3695394614" sldId="342"/>
            <ac:spMk id="22" creationId="{5F3C011B-76A6-4267-805F-C39A442573FF}"/>
          </ac:spMkLst>
        </pc:spChg>
        <pc:spChg chg="add mod">
          <ac:chgData name="Ofir Gerbi" userId="144fd1d6-9023-4717-ba4b-343401a376ce" providerId="ADAL" clId="{03BEAACA-54EF-4DF7-B71F-15A9DAE09DF3}" dt="2021-05-01T14:49:46.369" v="2456"/>
          <ac:spMkLst>
            <pc:docMk/>
            <pc:sldMk cId="3695394614" sldId="342"/>
            <ac:spMk id="23" creationId="{350F6C36-6C5B-4294-B795-E1C624EA9E6C}"/>
          </ac:spMkLst>
        </pc:spChg>
        <pc:spChg chg="add mod">
          <ac:chgData name="Ofir Gerbi" userId="144fd1d6-9023-4717-ba4b-343401a376ce" providerId="ADAL" clId="{03BEAACA-54EF-4DF7-B71F-15A9DAE09DF3}" dt="2021-05-09T09:40:30.253" v="8819" actId="20577"/>
          <ac:spMkLst>
            <pc:docMk/>
            <pc:sldMk cId="3695394614" sldId="342"/>
            <ac:spMk id="24" creationId="{2F956C38-E20F-4102-9C9E-9F7F1B65B4B2}"/>
          </ac:spMkLst>
        </pc:spChg>
        <pc:spChg chg="add del mod">
          <ac:chgData name="Ofir Gerbi" userId="144fd1d6-9023-4717-ba4b-343401a376ce" providerId="ADAL" clId="{03BEAACA-54EF-4DF7-B71F-15A9DAE09DF3}" dt="2021-05-01T15:40:02.344" v="3205"/>
          <ac:spMkLst>
            <pc:docMk/>
            <pc:sldMk cId="3695394614" sldId="342"/>
            <ac:spMk id="25" creationId="{A78AD93E-B3C8-4428-87A5-8FF9C288CDD5}"/>
          </ac:spMkLst>
        </pc:spChg>
        <pc:spChg chg="add mod">
          <ac:chgData name="Ofir Gerbi" userId="144fd1d6-9023-4717-ba4b-343401a376ce" providerId="ADAL" clId="{03BEAACA-54EF-4DF7-B71F-15A9DAE09DF3}" dt="2021-05-02T11:33:30.544" v="5720" actId="108"/>
          <ac:spMkLst>
            <pc:docMk/>
            <pc:sldMk cId="3695394614" sldId="342"/>
            <ac:spMk id="26" creationId="{640266F6-1433-4A2D-99AE-88CF781C4624}"/>
          </ac:spMkLst>
        </pc:spChg>
        <pc:spChg chg="add mod">
          <ac:chgData name="Ofir Gerbi" userId="144fd1d6-9023-4717-ba4b-343401a376ce" providerId="ADAL" clId="{03BEAACA-54EF-4DF7-B71F-15A9DAE09DF3}" dt="2021-05-01T15:34:36.236" v="3169"/>
          <ac:spMkLst>
            <pc:docMk/>
            <pc:sldMk cId="3695394614" sldId="342"/>
            <ac:spMk id="27" creationId="{F16CA96B-BA66-4612-BB91-E787B05959A0}"/>
          </ac:spMkLst>
        </pc:spChg>
        <pc:spChg chg="add mod">
          <ac:chgData name="Ofir Gerbi" userId="144fd1d6-9023-4717-ba4b-343401a376ce" providerId="ADAL" clId="{03BEAACA-54EF-4DF7-B71F-15A9DAE09DF3}" dt="2021-05-01T15:34:36.236" v="3169"/>
          <ac:spMkLst>
            <pc:docMk/>
            <pc:sldMk cId="3695394614" sldId="342"/>
            <ac:spMk id="28" creationId="{BFEBE3AE-123C-409D-B206-365C52CACE0E}"/>
          </ac:spMkLst>
        </pc:spChg>
        <pc:spChg chg="mod">
          <ac:chgData name="Ofir Gerbi" userId="144fd1d6-9023-4717-ba4b-343401a376ce" providerId="ADAL" clId="{03BEAACA-54EF-4DF7-B71F-15A9DAE09DF3}" dt="2021-05-07T10:35:18.176" v="8203" actId="1076"/>
          <ac:spMkLst>
            <pc:docMk/>
            <pc:sldMk cId="3695394614" sldId="342"/>
            <ac:spMk id="29" creationId="{25E0D8E0-ABBC-471B-8011-61E4FA097E2F}"/>
          </ac:spMkLst>
        </pc:spChg>
        <pc:spChg chg="add mod">
          <ac:chgData name="Ofir Gerbi" userId="144fd1d6-9023-4717-ba4b-343401a376ce" providerId="ADAL" clId="{03BEAACA-54EF-4DF7-B71F-15A9DAE09DF3}" dt="2021-05-01T15:34:36.236" v="3169"/>
          <ac:spMkLst>
            <pc:docMk/>
            <pc:sldMk cId="3695394614" sldId="342"/>
            <ac:spMk id="30" creationId="{D3B9A908-4D6B-4B6F-998D-193347B13FB1}"/>
          </ac:spMkLst>
        </pc:spChg>
        <pc:spChg chg="mod">
          <ac:chgData name="Ofir Gerbi" userId="144fd1d6-9023-4717-ba4b-343401a376ce" providerId="ADAL" clId="{03BEAACA-54EF-4DF7-B71F-15A9DAE09DF3}" dt="2021-05-07T10:35:18.176" v="8203" actId="1076"/>
          <ac:spMkLst>
            <pc:docMk/>
            <pc:sldMk cId="3695394614" sldId="342"/>
            <ac:spMk id="31" creationId="{DF120A64-A019-446E-BC19-C1FCD35A1EE7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3" creationId="{9F94D769-E2AF-426A-A272-08FEB41499D5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4" creationId="{28D1A14A-7291-4A15-A5B7-8D82B6A36A5E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5" creationId="{9D342B5C-7565-4C33-A629-A8024133AD17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6" creationId="{724952B5-5CCB-4163-AE44-F44B15D1405F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7" creationId="{BD0ABB97-D3E8-4E38-961F-B793FBDC8E7E}"/>
          </ac:spMkLst>
        </pc:spChg>
        <pc:spChg chg="del">
          <ac:chgData name="Ofir Gerbi" userId="144fd1d6-9023-4717-ba4b-343401a376ce" providerId="ADAL" clId="{03BEAACA-54EF-4DF7-B71F-15A9DAE09DF3}" dt="2021-05-01T15:34:35.373" v="3168" actId="478"/>
          <ac:spMkLst>
            <pc:docMk/>
            <pc:sldMk cId="3695394614" sldId="342"/>
            <ac:spMk id="38" creationId="{46D51AB8-0CD2-4E3E-9A72-20663B07EEF4}"/>
          </ac:spMkLst>
        </pc:spChg>
        <pc:spChg chg="add mod">
          <ac:chgData name="Ofir Gerbi" userId="144fd1d6-9023-4717-ba4b-343401a376ce" providerId="ADAL" clId="{03BEAACA-54EF-4DF7-B71F-15A9DAE09DF3}" dt="2021-05-01T15:34:36.236" v="3169"/>
          <ac:spMkLst>
            <pc:docMk/>
            <pc:sldMk cId="3695394614" sldId="342"/>
            <ac:spMk id="39" creationId="{5245EB14-A260-4C3D-8637-B382226E749C}"/>
          </ac:spMkLst>
        </pc:spChg>
        <pc:spChg chg="add mod">
          <ac:chgData name="Ofir Gerbi" userId="144fd1d6-9023-4717-ba4b-343401a376ce" providerId="ADAL" clId="{03BEAACA-54EF-4DF7-B71F-15A9DAE09DF3}" dt="2021-05-01T15:34:36.236" v="3169"/>
          <ac:spMkLst>
            <pc:docMk/>
            <pc:sldMk cId="3695394614" sldId="342"/>
            <ac:spMk id="40" creationId="{1F05087C-034F-4E8E-BCBC-0F903D455D97}"/>
          </ac:spMkLst>
        </pc:spChg>
        <pc:spChg chg="add del mod">
          <ac:chgData name="Ofir Gerbi" userId="144fd1d6-9023-4717-ba4b-343401a376ce" providerId="ADAL" clId="{03BEAACA-54EF-4DF7-B71F-15A9DAE09DF3}" dt="2021-05-01T15:42:31.230" v="3243" actId="478"/>
          <ac:spMkLst>
            <pc:docMk/>
            <pc:sldMk cId="3695394614" sldId="342"/>
            <ac:spMk id="41" creationId="{09ABF36A-DF17-40AC-97ED-F86AFA7218B8}"/>
          </ac:spMkLst>
        </pc:spChg>
        <pc:spChg chg="add mod">
          <ac:chgData name="Ofir Gerbi" userId="144fd1d6-9023-4717-ba4b-343401a376ce" providerId="ADAL" clId="{03BEAACA-54EF-4DF7-B71F-15A9DAE09DF3}" dt="2021-05-09T09:46:44.706" v="8823" actId="12"/>
          <ac:spMkLst>
            <pc:docMk/>
            <pc:sldMk cId="3695394614" sldId="342"/>
            <ac:spMk id="42" creationId="{D63F3D31-8E96-4897-AB58-2DE21DE5ACAD}"/>
          </ac:spMkLst>
        </pc:spChg>
        <pc:spChg chg="mod">
          <ac:chgData name="Ofir Gerbi" userId="144fd1d6-9023-4717-ba4b-343401a376ce" providerId="ADAL" clId="{03BEAACA-54EF-4DF7-B71F-15A9DAE09DF3}" dt="2021-05-01T16:23:42.882" v="4033" actId="108"/>
          <ac:spMkLst>
            <pc:docMk/>
            <pc:sldMk cId="3695394614" sldId="342"/>
            <ac:spMk id="44" creationId="{203CBBEC-484B-4C03-85CB-B31A86BFF645}"/>
          </ac:spMkLst>
        </pc:spChg>
        <pc:spChg chg="mod">
          <ac:chgData name="Ofir Gerbi" userId="144fd1d6-9023-4717-ba4b-343401a376ce" providerId="ADAL" clId="{03BEAACA-54EF-4DF7-B71F-15A9DAE09DF3}" dt="2021-05-01T15:41:11.612" v="3213"/>
          <ac:spMkLst>
            <pc:docMk/>
            <pc:sldMk cId="3695394614" sldId="342"/>
            <ac:spMk id="45" creationId="{9965C68B-F72E-4E19-ACB1-9C0FF1103ECE}"/>
          </ac:spMkLst>
        </pc:spChg>
        <pc:spChg chg="mod">
          <ac:chgData name="Ofir Gerbi" userId="144fd1d6-9023-4717-ba4b-343401a376ce" providerId="ADAL" clId="{03BEAACA-54EF-4DF7-B71F-15A9DAE09DF3}" dt="2021-05-01T15:04:51.208" v="3096" actId="408"/>
          <ac:spMkLst>
            <pc:docMk/>
            <pc:sldMk cId="3695394614" sldId="342"/>
            <ac:spMk id="46" creationId="{45A4F84C-945F-49C9-84F0-82F8993F58C1}"/>
          </ac:spMkLst>
        </pc:spChg>
        <pc:spChg chg="mod">
          <ac:chgData name="Ofir Gerbi" userId="144fd1d6-9023-4717-ba4b-343401a376ce" providerId="ADAL" clId="{03BEAACA-54EF-4DF7-B71F-15A9DAE09DF3}" dt="2021-05-01T15:04:51.208" v="3096" actId="408"/>
          <ac:spMkLst>
            <pc:docMk/>
            <pc:sldMk cId="3695394614" sldId="342"/>
            <ac:spMk id="47" creationId="{7C4716A8-B005-44FC-8C14-EBF91E4B0230}"/>
          </ac:spMkLst>
        </pc:spChg>
        <pc:spChg chg="mod">
          <ac:chgData name="Ofir Gerbi" userId="144fd1d6-9023-4717-ba4b-343401a376ce" providerId="ADAL" clId="{03BEAACA-54EF-4DF7-B71F-15A9DAE09DF3}" dt="2021-05-01T15:04:51.208" v="3096" actId="408"/>
          <ac:spMkLst>
            <pc:docMk/>
            <pc:sldMk cId="3695394614" sldId="342"/>
            <ac:spMk id="48" creationId="{451D406A-DFC7-48CA-A3A6-E26704EDBF26}"/>
          </ac:spMkLst>
        </pc:spChg>
        <pc:picChg chg="del">
          <ac:chgData name="Ofir Gerbi" userId="144fd1d6-9023-4717-ba4b-343401a376ce" providerId="ADAL" clId="{03BEAACA-54EF-4DF7-B71F-15A9DAE09DF3}" dt="2021-05-01T14:48:10.698" v="2429" actId="478"/>
          <ac:picMkLst>
            <pc:docMk/>
            <pc:sldMk cId="3695394614" sldId="342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8:11.386" v="2430"/>
          <ac:picMkLst>
            <pc:docMk/>
            <pc:sldMk cId="3695394614" sldId="342"/>
            <ac:picMk id="21" creationId="{2F5693E8-8C15-4C92-B7A1-978D21608688}"/>
          </ac:picMkLst>
        </pc:picChg>
      </pc:sldChg>
      <pc:sldChg chg="addSp delSp modSp add mod setBg modAnim">
        <pc:chgData name="Ofir Gerbi" userId="144fd1d6-9023-4717-ba4b-343401a376ce" providerId="ADAL" clId="{03BEAACA-54EF-4DF7-B71F-15A9DAE09DF3}" dt="2021-05-02T14:49:14.844" v="6383" actId="20577"/>
        <pc:sldMkLst>
          <pc:docMk/>
          <pc:sldMk cId="2137049918" sldId="343"/>
        </pc:sldMkLst>
        <pc:spChg chg="mod">
          <ac:chgData name="Ofir Gerbi" userId="144fd1d6-9023-4717-ba4b-343401a376ce" providerId="ADAL" clId="{03BEAACA-54EF-4DF7-B71F-15A9DAE09DF3}" dt="2021-05-02T10:54:10.068" v="5560" actId="108"/>
          <ac:spMkLst>
            <pc:docMk/>
            <pc:sldMk cId="2137049918" sldId="343"/>
            <ac:spMk id="6" creationId="{ADAB737E-4BBC-4004-A722-E8D2091FCBBD}"/>
          </ac:spMkLst>
        </pc:spChg>
        <pc:spChg chg="del">
          <ac:chgData name="Ofir Gerbi" userId="144fd1d6-9023-4717-ba4b-343401a376ce" providerId="ADAL" clId="{03BEAACA-54EF-4DF7-B71F-15A9DAE09DF3}" dt="2021-05-01T14:48:13.821" v="2431" actId="478"/>
          <ac:spMkLst>
            <pc:docMk/>
            <pc:sldMk cId="2137049918" sldId="343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48.258" v="2457" actId="478"/>
          <ac:spMkLst>
            <pc:docMk/>
            <pc:sldMk cId="2137049918" sldId="343"/>
            <ac:spMk id="22" creationId="{9D2B82FA-3499-4B07-913B-DC3F6EEDFC58}"/>
          </ac:spMkLst>
        </pc:spChg>
        <pc:spChg chg="add mod">
          <ac:chgData name="Ofir Gerbi" userId="144fd1d6-9023-4717-ba4b-343401a376ce" providerId="ADAL" clId="{03BEAACA-54EF-4DF7-B71F-15A9DAE09DF3}" dt="2021-05-01T14:49:48.864" v="2458"/>
          <ac:spMkLst>
            <pc:docMk/>
            <pc:sldMk cId="2137049918" sldId="343"/>
            <ac:spMk id="23" creationId="{E6FE8939-FCD4-48D9-8967-49828BF88F3C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24" creationId="{1EC2EA02-801D-4BF9-A7ED-81B50C6F257D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25" creationId="{8CF19D93-4612-47A8-8737-284F7AD627B7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26" creationId="{6319690F-88C3-4338-85E3-B5B8E757332C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27" creationId="{60BD5618-156D-4CAD-9F03-0EE9B0C96469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28" creationId="{3B699216-10B6-405D-BA4D-7366AAFB5CD7}"/>
          </ac:spMkLst>
        </pc:spChg>
        <pc:spChg chg="add mod">
          <ac:chgData name="Ofir Gerbi" userId="144fd1d6-9023-4717-ba4b-343401a376ce" providerId="ADAL" clId="{03BEAACA-54EF-4DF7-B71F-15A9DAE09DF3}" dt="2021-05-01T15:34:44.926" v="3173"/>
          <ac:spMkLst>
            <pc:docMk/>
            <pc:sldMk cId="2137049918" sldId="343"/>
            <ac:spMk id="30" creationId="{BC6F9168-9EFC-416F-9A15-147805C3240A}"/>
          </ac:spMkLst>
        </pc:spChg>
        <pc:spChg chg="mod">
          <ac:chgData name="Ofir Gerbi" userId="144fd1d6-9023-4717-ba4b-343401a376ce" providerId="ADAL" clId="{03BEAACA-54EF-4DF7-B71F-15A9DAE09DF3}" dt="2021-05-02T10:54:12.438" v="5561" actId="108"/>
          <ac:spMkLst>
            <pc:docMk/>
            <pc:sldMk cId="2137049918" sldId="343"/>
            <ac:spMk id="31" creationId="{DF120A64-A019-446E-BC19-C1FCD35A1EE7}"/>
          </ac:spMkLst>
        </pc:spChg>
        <pc:spChg chg="add del">
          <ac:chgData name="Ofir Gerbi" userId="144fd1d6-9023-4717-ba4b-343401a376ce" providerId="ADAL" clId="{03BEAACA-54EF-4DF7-B71F-15A9DAE09DF3}" dt="2021-05-01T15:34:42.728" v="3171" actId="478"/>
          <ac:spMkLst>
            <pc:docMk/>
            <pc:sldMk cId="2137049918" sldId="343"/>
            <ac:spMk id="32" creationId="{730FD1EC-028F-4430-8CB5-726F220542B0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3" creationId="{9F94D769-E2AF-426A-A272-08FEB41499D5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4" creationId="{28D1A14A-7291-4A15-A5B7-8D82B6A36A5E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5" creationId="{9D342B5C-7565-4C33-A629-A8024133AD17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6" creationId="{724952B5-5CCB-4163-AE44-F44B15D1405F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7" creationId="{BD0ABB97-D3E8-4E38-961F-B793FBDC8E7E}"/>
          </ac:spMkLst>
        </pc:spChg>
        <pc:spChg chg="add del">
          <ac:chgData name="Ofir Gerbi" userId="144fd1d6-9023-4717-ba4b-343401a376ce" providerId="ADAL" clId="{03BEAACA-54EF-4DF7-B71F-15A9DAE09DF3}" dt="2021-05-01T15:34:44.285" v="3172" actId="478"/>
          <ac:spMkLst>
            <pc:docMk/>
            <pc:sldMk cId="2137049918" sldId="343"/>
            <ac:spMk id="38" creationId="{46D51AB8-0CD2-4E3E-9A72-20663B07EEF4}"/>
          </ac:spMkLst>
        </pc:spChg>
        <pc:spChg chg="add mod">
          <ac:chgData name="Ofir Gerbi" userId="144fd1d6-9023-4717-ba4b-343401a376ce" providerId="ADAL" clId="{03BEAACA-54EF-4DF7-B71F-15A9DAE09DF3}" dt="2021-05-02T14:49:14.844" v="6383" actId="20577"/>
          <ac:spMkLst>
            <pc:docMk/>
            <pc:sldMk cId="2137049918" sldId="343"/>
            <ac:spMk id="39" creationId="{3316749D-44B5-4BEB-967E-7B5B3CC80CA4}"/>
          </ac:spMkLst>
        </pc:spChg>
        <pc:spChg chg="add mod">
          <ac:chgData name="Ofir Gerbi" userId="144fd1d6-9023-4717-ba4b-343401a376ce" providerId="ADAL" clId="{03BEAACA-54EF-4DF7-B71F-15A9DAE09DF3}" dt="2021-05-02T11:22:44.778" v="5697" actId="20577"/>
          <ac:spMkLst>
            <pc:docMk/>
            <pc:sldMk cId="2137049918" sldId="343"/>
            <ac:spMk id="40" creationId="{7F019478-AB09-4436-B3B6-DF1FCD0231E5}"/>
          </ac:spMkLst>
        </pc:spChg>
        <pc:spChg chg="mod">
          <ac:chgData name="Ofir Gerbi" userId="144fd1d6-9023-4717-ba4b-343401a376ce" providerId="ADAL" clId="{03BEAACA-54EF-4DF7-B71F-15A9DAE09DF3}" dt="2021-05-01T16:23:47.026" v="4034" actId="108"/>
          <ac:spMkLst>
            <pc:docMk/>
            <pc:sldMk cId="2137049918" sldId="343"/>
            <ac:spMk id="44" creationId="{203CBBEC-484B-4C03-85CB-B31A86BFF645}"/>
          </ac:spMkLst>
        </pc:spChg>
        <pc:spChg chg="mod">
          <ac:chgData name="Ofir Gerbi" userId="144fd1d6-9023-4717-ba4b-343401a376ce" providerId="ADAL" clId="{03BEAACA-54EF-4DF7-B71F-15A9DAE09DF3}" dt="2021-05-01T15:51:15.208" v="3777" actId="1076"/>
          <ac:spMkLst>
            <pc:docMk/>
            <pc:sldMk cId="2137049918" sldId="343"/>
            <ac:spMk id="45" creationId="{9965C68B-F72E-4E19-ACB1-9C0FF1103ECE}"/>
          </ac:spMkLst>
        </pc:spChg>
        <pc:spChg chg="mod">
          <ac:chgData name="Ofir Gerbi" userId="144fd1d6-9023-4717-ba4b-343401a376ce" providerId="ADAL" clId="{03BEAACA-54EF-4DF7-B71F-15A9DAE09DF3}" dt="2021-05-01T15:53:23.602" v="3814" actId="408"/>
          <ac:spMkLst>
            <pc:docMk/>
            <pc:sldMk cId="2137049918" sldId="343"/>
            <ac:spMk id="46" creationId="{45A4F84C-945F-49C9-84F0-82F8993F58C1}"/>
          </ac:spMkLst>
        </pc:spChg>
        <pc:spChg chg="mod">
          <ac:chgData name="Ofir Gerbi" userId="144fd1d6-9023-4717-ba4b-343401a376ce" providerId="ADAL" clId="{03BEAACA-54EF-4DF7-B71F-15A9DAE09DF3}" dt="2021-05-01T15:53:23.602" v="3814" actId="408"/>
          <ac:spMkLst>
            <pc:docMk/>
            <pc:sldMk cId="2137049918" sldId="343"/>
            <ac:spMk id="47" creationId="{7C4716A8-B005-44FC-8C14-EBF91E4B0230}"/>
          </ac:spMkLst>
        </pc:spChg>
        <pc:spChg chg="mod">
          <ac:chgData name="Ofir Gerbi" userId="144fd1d6-9023-4717-ba4b-343401a376ce" providerId="ADAL" clId="{03BEAACA-54EF-4DF7-B71F-15A9DAE09DF3}" dt="2021-05-01T15:53:23.602" v="3814" actId="408"/>
          <ac:spMkLst>
            <pc:docMk/>
            <pc:sldMk cId="2137049918" sldId="343"/>
            <ac:spMk id="48" creationId="{451D406A-DFC7-48CA-A3A6-E26704EDBF26}"/>
          </ac:spMkLst>
        </pc:spChg>
        <pc:spChg chg="mod">
          <ac:chgData name="Ofir Gerbi" userId="144fd1d6-9023-4717-ba4b-343401a376ce" providerId="ADAL" clId="{03BEAACA-54EF-4DF7-B71F-15A9DAE09DF3}" dt="2021-05-01T15:51:15.208" v="3777" actId="1076"/>
          <ac:spMkLst>
            <pc:docMk/>
            <pc:sldMk cId="2137049918" sldId="343"/>
            <ac:spMk id="49" creationId="{4EBDA494-6592-4840-8FC6-E120BCDDDF26}"/>
          </ac:spMkLst>
        </pc:spChg>
        <pc:picChg chg="del">
          <ac:chgData name="Ofir Gerbi" userId="144fd1d6-9023-4717-ba4b-343401a376ce" providerId="ADAL" clId="{03BEAACA-54EF-4DF7-B71F-15A9DAE09DF3}" dt="2021-05-01T14:48:13.821" v="2431" actId="478"/>
          <ac:picMkLst>
            <pc:docMk/>
            <pc:sldMk cId="2137049918" sldId="343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8:14.476" v="2432"/>
          <ac:picMkLst>
            <pc:docMk/>
            <pc:sldMk cId="2137049918" sldId="343"/>
            <ac:picMk id="21" creationId="{3EC9E303-C134-48A9-AC41-4D9225441541}"/>
          </ac:picMkLst>
        </pc:picChg>
        <pc:picChg chg="add del mod">
          <ac:chgData name="Ofir Gerbi" userId="144fd1d6-9023-4717-ba4b-343401a376ce" providerId="ADAL" clId="{03BEAACA-54EF-4DF7-B71F-15A9DAE09DF3}" dt="2021-05-01T16:14:33.620" v="3961"/>
          <ac:picMkLst>
            <pc:docMk/>
            <pc:sldMk cId="2137049918" sldId="343"/>
            <ac:picMk id="41" creationId="{379F8499-1A0E-498C-B4CC-F2A2F4E3A2C8}"/>
          </ac:picMkLst>
        </pc:picChg>
      </pc:sldChg>
      <pc:sldChg chg="addSp delSp modSp add mod ord setBg modAnim modNotesTx">
        <pc:chgData name="Ofir Gerbi" userId="144fd1d6-9023-4717-ba4b-343401a376ce" providerId="ADAL" clId="{03BEAACA-54EF-4DF7-B71F-15A9DAE09DF3}" dt="2021-05-08T19:39:06.456" v="8527"/>
        <pc:sldMkLst>
          <pc:docMk/>
          <pc:sldMk cId="648878062" sldId="344"/>
        </pc:sldMkLst>
        <pc:spChg chg="del">
          <ac:chgData name="Ofir Gerbi" userId="144fd1d6-9023-4717-ba4b-343401a376ce" providerId="ADAL" clId="{03BEAACA-54EF-4DF7-B71F-15A9DAE09DF3}" dt="2021-05-01T14:46:33.185" v="2409" actId="478"/>
          <ac:spMkLst>
            <pc:docMk/>
            <pc:sldMk cId="648878062" sldId="344"/>
            <ac:spMk id="3" creationId="{DB05BD25-8419-44D7-806F-4E693B4F056C}"/>
          </ac:spMkLst>
        </pc:spChg>
        <pc:spChg chg="del">
          <ac:chgData name="Ofir Gerbi" userId="144fd1d6-9023-4717-ba4b-343401a376ce" providerId="ADAL" clId="{03BEAACA-54EF-4DF7-B71F-15A9DAE09DF3}" dt="2021-05-01T14:46:33.185" v="2409" actId="478"/>
          <ac:spMkLst>
            <pc:docMk/>
            <pc:sldMk cId="648878062" sldId="344"/>
            <ac:spMk id="6" creationId="{ADAB737E-4BBC-4004-A722-E8D2091FCBBD}"/>
          </ac:spMkLst>
        </pc:spChg>
        <pc:spChg chg="del">
          <ac:chgData name="Ofir Gerbi" userId="144fd1d6-9023-4717-ba4b-343401a376ce" providerId="ADAL" clId="{03BEAACA-54EF-4DF7-B71F-15A9DAE09DF3}" dt="2021-05-01T14:48:17.042" v="2433" actId="478"/>
          <ac:spMkLst>
            <pc:docMk/>
            <pc:sldMk cId="648878062" sldId="344"/>
            <ac:spMk id="7" creationId="{C84341C3-5F6D-4B91-B79A-FD431B543401}"/>
          </ac:spMkLst>
        </pc:spChg>
        <pc:spChg chg="add mod ord">
          <ac:chgData name="Ofir Gerbi" userId="144fd1d6-9023-4717-ba4b-343401a376ce" providerId="ADAL" clId="{03BEAACA-54EF-4DF7-B71F-15A9DAE09DF3}" dt="2021-05-05T12:58:12.921" v="7876" actId="1076"/>
          <ac:spMkLst>
            <pc:docMk/>
            <pc:sldMk cId="648878062" sldId="344"/>
            <ac:spMk id="10" creationId="{77E6CF31-C38B-4571-8468-B954197B7EED}"/>
          </ac:spMkLst>
        </pc:spChg>
        <pc:spChg chg="add del mod">
          <ac:chgData name="Ofir Gerbi" userId="144fd1d6-9023-4717-ba4b-343401a376ce" providerId="ADAL" clId="{03BEAACA-54EF-4DF7-B71F-15A9DAE09DF3}" dt="2021-05-01T14:49:52.114" v="2459" actId="478"/>
          <ac:spMkLst>
            <pc:docMk/>
            <pc:sldMk cId="648878062" sldId="344"/>
            <ac:spMk id="22" creationId="{C19A8AE1-15BD-445D-ACF5-209D81279665}"/>
          </ac:spMkLst>
        </pc:spChg>
        <pc:spChg chg="add mod">
          <ac:chgData name="Ofir Gerbi" userId="144fd1d6-9023-4717-ba4b-343401a376ce" providerId="ADAL" clId="{03BEAACA-54EF-4DF7-B71F-15A9DAE09DF3}" dt="2021-05-01T14:49:52.842" v="2460"/>
          <ac:spMkLst>
            <pc:docMk/>
            <pc:sldMk cId="648878062" sldId="344"/>
            <ac:spMk id="23" creationId="{1B093212-F8C3-458C-B42A-4437A054B4F7}"/>
          </ac:spMkLst>
        </pc:spChg>
        <pc:spChg chg="add mod ord">
          <ac:chgData name="Ofir Gerbi" userId="144fd1d6-9023-4717-ba4b-343401a376ce" providerId="ADAL" clId="{03BEAACA-54EF-4DF7-B71F-15A9DAE09DF3}" dt="2021-05-01T16:25:39.027" v="4046" actId="108"/>
          <ac:spMkLst>
            <pc:docMk/>
            <pc:sldMk cId="648878062" sldId="344"/>
            <ac:spMk id="24" creationId="{5A3E7200-BC45-4431-97B8-D411EFE00F62}"/>
          </ac:spMkLst>
        </pc:spChg>
        <pc:spChg chg="add del mod ord">
          <ac:chgData name="Ofir Gerbi" userId="144fd1d6-9023-4717-ba4b-343401a376ce" providerId="ADAL" clId="{03BEAACA-54EF-4DF7-B71F-15A9DAE09DF3}" dt="2021-05-01T15:50:15.307" v="3765" actId="478"/>
          <ac:spMkLst>
            <pc:docMk/>
            <pc:sldMk cId="648878062" sldId="344"/>
            <ac:spMk id="25" creationId="{B65A035F-1949-4012-958C-912C5BBFBC00}"/>
          </ac:spMkLst>
        </pc:spChg>
        <pc:spChg chg="add mod ord">
          <ac:chgData name="Ofir Gerbi" userId="144fd1d6-9023-4717-ba4b-343401a376ce" providerId="ADAL" clId="{03BEAACA-54EF-4DF7-B71F-15A9DAE09DF3}" dt="2021-05-01T15:59:36.433" v="3870" actId="408"/>
          <ac:spMkLst>
            <pc:docMk/>
            <pc:sldMk cId="648878062" sldId="344"/>
            <ac:spMk id="26" creationId="{41A2F3C5-6664-443B-A6A8-2A9DC7170536}"/>
          </ac:spMkLst>
        </pc:spChg>
        <pc:spChg chg="add mod ord">
          <ac:chgData name="Ofir Gerbi" userId="144fd1d6-9023-4717-ba4b-343401a376ce" providerId="ADAL" clId="{03BEAACA-54EF-4DF7-B71F-15A9DAE09DF3}" dt="2021-05-01T15:55:39.905" v="3842" actId="12789"/>
          <ac:spMkLst>
            <pc:docMk/>
            <pc:sldMk cId="648878062" sldId="344"/>
            <ac:spMk id="27" creationId="{2743B88B-632A-4219-B8AD-3377BDF02BE0}"/>
          </ac:spMkLst>
        </pc:spChg>
        <pc:spChg chg="add mod ord">
          <ac:chgData name="Ofir Gerbi" userId="144fd1d6-9023-4717-ba4b-343401a376ce" providerId="ADAL" clId="{03BEAACA-54EF-4DF7-B71F-15A9DAE09DF3}" dt="2021-05-01T15:59:36.433" v="3870" actId="408"/>
          <ac:spMkLst>
            <pc:docMk/>
            <pc:sldMk cId="648878062" sldId="344"/>
            <ac:spMk id="28" creationId="{EDFA26C3-6D4B-4D92-AD04-A4BC777BF0C3}"/>
          </ac:spMkLst>
        </pc:spChg>
        <pc:spChg chg="del">
          <ac:chgData name="Ofir Gerbi" userId="144fd1d6-9023-4717-ba4b-343401a376ce" providerId="ADAL" clId="{03BEAACA-54EF-4DF7-B71F-15A9DAE09DF3}" dt="2021-05-01T14:46:33.185" v="2409" actId="478"/>
          <ac:spMkLst>
            <pc:docMk/>
            <pc:sldMk cId="648878062" sldId="344"/>
            <ac:spMk id="29" creationId="{25E0D8E0-ABBC-471B-8011-61E4FA097E2F}"/>
          </ac:spMkLst>
        </pc:spChg>
        <pc:spChg chg="add mod ord">
          <ac:chgData name="Ofir Gerbi" userId="144fd1d6-9023-4717-ba4b-343401a376ce" providerId="ADAL" clId="{03BEAACA-54EF-4DF7-B71F-15A9DAE09DF3}" dt="2021-05-01T15:55:39.905" v="3842" actId="12789"/>
          <ac:spMkLst>
            <pc:docMk/>
            <pc:sldMk cId="648878062" sldId="344"/>
            <ac:spMk id="30" creationId="{38CAE079-D833-4BB5-8BAD-E91225B77B63}"/>
          </ac:spMkLst>
        </pc:spChg>
        <pc:spChg chg="del">
          <ac:chgData name="Ofir Gerbi" userId="144fd1d6-9023-4717-ba4b-343401a376ce" providerId="ADAL" clId="{03BEAACA-54EF-4DF7-B71F-15A9DAE09DF3}" dt="2021-05-01T14:46:33.185" v="2409" actId="478"/>
          <ac:spMkLst>
            <pc:docMk/>
            <pc:sldMk cId="648878062" sldId="344"/>
            <ac:spMk id="31" creationId="{DF120A64-A019-446E-BC19-C1FCD35A1EE7}"/>
          </ac:spMkLst>
        </pc:spChg>
        <pc:spChg chg="mod">
          <ac:chgData name="Ofir Gerbi" userId="144fd1d6-9023-4717-ba4b-343401a376ce" providerId="ADAL" clId="{03BEAACA-54EF-4DF7-B71F-15A9DAE09DF3}" dt="2021-05-01T15:50:34.118" v="3772" actId="1076"/>
          <ac:spMkLst>
            <pc:docMk/>
            <pc:sldMk cId="648878062" sldId="344"/>
            <ac:spMk id="32" creationId="{730FD1EC-028F-4430-8CB5-726F220542B0}"/>
          </ac:spMkLst>
        </pc:spChg>
        <pc:spChg chg="mod">
          <ac:chgData name="Ofir Gerbi" userId="144fd1d6-9023-4717-ba4b-343401a376ce" providerId="ADAL" clId="{03BEAACA-54EF-4DF7-B71F-15A9DAE09DF3}" dt="2021-05-01T14:46:49.648" v="2412" actId="408"/>
          <ac:spMkLst>
            <pc:docMk/>
            <pc:sldMk cId="648878062" sldId="344"/>
            <ac:spMk id="33" creationId="{9F94D769-E2AF-426A-A272-08FEB41499D5}"/>
          </ac:spMkLst>
        </pc:spChg>
        <pc:spChg chg="mod">
          <ac:chgData name="Ofir Gerbi" userId="144fd1d6-9023-4717-ba4b-343401a376ce" providerId="ADAL" clId="{03BEAACA-54EF-4DF7-B71F-15A9DAE09DF3}" dt="2021-05-01T14:46:49.648" v="2412" actId="408"/>
          <ac:spMkLst>
            <pc:docMk/>
            <pc:sldMk cId="648878062" sldId="344"/>
            <ac:spMk id="34" creationId="{28D1A14A-7291-4A15-A5B7-8D82B6A36A5E}"/>
          </ac:spMkLst>
        </pc:spChg>
        <pc:spChg chg="mod">
          <ac:chgData name="Ofir Gerbi" userId="144fd1d6-9023-4717-ba4b-343401a376ce" providerId="ADAL" clId="{03BEAACA-54EF-4DF7-B71F-15A9DAE09DF3}" dt="2021-05-01T14:46:49.648" v="2412" actId="408"/>
          <ac:spMkLst>
            <pc:docMk/>
            <pc:sldMk cId="648878062" sldId="344"/>
            <ac:spMk id="35" creationId="{9D342B5C-7565-4C33-A629-A8024133AD17}"/>
          </ac:spMkLst>
        </pc:spChg>
        <pc:spChg chg="mod">
          <ac:chgData name="Ofir Gerbi" userId="144fd1d6-9023-4717-ba4b-343401a376ce" providerId="ADAL" clId="{03BEAACA-54EF-4DF7-B71F-15A9DAE09DF3}" dt="2021-05-01T14:46:49.648" v="2412" actId="408"/>
          <ac:spMkLst>
            <pc:docMk/>
            <pc:sldMk cId="648878062" sldId="344"/>
            <ac:spMk id="36" creationId="{724952B5-5CCB-4163-AE44-F44B15D1405F}"/>
          </ac:spMkLst>
        </pc:spChg>
        <pc:spChg chg="mod">
          <ac:chgData name="Ofir Gerbi" userId="144fd1d6-9023-4717-ba4b-343401a376ce" providerId="ADAL" clId="{03BEAACA-54EF-4DF7-B71F-15A9DAE09DF3}" dt="2021-05-01T14:46:16.677" v="2405" actId="465"/>
          <ac:spMkLst>
            <pc:docMk/>
            <pc:sldMk cId="648878062" sldId="344"/>
            <ac:spMk id="37" creationId="{BD0ABB97-D3E8-4E38-961F-B793FBDC8E7E}"/>
          </ac:spMkLst>
        </pc:spChg>
        <pc:spChg chg="mod">
          <ac:chgData name="Ofir Gerbi" userId="144fd1d6-9023-4717-ba4b-343401a376ce" providerId="ADAL" clId="{03BEAACA-54EF-4DF7-B71F-15A9DAE09DF3}" dt="2021-05-01T14:46:16.677" v="2405" actId="465"/>
          <ac:spMkLst>
            <pc:docMk/>
            <pc:sldMk cId="648878062" sldId="344"/>
            <ac:spMk id="38" creationId="{46D51AB8-0CD2-4E3E-9A72-20663B07EEF4}"/>
          </ac:spMkLst>
        </pc:spChg>
        <pc:spChg chg="add mod">
          <ac:chgData name="Ofir Gerbi" userId="144fd1d6-9023-4717-ba4b-343401a376ce" providerId="ADAL" clId="{03BEAACA-54EF-4DF7-B71F-15A9DAE09DF3}" dt="2021-05-05T13:05:05.557" v="7896" actId="1076"/>
          <ac:spMkLst>
            <pc:docMk/>
            <pc:sldMk cId="648878062" sldId="344"/>
            <ac:spMk id="39" creationId="{C4540F32-5488-49B5-A26B-107393488E17}"/>
          </ac:spMkLst>
        </pc:spChg>
        <pc:spChg chg="add del mod topLvl">
          <ac:chgData name="Ofir Gerbi" userId="144fd1d6-9023-4717-ba4b-343401a376ce" providerId="ADAL" clId="{03BEAACA-54EF-4DF7-B71F-15A9DAE09DF3}" dt="2021-05-01T16:41:04.623" v="4234" actId="478"/>
          <ac:spMkLst>
            <pc:docMk/>
            <pc:sldMk cId="648878062" sldId="344"/>
            <ac:spMk id="40" creationId="{B8E389F4-A353-4631-B57D-22102FB62457}"/>
          </ac:spMkLst>
        </pc:spChg>
        <pc:spChg chg="add del mod topLvl">
          <ac:chgData name="Ofir Gerbi" userId="144fd1d6-9023-4717-ba4b-343401a376ce" providerId="ADAL" clId="{03BEAACA-54EF-4DF7-B71F-15A9DAE09DF3}" dt="2021-05-01T16:41:05.622" v="4235" actId="478"/>
          <ac:spMkLst>
            <pc:docMk/>
            <pc:sldMk cId="648878062" sldId="344"/>
            <ac:spMk id="41" creationId="{D0F1BBDA-240A-4A1A-A858-F36656818B3D}"/>
          </ac:spMkLst>
        </pc:spChg>
        <pc:spChg chg="add del mod topLvl">
          <ac:chgData name="Ofir Gerbi" userId="144fd1d6-9023-4717-ba4b-343401a376ce" providerId="ADAL" clId="{03BEAACA-54EF-4DF7-B71F-15A9DAE09DF3}" dt="2021-05-01T16:41:08.669" v="4236" actId="478"/>
          <ac:spMkLst>
            <pc:docMk/>
            <pc:sldMk cId="648878062" sldId="344"/>
            <ac:spMk id="42" creationId="{95579ACA-9B0F-4ED9-9A3D-3399A76A3259}"/>
          </ac:spMkLst>
        </pc:spChg>
        <pc:spChg chg="add del mod topLvl">
          <ac:chgData name="Ofir Gerbi" userId="144fd1d6-9023-4717-ba4b-343401a376ce" providerId="ADAL" clId="{03BEAACA-54EF-4DF7-B71F-15A9DAE09DF3}" dt="2021-05-01T16:41:33.279" v="4242" actId="478"/>
          <ac:spMkLst>
            <pc:docMk/>
            <pc:sldMk cId="648878062" sldId="344"/>
            <ac:spMk id="43" creationId="{D7541E98-98FF-4AA9-BB67-871638C05895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4" creationId="{203CBBEC-484B-4C03-85CB-B31A86BFF645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5" creationId="{9965C68B-F72E-4E19-ACB1-9C0FF1103ECE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6" creationId="{45A4F84C-945F-49C9-84F0-82F8993F58C1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7" creationId="{7C4716A8-B005-44FC-8C14-EBF91E4B0230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8" creationId="{451D406A-DFC7-48CA-A3A6-E26704EDBF26}"/>
          </ac:spMkLst>
        </pc:spChg>
        <pc:spChg chg="del">
          <ac:chgData name="Ofir Gerbi" userId="144fd1d6-9023-4717-ba4b-343401a376ce" providerId="ADAL" clId="{03BEAACA-54EF-4DF7-B71F-15A9DAE09DF3}" dt="2021-05-01T14:45:56.507" v="2399" actId="478"/>
          <ac:spMkLst>
            <pc:docMk/>
            <pc:sldMk cId="648878062" sldId="344"/>
            <ac:spMk id="49" creationId="{4EBDA494-6592-4840-8FC6-E120BCDDDF26}"/>
          </ac:spMkLst>
        </pc:spChg>
        <pc:spChg chg="add mod topLvl">
          <ac:chgData name="Ofir Gerbi" userId="144fd1d6-9023-4717-ba4b-343401a376ce" providerId="ADAL" clId="{03BEAACA-54EF-4DF7-B71F-15A9DAE09DF3}" dt="2021-05-05T13:05:02.092" v="7895" actId="1076"/>
          <ac:spMkLst>
            <pc:docMk/>
            <pc:sldMk cId="648878062" sldId="344"/>
            <ac:spMk id="50" creationId="{421A239A-DBC2-4A2E-B7DA-39187481719A}"/>
          </ac:spMkLst>
        </pc:spChg>
        <pc:spChg chg="add mod topLvl">
          <ac:chgData name="Ofir Gerbi" userId="144fd1d6-9023-4717-ba4b-343401a376ce" providerId="ADAL" clId="{03BEAACA-54EF-4DF7-B71F-15A9DAE09DF3}" dt="2021-05-05T13:05:02.092" v="7895" actId="1076"/>
          <ac:spMkLst>
            <pc:docMk/>
            <pc:sldMk cId="648878062" sldId="344"/>
            <ac:spMk id="51" creationId="{18923BD1-7AC4-4357-A15D-E72F1C8FD679}"/>
          </ac:spMkLst>
        </pc:spChg>
        <pc:spChg chg="add mod ord">
          <ac:chgData name="Ofir Gerbi" userId="144fd1d6-9023-4717-ba4b-343401a376ce" providerId="ADAL" clId="{03BEAACA-54EF-4DF7-B71F-15A9DAE09DF3}" dt="2021-05-05T13:05:02.092" v="7895" actId="1076"/>
          <ac:spMkLst>
            <pc:docMk/>
            <pc:sldMk cId="648878062" sldId="344"/>
            <ac:spMk id="52" creationId="{83F37EB7-CBF7-478C-87B7-BD712F6CBEAE}"/>
          </ac:spMkLst>
        </pc:spChg>
        <pc:spChg chg="add mod ord">
          <ac:chgData name="Ofir Gerbi" userId="144fd1d6-9023-4717-ba4b-343401a376ce" providerId="ADAL" clId="{03BEAACA-54EF-4DF7-B71F-15A9DAE09DF3}" dt="2021-05-05T13:05:02.092" v="7895" actId="1076"/>
          <ac:spMkLst>
            <pc:docMk/>
            <pc:sldMk cId="648878062" sldId="344"/>
            <ac:spMk id="53" creationId="{8457C4ED-05DF-4F14-854B-F522CEAC0398}"/>
          </ac:spMkLst>
        </pc:spChg>
        <pc:spChg chg="add mod ord">
          <ac:chgData name="Ofir Gerbi" userId="144fd1d6-9023-4717-ba4b-343401a376ce" providerId="ADAL" clId="{03BEAACA-54EF-4DF7-B71F-15A9DAE09DF3}" dt="2021-05-05T12:58:12.921" v="7876" actId="1076"/>
          <ac:spMkLst>
            <pc:docMk/>
            <pc:sldMk cId="648878062" sldId="344"/>
            <ac:spMk id="54" creationId="{A4E6D238-F164-4A68-AC23-65BF25D8EA71}"/>
          </ac:spMkLst>
        </pc:spChg>
        <pc:grpChg chg="add del mod">
          <ac:chgData name="Ofir Gerbi" userId="144fd1d6-9023-4717-ba4b-343401a376ce" providerId="ADAL" clId="{03BEAACA-54EF-4DF7-B71F-15A9DAE09DF3}" dt="2021-05-01T16:40:22.675" v="4233" actId="165"/>
          <ac:grpSpMkLst>
            <pc:docMk/>
            <pc:sldMk cId="648878062" sldId="344"/>
            <ac:grpSpMk id="2" creationId="{4FC7BF7F-3F7D-44B7-9B18-9E1446595107}"/>
          </ac:grpSpMkLst>
        </pc:grpChg>
        <pc:picChg chg="add del mod">
          <ac:chgData name="Ofir Gerbi" userId="144fd1d6-9023-4717-ba4b-343401a376ce" providerId="ADAL" clId="{03BEAACA-54EF-4DF7-B71F-15A9DAE09DF3}" dt="2021-05-05T12:49:30.544" v="7805" actId="478"/>
          <ac:picMkLst>
            <pc:docMk/>
            <pc:sldMk cId="648878062" sldId="344"/>
            <ac:picMk id="3" creationId="{2EF1B1C5-BD72-457E-8DAB-65D05E45D982}"/>
          </ac:picMkLst>
        </pc:picChg>
        <pc:picChg chg="add mod">
          <ac:chgData name="Ofir Gerbi" userId="144fd1d6-9023-4717-ba4b-343401a376ce" providerId="ADAL" clId="{03BEAACA-54EF-4DF7-B71F-15A9DAE09DF3}" dt="2021-05-05T13:05:02.092" v="7895" actId="1076"/>
          <ac:picMkLst>
            <pc:docMk/>
            <pc:sldMk cId="648878062" sldId="344"/>
            <ac:picMk id="5" creationId="{0D6E8F3B-A4FE-4353-A1DF-D176E0A725E5}"/>
          </ac:picMkLst>
        </pc:picChg>
        <pc:picChg chg="add del mod modCrop">
          <ac:chgData name="Ofir Gerbi" userId="144fd1d6-9023-4717-ba4b-343401a376ce" providerId="ADAL" clId="{03BEAACA-54EF-4DF7-B71F-15A9DAE09DF3}" dt="2021-05-05T12:58:09.472" v="7873" actId="478"/>
          <ac:picMkLst>
            <pc:docMk/>
            <pc:sldMk cId="648878062" sldId="344"/>
            <ac:picMk id="6" creationId="{37798DAD-90E0-491E-9572-8A6585155C71}"/>
          </ac:picMkLst>
        </pc:picChg>
        <pc:picChg chg="add mod modCrop">
          <ac:chgData name="Ofir Gerbi" userId="144fd1d6-9023-4717-ba4b-343401a376ce" providerId="ADAL" clId="{03BEAACA-54EF-4DF7-B71F-15A9DAE09DF3}" dt="2021-05-05T13:04:50.716" v="7892" actId="1076"/>
          <ac:picMkLst>
            <pc:docMk/>
            <pc:sldMk cId="648878062" sldId="344"/>
            <ac:picMk id="8" creationId="{81C5C3A9-5B10-42C2-A460-A45E090C0CA9}"/>
          </ac:picMkLst>
        </pc:picChg>
        <pc:picChg chg="add mod">
          <ac:chgData name="Ofir Gerbi" userId="144fd1d6-9023-4717-ba4b-343401a376ce" providerId="ADAL" clId="{03BEAACA-54EF-4DF7-B71F-15A9DAE09DF3}" dt="2021-05-05T13:05:02.092" v="7895" actId="1076"/>
          <ac:picMkLst>
            <pc:docMk/>
            <pc:sldMk cId="648878062" sldId="344"/>
            <ac:picMk id="9" creationId="{3401F239-4272-4079-BAEC-4191AC4ACC96}"/>
          </ac:picMkLst>
        </pc:picChg>
        <pc:picChg chg="del">
          <ac:chgData name="Ofir Gerbi" userId="144fd1d6-9023-4717-ba4b-343401a376ce" providerId="ADAL" clId="{03BEAACA-54EF-4DF7-B71F-15A9DAE09DF3}" dt="2021-05-01T14:48:17.042" v="2433" actId="478"/>
          <ac:picMkLst>
            <pc:docMk/>
            <pc:sldMk cId="648878062" sldId="344"/>
            <ac:picMk id="16" creationId="{150B71E2-612D-4B9A-A1F5-570F63F6EA92}"/>
          </ac:picMkLst>
        </pc:picChg>
        <pc:picChg chg="add mod">
          <ac:chgData name="Ofir Gerbi" userId="144fd1d6-9023-4717-ba4b-343401a376ce" providerId="ADAL" clId="{03BEAACA-54EF-4DF7-B71F-15A9DAE09DF3}" dt="2021-05-01T14:48:17.770" v="2434"/>
          <ac:picMkLst>
            <pc:docMk/>
            <pc:sldMk cId="648878062" sldId="344"/>
            <ac:picMk id="21" creationId="{1B07AEB9-5A3F-437D-A157-03970790657F}"/>
          </ac:picMkLst>
        </pc:picChg>
      </pc:sldChg>
      <pc:sldChg chg="addSp delSp modSp add mod setBg delAnim modAnim">
        <pc:chgData name="Ofir Gerbi" userId="144fd1d6-9023-4717-ba4b-343401a376ce" providerId="ADAL" clId="{03BEAACA-54EF-4DF7-B71F-15A9DAE09DF3}" dt="2021-05-09T10:40:43.507" v="8832"/>
        <pc:sldMkLst>
          <pc:docMk/>
          <pc:sldMk cId="2634072499" sldId="345"/>
        </pc:sldMkLst>
        <pc:spChg chg="del">
          <ac:chgData name="Ofir Gerbi" userId="144fd1d6-9023-4717-ba4b-343401a376ce" providerId="ADAL" clId="{03BEAACA-54EF-4DF7-B71F-15A9DAE09DF3}" dt="2021-05-01T14:48:19.153" v="2435" actId="478"/>
          <ac:spMkLst>
            <pc:docMk/>
            <pc:sldMk cId="2634072499" sldId="345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55.537" v="2461" actId="478"/>
          <ac:spMkLst>
            <pc:docMk/>
            <pc:sldMk cId="2634072499" sldId="345"/>
            <ac:spMk id="12" creationId="{C2B0521F-F9CF-4BC1-9596-29CFF593FE11}"/>
          </ac:spMkLst>
        </pc:spChg>
        <pc:spChg chg="add mod">
          <ac:chgData name="Ofir Gerbi" userId="144fd1d6-9023-4717-ba4b-343401a376ce" providerId="ADAL" clId="{03BEAACA-54EF-4DF7-B71F-15A9DAE09DF3}" dt="2021-05-01T14:49:56.173" v="2462"/>
          <ac:spMkLst>
            <pc:docMk/>
            <pc:sldMk cId="2634072499" sldId="345"/>
            <ac:spMk id="13" creationId="{180B83F2-879E-45BF-9D0A-E7A0CC020110}"/>
          </ac:spMkLst>
        </pc:spChg>
        <pc:spChg chg="add mod ord">
          <ac:chgData name="Ofir Gerbi" userId="144fd1d6-9023-4717-ba4b-343401a376ce" providerId="ADAL" clId="{03BEAACA-54EF-4DF7-B71F-15A9DAE09DF3}" dt="2021-05-01T16:25:41.505" v="4047" actId="108"/>
          <ac:spMkLst>
            <pc:docMk/>
            <pc:sldMk cId="2634072499" sldId="345"/>
            <ac:spMk id="14" creationId="{7043D421-F77B-4CCE-8D21-A7EFE51DE1A4}"/>
          </ac:spMkLst>
        </pc:spChg>
        <pc:spChg chg="add mod ord">
          <ac:chgData name="Ofir Gerbi" userId="144fd1d6-9023-4717-ba4b-343401a376ce" providerId="ADAL" clId="{03BEAACA-54EF-4DF7-B71F-15A9DAE09DF3}" dt="2021-05-01T15:59:23.664" v="3867" actId="408"/>
          <ac:spMkLst>
            <pc:docMk/>
            <pc:sldMk cId="2634072499" sldId="345"/>
            <ac:spMk id="15" creationId="{5FE99C75-DDBD-4807-A6F8-89DAB0D715DB}"/>
          </ac:spMkLst>
        </pc:spChg>
        <pc:spChg chg="add mod ord">
          <ac:chgData name="Ofir Gerbi" userId="144fd1d6-9023-4717-ba4b-343401a376ce" providerId="ADAL" clId="{03BEAACA-54EF-4DF7-B71F-15A9DAE09DF3}" dt="2021-05-01T15:57:49.273" v="3844" actId="167"/>
          <ac:spMkLst>
            <pc:docMk/>
            <pc:sldMk cId="2634072499" sldId="345"/>
            <ac:spMk id="17" creationId="{8FA0C878-0175-4D5E-B0FD-EE0A2017EACB}"/>
          </ac:spMkLst>
        </pc:spChg>
        <pc:spChg chg="add mod ord">
          <ac:chgData name="Ofir Gerbi" userId="144fd1d6-9023-4717-ba4b-343401a376ce" providerId="ADAL" clId="{03BEAACA-54EF-4DF7-B71F-15A9DAE09DF3}" dt="2021-05-01T15:59:23.664" v="3867" actId="408"/>
          <ac:spMkLst>
            <pc:docMk/>
            <pc:sldMk cId="2634072499" sldId="345"/>
            <ac:spMk id="18" creationId="{EAE593C5-5072-4A74-8C50-8DA450AD8460}"/>
          </ac:spMkLst>
        </pc:spChg>
        <pc:spChg chg="add mod ord">
          <ac:chgData name="Ofir Gerbi" userId="144fd1d6-9023-4717-ba4b-343401a376ce" providerId="ADAL" clId="{03BEAACA-54EF-4DF7-B71F-15A9DAE09DF3}" dt="2021-05-01T15:59:15.898" v="3866" actId="14100"/>
          <ac:spMkLst>
            <pc:docMk/>
            <pc:sldMk cId="2634072499" sldId="345"/>
            <ac:spMk id="19" creationId="{11483A21-0383-4C04-BFC8-247D086F3029}"/>
          </ac:spMkLst>
        </pc:spChg>
        <pc:spChg chg="add mod">
          <ac:chgData name="Ofir Gerbi" userId="144fd1d6-9023-4717-ba4b-343401a376ce" providerId="ADAL" clId="{03BEAACA-54EF-4DF7-B71F-15A9DAE09DF3}" dt="2021-05-01T16:46:17.191" v="4442"/>
          <ac:spMkLst>
            <pc:docMk/>
            <pc:sldMk cId="2634072499" sldId="345"/>
            <ac:spMk id="20" creationId="{A70722F5-764D-4851-92F3-4578A5419782}"/>
          </ac:spMkLst>
        </pc:spChg>
        <pc:spChg chg="add mod">
          <ac:chgData name="Ofir Gerbi" userId="144fd1d6-9023-4717-ba4b-343401a376ce" providerId="ADAL" clId="{03BEAACA-54EF-4DF7-B71F-15A9DAE09DF3}" dt="2021-05-01T16:46:17.191" v="4442"/>
          <ac:spMkLst>
            <pc:docMk/>
            <pc:sldMk cId="2634072499" sldId="345"/>
            <ac:spMk id="21" creationId="{D2FD336E-F3FB-4E89-9188-0CAE8A7D8CA3}"/>
          </ac:spMkLst>
        </pc:spChg>
        <pc:spChg chg="add mod">
          <ac:chgData name="Ofir Gerbi" userId="144fd1d6-9023-4717-ba4b-343401a376ce" providerId="ADAL" clId="{03BEAACA-54EF-4DF7-B71F-15A9DAE09DF3}" dt="2021-05-01T16:46:17.191" v="4442"/>
          <ac:spMkLst>
            <pc:docMk/>
            <pc:sldMk cId="2634072499" sldId="345"/>
            <ac:spMk id="22" creationId="{606677FC-A885-466D-B61B-A0A8314A76F0}"/>
          </ac:spMkLst>
        </pc:spChg>
        <pc:spChg chg="add mod">
          <ac:chgData name="Ofir Gerbi" userId="144fd1d6-9023-4717-ba4b-343401a376ce" providerId="ADAL" clId="{03BEAACA-54EF-4DF7-B71F-15A9DAE09DF3}" dt="2021-05-01T16:46:17.191" v="4442"/>
          <ac:spMkLst>
            <pc:docMk/>
            <pc:sldMk cId="2634072499" sldId="345"/>
            <ac:spMk id="23" creationId="{3EB83539-52B1-433A-9BD1-57427AE0BFAA}"/>
          </ac:spMkLst>
        </pc:spChg>
        <pc:spChg chg="add mod">
          <ac:chgData name="Ofir Gerbi" userId="144fd1d6-9023-4717-ba4b-343401a376ce" providerId="ADAL" clId="{03BEAACA-54EF-4DF7-B71F-15A9DAE09DF3}" dt="2021-05-03T13:00:24.820" v="7461" actId="20577"/>
          <ac:spMkLst>
            <pc:docMk/>
            <pc:sldMk cId="2634072499" sldId="345"/>
            <ac:spMk id="24" creationId="{CDBCE98F-46FE-43B9-893A-5FA6A8E31864}"/>
          </ac:spMkLst>
        </pc:spChg>
        <pc:spChg chg="add mod">
          <ac:chgData name="Ofir Gerbi" userId="144fd1d6-9023-4717-ba4b-343401a376ce" providerId="ADAL" clId="{03BEAACA-54EF-4DF7-B71F-15A9DAE09DF3}" dt="2021-05-01T16:49:16.231" v="4610" actId="20577"/>
          <ac:spMkLst>
            <pc:docMk/>
            <pc:sldMk cId="2634072499" sldId="345"/>
            <ac:spMk id="25" creationId="{C56A4EA6-A454-46E6-B6BF-46167C689A9A}"/>
          </ac:spMkLst>
        </pc:spChg>
        <pc:spChg chg="add del mod">
          <ac:chgData name="Ofir Gerbi" userId="144fd1d6-9023-4717-ba4b-343401a376ce" providerId="ADAL" clId="{03BEAACA-54EF-4DF7-B71F-15A9DAE09DF3}" dt="2021-05-01T16:47:45.822" v="4488" actId="478"/>
          <ac:spMkLst>
            <pc:docMk/>
            <pc:sldMk cId="2634072499" sldId="345"/>
            <ac:spMk id="28" creationId="{0FBCBDBA-DEC3-43F1-BF78-098FD471A44C}"/>
          </ac:spMkLst>
        </pc:spChg>
        <pc:spChg chg="add del mod">
          <ac:chgData name="Ofir Gerbi" userId="144fd1d6-9023-4717-ba4b-343401a376ce" providerId="ADAL" clId="{03BEAACA-54EF-4DF7-B71F-15A9DAE09DF3}" dt="2021-05-01T16:48:05.989" v="4495" actId="478"/>
          <ac:spMkLst>
            <pc:docMk/>
            <pc:sldMk cId="2634072499" sldId="345"/>
            <ac:spMk id="29" creationId="{BD57B02F-AC5F-4BBA-9806-E78D794C686B}"/>
          </ac:spMkLst>
        </pc:spChg>
        <pc:spChg chg="add mod">
          <ac:chgData name="Ofir Gerbi" userId="144fd1d6-9023-4717-ba4b-343401a376ce" providerId="ADAL" clId="{03BEAACA-54EF-4DF7-B71F-15A9DAE09DF3}" dt="2021-05-08T19:49:10.355" v="8586" actId="1076"/>
          <ac:spMkLst>
            <pc:docMk/>
            <pc:sldMk cId="2634072499" sldId="345"/>
            <ac:spMk id="30" creationId="{941DF228-D365-4CE6-88E3-A0D251D8617F}"/>
          </ac:spMkLst>
        </pc:spChg>
        <pc:picChg chg="add del mod">
          <ac:chgData name="Ofir Gerbi" userId="144fd1d6-9023-4717-ba4b-343401a376ce" providerId="ADAL" clId="{03BEAACA-54EF-4DF7-B71F-15A9DAE09DF3}" dt="2021-05-08T19:41:58.443" v="8543" actId="478"/>
          <ac:picMkLst>
            <pc:docMk/>
            <pc:sldMk cId="2634072499" sldId="345"/>
            <ac:picMk id="3" creationId="{4ACA5D15-95C3-4C52-BF81-F8355A69DBE8}"/>
          </ac:picMkLst>
        </pc:picChg>
        <pc:picChg chg="add mod">
          <ac:chgData name="Ofir Gerbi" userId="144fd1d6-9023-4717-ba4b-343401a376ce" providerId="ADAL" clId="{03BEAACA-54EF-4DF7-B71F-15A9DAE09DF3}" dt="2021-05-08T19:49:10.355" v="8586" actId="1076"/>
          <ac:picMkLst>
            <pc:docMk/>
            <pc:sldMk cId="2634072499" sldId="345"/>
            <ac:picMk id="5" creationId="{47D4133B-9DB7-418F-80E9-BE69F70569C7}"/>
          </ac:picMkLst>
        </pc:picChg>
        <pc:picChg chg="add mod">
          <ac:chgData name="Ofir Gerbi" userId="144fd1d6-9023-4717-ba4b-343401a376ce" providerId="ADAL" clId="{03BEAACA-54EF-4DF7-B71F-15A9DAE09DF3}" dt="2021-05-01T14:48:19.891" v="2436"/>
          <ac:picMkLst>
            <pc:docMk/>
            <pc:sldMk cId="2634072499" sldId="345"/>
            <ac:picMk id="11" creationId="{8DD65A33-B61D-4331-9A01-9F2B7208F385}"/>
          </ac:picMkLst>
        </pc:picChg>
        <pc:picChg chg="del">
          <ac:chgData name="Ofir Gerbi" userId="144fd1d6-9023-4717-ba4b-343401a376ce" providerId="ADAL" clId="{03BEAACA-54EF-4DF7-B71F-15A9DAE09DF3}" dt="2021-05-01T14:48:19.153" v="2435" actId="478"/>
          <ac:picMkLst>
            <pc:docMk/>
            <pc:sldMk cId="2634072499" sldId="345"/>
            <ac:picMk id="16" creationId="{150B71E2-612D-4B9A-A1F5-570F63F6EA92}"/>
          </ac:picMkLst>
        </pc:picChg>
        <pc:picChg chg="add del mod">
          <ac:chgData name="Ofir Gerbi" userId="144fd1d6-9023-4717-ba4b-343401a376ce" providerId="ADAL" clId="{03BEAACA-54EF-4DF7-B71F-15A9DAE09DF3}" dt="2021-05-01T17:14:32.634" v="5412" actId="478"/>
          <ac:picMkLst>
            <pc:docMk/>
            <pc:sldMk cId="2634072499" sldId="345"/>
            <ac:picMk id="26" creationId="{B5FF18AA-84AE-43CA-A3C2-CB36C5751BC2}"/>
          </ac:picMkLst>
        </pc:picChg>
        <pc:picChg chg="add del mod">
          <ac:chgData name="Ofir Gerbi" userId="144fd1d6-9023-4717-ba4b-343401a376ce" providerId="ADAL" clId="{03BEAACA-54EF-4DF7-B71F-15A9DAE09DF3}" dt="2021-05-08T19:47:44.487" v="8564" actId="478"/>
          <ac:picMkLst>
            <pc:docMk/>
            <pc:sldMk cId="2634072499" sldId="345"/>
            <ac:picMk id="27" creationId="{91C2E29C-952B-478D-9E1B-F71EBEFB988F}"/>
          </ac:picMkLst>
        </pc:picChg>
        <pc:picChg chg="add del mod">
          <ac:chgData name="Ofir Gerbi" userId="144fd1d6-9023-4717-ba4b-343401a376ce" providerId="ADAL" clId="{03BEAACA-54EF-4DF7-B71F-15A9DAE09DF3}" dt="2021-05-01T17:14:32.634" v="5412" actId="478"/>
          <ac:picMkLst>
            <pc:docMk/>
            <pc:sldMk cId="2634072499" sldId="345"/>
            <ac:picMk id="27" creationId="{DE74CBE1-ECA5-45FD-927C-687D1E46A3E8}"/>
          </ac:picMkLst>
        </pc:picChg>
        <pc:picChg chg="add mod">
          <ac:chgData name="Ofir Gerbi" userId="144fd1d6-9023-4717-ba4b-343401a376ce" providerId="ADAL" clId="{03BEAACA-54EF-4DF7-B71F-15A9DAE09DF3}" dt="2021-05-01T17:14:33.516" v="5413"/>
          <ac:picMkLst>
            <pc:docMk/>
            <pc:sldMk cId="2634072499" sldId="345"/>
            <ac:picMk id="31" creationId="{628D70B7-7D38-4D7A-BFA3-E4912FC57A7E}"/>
          </ac:picMkLst>
        </pc:picChg>
        <pc:picChg chg="add mod">
          <ac:chgData name="Ofir Gerbi" userId="144fd1d6-9023-4717-ba4b-343401a376ce" providerId="ADAL" clId="{03BEAACA-54EF-4DF7-B71F-15A9DAE09DF3}" dt="2021-05-01T17:14:33.516" v="5413"/>
          <ac:picMkLst>
            <pc:docMk/>
            <pc:sldMk cId="2634072499" sldId="345"/>
            <ac:picMk id="39" creationId="{AA7B2945-C9D8-46A8-83EC-B2F624C16509}"/>
          </ac:picMkLst>
        </pc:picChg>
      </pc:sldChg>
      <pc:sldChg chg="addSp delSp modSp add mod setBg modAnim">
        <pc:chgData name="Ofir Gerbi" userId="144fd1d6-9023-4717-ba4b-343401a376ce" providerId="ADAL" clId="{03BEAACA-54EF-4DF7-B71F-15A9DAE09DF3}" dt="2021-05-08T19:47:29.259" v="8558" actId="21"/>
        <pc:sldMkLst>
          <pc:docMk/>
          <pc:sldMk cId="3001349584" sldId="346"/>
        </pc:sldMkLst>
        <pc:spChg chg="del">
          <ac:chgData name="Ofir Gerbi" userId="144fd1d6-9023-4717-ba4b-343401a376ce" providerId="ADAL" clId="{03BEAACA-54EF-4DF7-B71F-15A9DAE09DF3}" dt="2021-05-01T14:48:21.617" v="2437" actId="478"/>
          <ac:spMkLst>
            <pc:docMk/>
            <pc:sldMk cId="3001349584" sldId="346"/>
            <ac:spMk id="7" creationId="{C84341C3-5F6D-4B91-B79A-FD431B543401}"/>
          </ac:spMkLst>
        </pc:spChg>
        <pc:spChg chg="add del mod">
          <ac:chgData name="Ofir Gerbi" userId="144fd1d6-9023-4717-ba4b-343401a376ce" providerId="ADAL" clId="{03BEAACA-54EF-4DF7-B71F-15A9DAE09DF3}" dt="2021-05-01T14:49:57.521" v="2463" actId="478"/>
          <ac:spMkLst>
            <pc:docMk/>
            <pc:sldMk cId="3001349584" sldId="346"/>
            <ac:spMk id="12" creationId="{77C14E2F-9D55-4364-ACE2-CD0B8E2CDA8E}"/>
          </ac:spMkLst>
        </pc:spChg>
        <pc:spChg chg="add mod">
          <ac:chgData name="Ofir Gerbi" userId="144fd1d6-9023-4717-ba4b-343401a376ce" providerId="ADAL" clId="{03BEAACA-54EF-4DF7-B71F-15A9DAE09DF3}" dt="2021-05-01T14:49:58.154" v="2464"/>
          <ac:spMkLst>
            <pc:docMk/>
            <pc:sldMk cId="3001349584" sldId="346"/>
            <ac:spMk id="13" creationId="{6B16C5EB-B261-4283-90D4-DEEEE4FB49E5}"/>
          </ac:spMkLst>
        </pc:spChg>
        <pc:spChg chg="add mod ord">
          <ac:chgData name="Ofir Gerbi" userId="144fd1d6-9023-4717-ba4b-343401a376ce" providerId="ADAL" clId="{03BEAACA-54EF-4DF7-B71F-15A9DAE09DF3}" dt="2021-05-01T16:25:45.402" v="4048" actId="108"/>
          <ac:spMkLst>
            <pc:docMk/>
            <pc:sldMk cId="3001349584" sldId="346"/>
            <ac:spMk id="14" creationId="{18AAD8AC-52D6-4D15-987E-11CD2622BEE4}"/>
          </ac:spMkLst>
        </pc:spChg>
        <pc:spChg chg="add mod">
          <ac:chgData name="Ofir Gerbi" userId="144fd1d6-9023-4717-ba4b-343401a376ce" providerId="ADAL" clId="{03BEAACA-54EF-4DF7-B71F-15A9DAE09DF3}" dt="2021-05-01T15:59:10.400" v="3865" actId="408"/>
          <ac:spMkLst>
            <pc:docMk/>
            <pc:sldMk cId="3001349584" sldId="346"/>
            <ac:spMk id="15" creationId="{34BC4027-759A-4222-B46F-59872E2343DC}"/>
          </ac:spMkLst>
        </pc:spChg>
        <pc:spChg chg="add mod">
          <ac:chgData name="Ofir Gerbi" userId="144fd1d6-9023-4717-ba4b-343401a376ce" providerId="ADAL" clId="{03BEAACA-54EF-4DF7-B71F-15A9DAE09DF3}" dt="2021-05-01T15:58:03.730" v="3850"/>
          <ac:spMkLst>
            <pc:docMk/>
            <pc:sldMk cId="3001349584" sldId="346"/>
            <ac:spMk id="17" creationId="{C00C17F0-D37C-42CE-863E-94FA19B652BF}"/>
          </ac:spMkLst>
        </pc:spChg>
        <pc:spChg chg="add mod">
          <ac:chgData name="Ofir Gerbi" userId="144fd1d6-9023-4717-ba4b-343401a376ce" providerId="ADAL" clId="{03BEAACA-54EF-4DF7-B71F-15A9DAE09DF3}" dt="2021-05-01T15:59:10.400" v="3865" actId="408"/>
          <ac:spMkLst>
            <pc:docMk/>
            <pc:sldMk cId="3001349584" sldId="346"/>
            <ac:spMk id="18" creationId="{2E438DE8-53EA-43BC-8EEB-EFF36C0E84F1}"/>
          </ac:spMkLst>
        </pc:spChg>
        <pc:spChg chg="add mod">
          <ac:chgData name="Ofir Gerbi" userId="144fd1d6-9023-4717-ba4b-343401a376ce" providerId="ADAL" clId="{03BEAACA-54EF-4DF7-B71F-15A9DAE09DF3}" dt="2021-05-01T15:58:13.058" v="3854" actId="14100"/>
          <ac:spMkLst>
            <pc:docMk/>
            <pc:sldMk cId="3001349584" sldId="346"/>
            <ac:spMk id="19" creationId="{A5928840-D86A-4507-9331-04FFDFF8D118}"/>
          </ac:spMkLst>
        </pc:spChg>
        <pc:spChg chg="add mod">
          <ac:chgData name="Ofir Gerbi" userId="144fd1d6-9023-4717-ba4b-343401a376ce" providerId="ADAL" clId="{03BEAACA-54EF-4DF7-B71F-15A9DAE09DF3}" dt="2021-05-01T16:49:22.919" v="4611"/>
          <ac:spMkLst>
            <pc:docMk/>
            <pc:sldMk cId="3001349584" sldId="346"/>
            <ac:spMk id="20" creationId="{4AE7043B-EE4D-4EA3-9075-D0C243FF2078}"/>
          </ac:spMkLst>
        </pc:spChg>
        <pc:spChg chg="add mod">
          <ac:chgData name="Ofir Gerbi" userId="144fd1d6-9023-4717-ba4b-343401a376ce" providerId="ADAL" clId="{03BEAACA-54EF-4DF7-B71F-15A9DAE09DF3}" dt="2021-05-01T16:49:22.919" v="4611"/>
          <ac:spMkLst>
            <pc:docMk/>
            <pc:sldMk cId="3001349584" sldId="346"/>
            <ac:spMk id="21" creationId="{D208441E-AD27-4EB9-B1A5-4A6EF412C45F}"/>
          </ac:spMkLst>
        </pc:spChg>
        <pc:spChg chg="add mod">
          <ac:chgData name="Ofir Gerbi" userId="144fd1d6-9023-4717-ba4b-343401a376ce" providerId="ADAL" clId="{03BEAACA-54EF-4DF7-B71F-15A9DAE09DF3}" dt="2021-05-01T16:49:22.919" v="4611"/>
          <ac:spMkLst>
            <pc:docMk/>
            <pc:sldMk cId="3001349584" sldId="346"/>
            <ac:spMk id="22" creationId="{86E6F0CB-EB6A-4E05-B8B2-BF8207C0E35F}"/>
          </ac:spMkLst>
        </pc:spChg>
        <pc:spChg chg="add mod">
          <ac:chgData name="Ofir Gerbi" userId="144fd1d6-9023-4717-ba4b-343401a376ce" providerId="ADAL" clId="{03BEAACA-54EF-4DF7-B71F-15A9DAE09DF3}" dt="2021-05-01T16:49:22.919" v="4611"/>
          <ac:spMkLst>
            <pc:docMk/>
            <pc:sldMk cId="3001349584" sldId="346"/>
            <ac:spMk id="23" creationId="{FDA352DA-76F2-4A7B-A434-47050A7ABECC}"/>
          </ac:spMkLst>
        </pc:spChg>
        <pc:spChg chg="add mod">
          <ac:chgData name="Ofir Gerbi" userId="144fd1d6-9023-4717-ba4b-343401a376ce" providerId="ADAL" clId="{03BEAACA-54EF-4DF7-B71F-15A9DAE09DF3}" dt="2021-05-01T16:50:26.784" v="4770" actId="20577"/>
          <ac:spMkLst>
            <pc:docMk/>
            <pc:sldMk cId="3001349584" sldId="346"/>
            <ac:spMk id="24" creationId="{6E7192C7-E779-4A34-A1E5-BDDF8B4030C4}"/>
          </ac:spMkLst>
        </pc:spChg>
        <pc:spChg chg="add mod">
          <ac:chgData name="Ofir Gerbi" userId="144fd1d6-9023-4717-ba4b-343401a376ce" providerId="ADAL" clId="{03BEAACA-54EF-4DF7-B71F-15A9DAE09DF3}" dt="2021-05-03T13:03:23.210" v="7465" actId="20577"/>
          <ac:spMkLst>
            <pc:docMk/>
            <pc:sldMk cId="3001349584" sldId="346"/>
            <ac:spMk id="25" creationId="{6F32C140-F987-445F-98FF-43E0C3200EE2}"/>
          </ac:spMkLst>
        </pc:spChg>
        <pc:spChg chg="add mod">
          <ac:chgData name="Ofir Gerbi" userId="144fd1d6-9023-4717-ba4b-343401a376ce" providerId="ADAL" clId="{03BEAACA-54EF-4DF7-B71F-15A9DAE09DF3}" dt="2021-05-08T19:42:21.898" v="8545" actId="1076"/>
          <ac:spMkLst>
            <pc:docMk/>
            <pc:sldMk cId="3001349584" sldId="346"/>
            <ac:spMk id="28" creationId="{BA6DA944-EABE-464F-8B1B-8B121E2135BF}"/>
          </ac:spMkLst>
        </pc:spChg>
        <pc:picChg chg="add del mod">
          <ac:chgData name="Ofir Gerbi" userId="144fd1d6-9023-4717-ba4b-343401a376ce" providerId="ADAL" clId="{03BEAACA-54EF-4DF7-B71F-15A9DAE09DF3}" dt="2021-05-08T19:47:29.259" v="8558" actId="21"/>
          <ac:picMkLst>
            <pc:docMk/>
            <pc:sldMk cId="3001349584" sldId="346"/>
            <ac:picMk id="3" creationId="{0B1058A3-FC93-4B71-BE62-CAA85698753C}"/>
          </ac:picMkLst>
        </pc:picChg>
        <pc:picChg chg="add mod">
          <ac:chgData name="Ofir Gerbi" userId="144fd1d6-9023-4717-ba4b-343401a376ce" providerId="ADAL" clId="{03BEAACA-54EF-4DF7-B71F-15A9DAE09DF3}" dt="2021-05-01T14:48:22.265" v="2438"/>
          <ac:picMkLst>
            <pc:docMk/>
            <pc:sldMk cId="3001349584" sldId="346"/>
            <ac:picMk id="11" creationId="{261261B2-E759-41FC-9B47-327166394D38}"/>
          </ac:picMkLst>
        </pc:picChg>
        <pc:picChg chg="del">
          <ac:chgData name="Ofir Gerbi" userId="144fd1d6-9023-4717-ba4b-343401a376ce" providerId="ADAL" clId="{03BEAACA-54EF-4DF7-B71F-15A9DAE09DF3}" dt="2021-05-01T14:48:21.617" v="2437" actId="478"/>
          <ac:picMkLst>
            <pc:docMk/>
            <pc:sldMk cId="3001349584" sldId="346"/>
            <ac:picMk id="16" creationId="{150B71E2-612D-4B9A-A1F5-570F63F6EA92}"/>
          </ac:picMkLst>
        </pc:picChg>
        <pc:picChg chg="add del mod">
          <ac:chgData name="Ofir Gerbi" userId="144fd1d6-9023-4717-ba4b-343401a376ce" providerId="ADAL" clId="{03BEAACA-54EF-4DF7-B71F-15A9DAE09DF3}" dt="2021-05-01T17:14:36.322" v="5414" actId="478"/>
          <ac:picMkLst>
            <pc:docMk/>
            <pc:sldMk cId="3001349584" sldId="346"/>
            <ac:picMk id="26" creationId="{72A30B2A-F18E-4D3E-96A4-F1F25BFD198A}"/>
          </ac:picMkLst>
        </pc:picChg>
        <pc:picChg chg="add del mod">
          <ac:chgData name="Ofir Gerbi" userId="144fd1d6-9023-4717-ba4b-343401a376ce" providerId="ADAL" clId="{03BEAACA-54EF-4DF7-B71F-15A9DAE09DF3}" dt="2021-05-01T17:14:37.571" v="5415" actId="478"/>
          <ac:picMkLst>
            <pc:docMk/>
            <pc:sldMk cId="3001349584" sldId="346"/>
            <ac:picMk id="27" creationId="{2F728F6C-0396-4FBC-B281-CCDE9C5F9DEA}"/>
          </ac:picMkLst>
        </pc:picChg>
        <pc:picChg chg="add mod">
          <ac:chgData name="Ofir Gerbi" userId="144fd1d6-9023-4717-ba4b-343401a376ce" providerId="ADAL" clId="{03BEAACA-54EF-4DF7-B71F-15A9DAE09DF3}" dt="2021-05-01T17:14:38.427" v="5416"/>
          <ac:picMkLst>
            <pc:docMk/>
            <pc:sldMk cId="3001349584" sldId="346"/>
            <ac:picMk id="29" creationId="{FDA22793-95EC-4306-9A6E-0AC98B9CEF2A}"/>
          </ac:picMkLst>
        </pc:picChg>
        <pc:picChg chg="add mod">
          <ac:chgData name="Ofir Gerbi" userId="144fd1d6-9023-4717-ba4b-343401a376ce" providerId="ADAL" clId="{03BEAACA-54EF-4DF7-B71F-15A9DAE09DF3}" dt="2021-05-01T17:14:38.427" v="5416"/>
          <ac:picMkLst>
            <pc:docMk/>
            <pc:sldMk cId="3001349584" sldId="346"/>
            <ac:picMk id="30" creationId="{7713399C-1FEC-49E7-9736-2C172F3099B1}"/>
          </ac:picMkLst>
        </pc:picChg>
      </pc:sldChg>
      <pc:sldChg chg="addSp delSp modSp add mod setBg delAnim modAnim">
        <pc:chgData name="Ofir Gerbi" userId="144fd1d6-9023-4717-ba4b-343401a376ce" providerId="ADAL" clId="{03BEAACA-54EF-4DF7-B71F-15A9DAE09DF3}" dt="2021-05-03T13:05:06.140" v="7524" actId="20577"/>
        <pc:sldMkLst>
          <pc:docMk/>
          <pc:sldMk cId="3373578325" sldId="347"/>
        </pc:sldMkLst>
        <pc:spChg chg="mod ord">
          <ac:chgData name="Ofir Gerbi" userId="144fd1d6-9023-4717-ba4b-343401a376ce" providerId="ADAL" clId="{03BEAACA-54EF-4DF7-B71F-15A9DAE09DF3}" dt="2021-05-01T16:25:54.041" v="4051" actId="108"/>
          <ac:spMkLst>
            <pc:docMk/>
            <pc:sldMk cId="3373578325" sldId="347"/>
            <ac:spMk id="14" creationId="{18AAD8AC-52D6-4D15-987E-11CD2622BEE4}"/>
          </ac:spMkLst>
        </pc:spChg>
        <pc:spChg chg="mod">
          <ac:chgData name="Ofir Gerbi" userId="144fd1d6-9023-4717-ba4b-343401a376ce" providerId="ADAL" clId="{03BEAACA-54EF-4DF7-B71F-15A9DAE09DF3}" dt="2021-05-02T14:47:36.633" v="6379" actId="408"/>
          <ac:spMkLst>
            <pc:docMk/>
            <pc:sldMk cId="3373578325" sldId="347"/>
            <ac:spMk id="15" creationId="{34BC4027-759A-4222-B46F-59872E2343DC}"/>
          </ac:spMkLst>
        </pc:spChg>
        <pc:spChg chg="add del mod">
          <ac:chgData name="Ofir Gerbi" userId="144fd1d6-9023-4717-ba4b-343401a376ce" providerId="ADAL" clId="{03BEAACA-54EF-4DF7-B71F-15A9DAE09DF3}" dt="2021-05-01T17:04:21.796" v="5402" actId="478"/>
          <ac:spMkLst>
            <pc:docMk/>
            <pc:sldMk cId="3373578325" sldId="347"/>
            <ac:spMk id="16" creationId="{6B3BC8C1-913A-497D-A50B-FD876B1911B0}"/>
          </ac:spMkLst>
        </pc:spChg>
        <pc:spChg chg="mod">
          <ac:chgData name="Ofir Gerbi" userId="144fd1d6-9023-4717-ba4b-343401a376ce" providerId="ADAL" clId="{03BEAACA-54EF-4DF7-B71F-15A9DAE09DF3}" dt="2021-05-02T14:47:24.411" v="6378" actId="1076"/>
          <ac:spMkLst>
            <pc:docMk/>
            <pc:sldMk cId="3373578325" sldId="347"/>
            <ac:spMk id="17" creationId="{C00C17F0-D37C-42CE-863E-94FA19B652BF}"/>
          </ac:spMkLst>
        </pc:spChg>
        <pc:spChg chg="mod">
          <ac:chgData name="Ofir Gerbi" userId="144fd1d6-9023-4717-ba4b-343401a376ce" providerId="ADAL" clId="{03BEAACA-54EF-4DF7-B71F-15A9DAE09DF3}" dt="2021-05-02T14:47:36.633" v="6379" actId="408"/>
          <ac:spMkLst>
            <pc:docMk/>
            <pc:sldMk cId="3373578325" sldId="347"/>
            <ac:spMk id="18" creationId="{2E438DE8-53EA-43BC-8EEB-EFF36C0E84F1}"/>
          </ac:spMkLst>
        </pc:spChg>
        <pc:spChg chg="add mod">
          <ac:chgData name="Ofir Gerbi" userId="144fd1d6-9023-4717-ba4b-343401a376ce" providerId="ADAL" clId="{03BEAACA-54EF-4DF7-B71F-15A9DAE09DF3}" dt="2021-05-03T13:05:06.140" v="7524" actId="20577"/>
          <ac:spMkLst>
            <pc:docMk/>
            <pc:sldMk cId="3373578325" sldId="347"/>
            <ac:spMk id="20" creationId="{E463276D-FCED-4571-A92D-1FFC4010199F}"/>
          </ac:spMkLst>
        </pc:spChg>
      </pc:sldChg>
      <pc:sldChg chg="addSp delSp modSp add mod ord setBg modAnim">
        <pc:chgData name="Ofir Gerbi" userId="144fd1d6-9023-4717-ba4b-343401a376ce" providerId="ADAL" clId="{03BEAACA-54EF-4DF7-B71F-15A9DAE09DF3}" dt="2021-05-15T19:17:23.161" v="9319" actId="404"/>
        <pc:sldMkLst>
          <pc:docMk/>
          <pc:sldMk cId="2650314085" sldId="348"/>
        </pc:sldMkLst>
        <pc:spChg chg="del">
          <ac:chgData name="Ofir Gerbi" userId="144fd1d6-9023-4717-ba4b-343401a376ce" providerId="ADAL" clId="{03BEAACA-54EF-4DF7-B71F-15A9DAE09DF3}" dt="2021-05-01T16:01:07.034" v="3872" actId="478"/>
          <ac:spMkLst>
            <pc:docMk/>
            <pc:sldMk cId="2650314085" sldId="348"/>
            <ac:spMk id="14" creationId="{18AAD8AC-52D6-4D15-987E-11CD2622BEE4}"/>
          </ac:spMkLst>
        </pc:spChg>
        <pc:spChg chg="del">
          <ac:chgData name="Ofir Gerbi" userId="144fd1d6-9023-4717-ba4b-343401a376ce" providerId="ADAL" clId="{03BEAACA-54EF-4DF7-B71F-15A9DAE09DF3}" dt="2021-05-01T16:01:07.034" v="3872" actId="478"/>
          <ac:spMkLst>
            <pc:docMk/>
            <pc:sldMk cId="2650314085" sldId="348"/>
            <ac:spMk id="15" creationId="{34BC4027-759A-4222-B46F-59872E2343DC}"/>
          </ac:spMkLst>
        </pc:spChg>
        <pc:spChg chg="add mod ord">
          <ac:chgData name="Ofir Gerbi" userId="144fd1d6-9023-4717-ba4b-343401a376ce" providerId="ADAL" clId="{03BEAACA-54EF-4DF7-B71F-15A9DAE09DF3}" dt="2021-05-01T16:01:41.793" v="3880" actId="12789"/>
          <ac:spMkLst>
            <pc:docMk/>
            <pc:sldMk cId="2650314085" sldId="348"/>
            <ac:spMk id="16" creationId="{3C342785-CC8F-4367-A302-D317E052BFF9}"/>
          </ac:spMkLst>
        </pc:spChg>
        <pc:spChg chg="del">
          <ac:chgData name="Ofir Gerbi" userId="144fd1d6-9023-4717-ba4b-343401a376ce" providerId="ADAL" clId="{03BEAACA-54EF-4DF7-B71F-15A9DAE09DF3}" dt="2021-05-01T16:01:07.034" v="3872" actId="478"/>
          <ac:spMkLst>
            <pc:docMk/>
            <pc:sldMk cId="2650314085" sldId="348"/>
            <ac:spMk id="17" creationId="{C00C17F0-D37C-42CE-863E-94FA19B652BF}"/>
          </ac:spMkLst>
        </pc:spChg>
        <pc:spChg chg="del">
          <ac:chgData name="Ofir Gerbi" userId="144fd1d6-9023-4717-ba4b-343401a376ce" providerId="ADAL" clId="{03BEAACA-54EF-4DF7-B71F-15A9DAE09DF3}" dt="2021-05-01T16:01:07.034" v="3872" actId="478"/>
          <ac:spMkLst>
            <pc:docMk/>
            <pc:sldMk cId="2650314085" sldId="348"/>
            <ac:spMk id="18" creationId="{2E438DE8-53EA-43BC-8EEB-EFF36C0E84F1}"/>
          </ac:spMkLst>
        </pc:spChg>
        <pc:spChg chg="del">
          <ac:chgData name="Ofir Gerbi" userId="144fd1d6-9023-4717-ba4b-343401a376ce" providerId="ADAL" clId="{03BEAACA-54EF-4DF7-B71F-15A9DAE09DF3}" dt="2021-05-01T16:01:07.034" v="3872" actId="478"/>
          <ac:spMkLst>
            <pc:docMk/>
            <pc:sldMk cId="2650314085" sldId="348"/>
            <ac:spMk id="19" creationId="{A5928840-D86A-4507-9331-04FFDFF8D118}"/>
          </ac:spMkLst>
        </pc:spChg>
        <pc:spChg chg="add mod">
          <ac:chgData name="Ofir Gerbi" userId="144fd1d6-9023-4717-ba4b-343401a376ce" providerId="ADAL" clId="{03BEAACA-54EF-4DF7-B71F-15A9DAE09DF3}" dt="2021-05-15T19:17:23.161" v="9319" actId="404"/>
          <ac:spMkLst>
            <pc:docMk/>
            <pc:sldMk cId="2650314085" sldId="348"/>
            <ac:spMk id="20" creationId="{EFCFD25A-B490-4834-92F2-B1DF50B43B8C}"/>
          </ac:spMkLst>
        </pc:spChg>
        <pc:spChg chg="del">
          <ac:chgData name="Ofir Gerbi" userId="144fd1d6-9023-4717-ba4b-343401a376ce" providerId="ADAL" clId="{03BEAACA-54EF-4DF7-B71F-15A9DAE09DF3}" dt="2021-05-01T16:01:25.739" v="3877" actId="478"/>
          <ac:spMkLst>
            <pc:docMk/>
            <pc:sldMk cId="2650314085" sldId="348"/>
            <ac:spMk id="32" creationId="{730FD1EC-028F-4430-8CB5-726F220542B0}"/>
          </ac:spMkLst>
        </pc:spChg>
        <pc:spChg chg="mod">
          <ac:chgData name="Ofir Gerbi" userId="144fd1d6-9023-4717-ba4b-343401a376ce" providerId="ADAL" clId="{03BEAACA-54EF-4DF7-B71F-15A9DAE09DF3}" dt="2021-05-01T16:01:46.243" v="3881" actId="408"/>
          <ac:spMkLst>
            <pc:docMk/>
            <pc:sldMk cId="2650314085" sldId="348"/>
            <ac:spMk id="33" creationId="{9F94D769-E2AF-426A-A272-08FEB41499D5}"/>
          </ac:spMkLst>
        </pc:spChg>
        <pc:spChg chg="mod">
          <ac:chgData name="Ofir Gerbi" userId="144fd1d6-9023-4717-ba4b-343401a376ce" providerId="ADAL" clId="{03BEAACA-54EF-4DF7-B71F-15A9DAE09DF3}" dt="2021-05-01T16:01:46.243" v="3881" actId="408"/>
          <ac:spMkLst>
            <pc:docMk/>
            <pc:sldMk cId="2650314085" sldId="348"/>
            <ac:spMk id="34" creationId="{28D1A14A-7291-4A15-A5B7-8D82B6A36A5E}"/>
          </ac:spMkLst>
        </pc:spChg>
        <pc:spChg chg="mod">
          <ac:chgData name="Ofir Gerbi" userId="144fd1d6-9023-4717-ba4b-343401a376ce" providerId="ADAL" clId="{03BEAACA-54EF-4DF7-B71F-15A9DAE09DF3}" dt="2021-05-01T16:01:46.243" v="3881" actId="408"/>
          <ac:spMkLst>
            <pc:docMk/>
            <pc:sldMk cId="2650314085" sldId="348"/>
            <ac:spMk id="35" creationId="{9D342B5C-7565-4C33-A629-A8024133AD17}"/>
          </ac:spMkLst>
        </pc:spChg>
        <pc:spChg chg="mod">
          <ac:chgData name="Ofir Gerbi" userId="144fd1d6-9023-4717-ba4b-343401a376ce" providerId="ADAL" clId="{03BEAACA-54EF-4DF7-B71F-15A9DAE09DF3}" dt="2021-05-01T16:01:46.243" v="3881" actId="408"/>
          <ac:spMkLst>
            <pc:docMk/>
            <pc:sldMk cId="2650314085" sldId="348"/>
            <ac:spMk id="36" creationId="{724952B5-5CCB-4163-AE44-F44B15D1405F}"/>
          </ac:spMkLst>
        </pc:spChg>
        <pc:spChg chg="mod">
          <ac:chgData name="Ofir Gerbi" userId="144fd1d6-9023-4717-ba4b-343401a376ce" providerId="ADAL" clId="{03BEAACA-54EF-4DF7-B71F-15A9DAE09DF3}" dt="2021-05-01T16:01:41.793" v="3880" actId="12789"/>
          <ac:spMkLst>
            <pc:docMk/>
            <pc:sldMk cId="2650314085" sldId="348"/>
            <ac:spMk id="37" creationId="{BD0ABB97-D3E8-4E38-961F-B793FBDC8E7E}"/>
          </ac:spMkLst>
        </pc:spChg>
        <pc:spChg chg="mod">
          <ac:chgData name="Ofir Gerbi" userId="144fd1d6-9023-4717-ba4b-343401a376ce" providerId="ADAL" clId="{03BEAACA-54EF-4DF7-B71F-15A9DAE09DF3}" dt="2021-05-01T16:01:41.793" v="3880" actId="12789"/>
          <ac:spMkLst>
            <pc:docMk/>
            <pc:sldMk cId="2650314085" sldId="348"/>
            <ac:spMk id="38" creationId="{46D51AB8-0CD2-4E3E-9A72-20663B07EEF4}"/>
          </ac:spMkLst>
        </pc:spChg>
      </pc:sldChg>
      <pc:sldChg chg="addSp delSp modSp add mod addAnim delAnim modAnim">
        <pc:chgData name="Ofir Gerbi" userId="144fd1d6-9023-4717-ba4b-343401a376ce" providerId="ADAL" clId="{03BEAACA-54EF-4DF7-B71F-15A9DAE09DF3}" dt="2021-05-08T19:31:43.326" v="8480" actId="21"/>
        <pc:sldMkLst>
          <pc:docMk/>
          <pc:sldMk cId="179499154" sldId="349"/>
        </pc:sldMkLst>
        <pc:spChg chg="mod">
          <ac:chgData name="Ofir Gerbi" userId="144fd1d6-9023-4717-ba4b-343401a376ce" providerId="ADAL" clId="{03BEAACA-54EF-4DF7-B71F-15A9DAE09DF3}" dt="2021-05-02T15:32:50.494" v="6768" actId="1076"/>
          <ac:spMkLst>
            <pc:docMk/>
            <pc:sldMk cId="179499154" sldId="349"/>
            <ac:spMk id="11" creationId="{9AF64DE3-6D5D-4D5A-98CA-800BE5627011}"/>
          </ac:spMkLst>
        </pc:spChg>
        <pc:spChg chg="add del mod">
          <ac:chgData name="Ofir Gerbi" userId="144fd1d6-9023-4717-ba4b-343401a376ce" providerId="ADAL" clId="{03BEAACA-54EF-4DF7-B71F-15A9DAE09DF3}" dt="2021-05-08T19:31:43.326" v="8480" actId="21"/>
          <ac:spMkLst>
            <pc:docMk/>
            <pc:sldMk cId="179499154" sldId="349"/>
            <ac:spMk id="13" creationId="{B150EA0D-3B11-4B3F-8556-4A8ADFC244F1}"/>
          </ac:spMkLst>
        </pc:spChg>
        <pc:spChg chg="add del">
          <ac:chgData name="Ofir Gerbi" userId="144fd1d6-9023-4717-ba4b-343401a376ce" providerId="ADAL" clId="{03BEAACA-54EF-4DF7-B71F-15A9DAE09DF3}" dt="2021-05-08T19:23:28.863" v="8348" actId="22"/>
          <ac:spMkLst>
            <pc:docMk/>
            <pc:sldMk cId="179499154" sldId="349"/>
            <ac:spMk id="17" creationId="{9E40BF8E-58A7-4747-A14A-BC383622E3D1}"/>
          </ac:spMkLst>
        </pc:spChg>
        <pc:spChg chg="add del mod">
          <ac:chgData name="Ofir Gerbi" userId="144fd1d6-9023-4717-ba4b-343401a376ce" providerId="ADAL" clId="{03BEAACA-54EF-4DF7-B71F-15A9DAE09DF3}" dt="2021-05-08T19:24:07.690" v="8380" actId="1038"/>
          <ac:spMkLst>
            <pc:docMk/>
            <pc:sldMk cId="179499154" sldId="349"/>
            <ac:spMk id="19" creationId="{EE72E229-77F4-420C-BFB0-D13EFC6B4BB6}"/>
          </ac:spMkLst>
        </pc:spChg>
        <pc:spChg chg="add del">
          <ac:chgData name="Ofir Gerbi" userId="144fd1d6-9023-4717-ba4b-343401a376ce" providerId="ADAL" clId="{03BEAACA-54EF-4DF7-B71F-15A9DAE09DF3}" dt="2021-05-08T19:24:27.883" v="8383" actId="22"/>
          <ac:spMkLst>
            <pc:docMk/>
            <pc:sldMk cId="179499154" sldId="349"/>
            <ac:spMk id="21" creationId="{A67CE624-E041-4C14-8B40-E056A0FB9FF5}"/>
          </ac:spMkLst>
        </pc:spChg>
        <pc:spChg chg="del mod">
          <ac:chgData name="Ofir Gerbi" userId="144fd1d6-9023-4717-ba4b-343401a376ce" providerId="ADAL" clId="{03BEAACA-54EF-4DF7-B71F-15A9DAE09DF3}" dt="2021-05-08T19:25:07.998" v="8413" actId="478"/>
          <ac:spMkLst>
            <pc:docMk/>
            <pc:sldMk cId="179499154" sldId="349"/>
            <ac:spMk id="22" creationId="{F3B76A43-8438-4494-AAB4-B3198493E99C}"/>
          </ac:spMkLst>
        </pc:spChg>
        <pc:spChg chg="add mod">
          <ac:chgData name="Ofir Gerbi" userId="144fd1d6-9023-4717-ba4b-343401a376ce" providerId="ADAL" clId="{03BEAACA-54EF-4DF7-B71F-15A9DAE09DF3}" dt="2021-05-08T19:24:52.862" v="8412" actId="1038"/>
          <ac:spMkLst>
            <pc:docMk/>
            <pc:sldMk cId="179499154" sldId="349"/>
            <ac:spMk id="23" creationId="{FC5B564D-1F23-447D-A5FA-530EDADA2663}"/>
          </ac:spMkLst>
        </pc:spChg>
        <pc:spChg chg="add del mod">
          <ac:chgData name="Ofir Gerbi" userId="144fd1d6-9023-4717-ba4b-343401a376ce" providerId="ADAL" clId="{03BEAACA-54EF-4DF7-B71F-15A9DAE09DF3}" dt="2021-05-02T15:20:27.537" v="6585" actId="478"/>
          <ac:spMkLst>
            <pc:docMk/>
            <pc:sldMk cId="179499154" sldId="349"/>
            <ac:spMk id="24" creationId="{6D0A216D-CFA9-468B-888C-45CED2643D83}"/>
          </ac:spMkLst>
        </pc:spChg>
        <pc:spChg chg="add del mod">
          <ac:chgData name="Ofir Gerbi" userId="144fd1d6-9023-4717-ba4b-343401a376ce" providerId="ADAL" clId="{03BEAACA-54EF-4DF7-B71F-15A9DAE09DF3}" dt="2021-05-02T15:20:27.537" v="6585" actId="478"/>
          <ac:spMkLst>
            <pc:docMk/>
            <pc:sldMk cId="179499154" sldId="349"/>
            <ac:spMk id="25" creationId="{93B52B15-6BC4-42DA-953D-B0735E916791}"/>
          </ac:spMkLst>
        </pc:spChg>
        <pc:picChg chg="add mod">
          <ac:chgData name="Ofir Gerbi" userId="144fd1d6-9023-4717-ba4b-343401a376ce" providerId="ADAL" clId="{03BEAACA-54EF-4DF7-B71F-15A9DAE09DF3}" dt="2021-05-02T15:32:45.902" v="6767" actId="1076"/>
          <ac:picMkLst>
            <pc:docMk/>
            <pc:sldMk cId="179499154" sldId="349"/>
            <ac:picMk id="3" creationId="{70AC48B6-E6CC-4128-A46E-ED2F8A5FB3F9}"/>
          </ac:picMkLst>
        </pc:picChg>
        <pc:picChg chg="del mod">
          <ac:chgData name="Ofir Gerbi" userId="144fd1d6-9023-4717-ba4b-343401a376ce" providerId="ADAL" clId="{03BEAACA-54EF-4DF7-B71F-15A9DAE09DF3}" dt="2021-05-02T15:16:50.880" v="6542" actId="478"/>
          <ac:picMkLst>
            <pc:docMk/>
            <pc:sldMk cId="179499154" sldId="349"/>
            <ac:picMk id="4" creationId="{6B734FAB-DF41-47D5-B4B1-74B4BADC4683}"/>
          </ac:picMkLst>
        </pc:picChg>
        <pc:picChg chg="add del mod">
          <ac:chgData name="Ofir Gerbi" userId="144fd1d6-9023-4717-ba4b-343401a376ce" providerId="ADAL" clId="{03BEAACA-54EF-4DF7-B71F-15A9DAE09DF3}" dt="2021-05-02T15:20:27.537" v="6585" actId="478"/>
          <ac:picMkLst>
            <pc:docMk/>
            <pc:sldMk cId="179499154" sldId="349"/>
            <ac:picMk id="6" creationId="{B1E2B55B-E781-441B-AE38-17234093A795}"/>
          </ac:picMkLst>
        </pc:picChg>
        <pc:picChg chg="add del mod">
          <ac:chgData name="Ofir Gerbi" userId="144fd1d6-9023-4717-ba4b-343401a376ce" providerId="ADAL" clId="{03BEAACA-54EF-4DF7-B71F-15A9DAE09DF3}" dt="2021-05-02T15:19:31.776" v="6566" actId="478"/>
          <ac:picMkLst>
            <pc:docMk/>
            <pc:sldMk cId="179499154" sldId="349"/>
            <ac:picMk id="8" creationId="{3DEF06D1-D19D-4DEA-B09B-E2C97162F23B}"/>
          </ac:picMkLst>
        </pc:picChg>
        <pc:picChg chg="del mod">
          <ac:chgData name="Ofir Gerbi" userId="144fd1d6-9023-4717-ba4b-343401a376ce" providerId="ADAL" clId="{03BEAACA-54EF-4DF7-B71F-15A9DAE09DF3}" dt="2021-05-02T15:15:36.808" v="6502" actId="478"/>
          <ac:picMkLst>
            <pc:docMk/>
            <pc:sldMk cId="179499154" sldId="349"/>
            <ac:picMk id="10" creationId="{366E6AF6-B1E8-4B05-B9B7-904462918B0E}"/>
          </ac:picMkLst>
        </pc:picChg>
        <pc:picChg chg="add del mod">
          <ac:chgData name="Ofir Gerbi" userId="144fd1d6-9023-4717-ba4b-343401a376ce" providerId="ADAL" clId="{03BEAACA-54EF-4DF7-B71F-15A9DAE09DF3}" dt="2021-05-02T15:19:19.968" v="6563" actId="478"/>
          <ac:picMkLst>
            <pc:docMk/>
            <pc:sldMk cId="179499154" sldId="349"/>
            <ac:picMk id="12" creationId="{34766539-9FEC-42B1-B231-2EE0735D6EE8}"/>
          </ac:picMkLst>
        </pc:picChg>
      </pc:sldChg>
      <pc:sldChg chg="delSp modSp add del mod delAnim modAnim">
        <pc:chgData name="Ofir Gerbi" userId="144fd1d6-9023-4717-ba4b-343401a376ce" providerId="ADAL" clId="{03BEAACA-54EF-4DF7-B71F-15A9DAE09DF3}" dt="2021-05-03T13:19:33.774" v="7535" actId="2696"/>
        <pc:sldMkLst>
          <pc:docMk/>
          <pc:sldMk cId="1904935581" sldId="350"/>
        </pc:sldMkLst>
        <pc:spChg chg="del mod">
          <ac:chgData name="Ofir Gerbi" userId="144fd1d6-9023-4717-ba4b-343401a376ce" providerId="ADAL" clId="{03BEAACA-54EF-4DF7-B71F-15A9DAE09DF3}" dt="2021-05-02T14:36:36.873" v="6286" actId="478"/>
          <ac:spMkLst>
            <pc:docMk/>
            <pc:sldMk cId="1904935581" sldId="350"/>
            <ac:spMk id="3" creationId="{779C876C-F74E-4DB6-99B2-D39F1CED0549}"/>
          </ac:spMkLst>
        </pc:spChg>
        <pc:spChg chg="del mod">
          <ac:chgData name="Ofir Gerbi" userId="144fd1d6-9023-4717-ba4b-343401a376ce" providerId="ADAL" clId="{03BEAACA-54EF-4DF7-B71F-15A9DAE09DF3}" dt="2021-05-02T14:36:32.924" v="6285" actId="478"/>
          <ac:spMkLst>
            <pc:docMk/>
            <pc:sldMk cId="1904935581" sldId="350"/>
            <ac:spMk id="20" creationId="{11F93B49-E044-4321-AD8F-4B51A5927315}"/>
          </ac:spMkLst>
        </pc:spChg>
        <pc:spChg chg="mod">
          <ac:chgData name="Ofir Gerbi" userId="144fd1d6-9023-4717-ba4b-343401a376ce" providerId="ADAL" clId="{03BEAACA-54EF-4DF7-B71F-15A9DAE09DF3}" dt="2021-05-02T14:36:57.360" v="6292" actId="12"/>
          <ac:spMkLst>
            <pc:docMk/>
            <pc:sldMk cId="1904935581" sldId="350"/>
            <ac:spMk id="54" creationId="{C7445DC3-FFBA-4C97-A30B-D79AEA9244EE}"/>
          </ac:spMkLst>
        </pc:spChg>
        <pc:picChg chg="del mod">
          <ac:chgData name="Ofir Gerbi" userId="144fd1d6-9023-4717-ba4b-343401a376ce" providerId="ADAL" clId="{03BEAACA-54EF-4DF7-B71F-15A9DAE09DF3}" dt="2021-05-02T14:36:37.798" v="6287" actId="478"/>
          <ac:picMkLst>
            <pc:docMk/>
            <pc:sldMk cId="1904935581" sldId="350"/>
            <ac:picMk id="17" creationId="{6A752DF2-E716-4233-A6C7-D5F4D810A70A}"/>
          </ac:picMkLst>
        </pc:picChg>
      </pc:sldChg>
      <pc:sldChg chg="addSp delSp modSp add del mod addAnim delAnim modAnim">
        <pc:chgData name="Ofir Gerbi" userId="144fd1d6-9023-4717-ba4b-343401a376ce" providerId="ADAL" clId="{03BEAACA-54EF-4DF7-B71F-15A9DAE09DF3}" dt="2021-05-09T09:10:19.205" v="8792" actId="2696"/>
        <pc:sldMkLst>
          <pc:docMk/>
          <pc:sldMk cId="3298441364" sldId="351"/>
        </pc:sldMkLst>
        <pc:spChg chg="mod">
          <ac:chgData name="Ofir Gerbi" userId="144fd1d6-9023-4717-ba4b-343401a376ce" providerId="ADAL" clId="{03BEAACA-54EF-4DF7-B71F-15A9DAE09DF3}" dt="2021-05-07T10:32:26.525" v="8175" actId="14100"/>
          <ac:spMkLst>
            <pc:docMk/>
            <pc:sldMk cId="3298441364" sldId="351"/>
            <ac:spMk id="3" creationId="{779C876C-F74E-4DB6-99B2-D39F1CED0549}"/>
          </ac:spMkLst>
        </pc:spChg>
        <pc:spChg chg="add del mod">
          <ac:chgData name="Ofir Gerbi" userId="144fd1d6-9023-4717-ba4b-343401a376ce" providerId="ADAL" clId="{03BEAACA-54EF-4DF7-B71F-15A9DAE09DF3}" dt="2021-05-02T14:40:22.577" v="6347" actId="478"/>
          <ac:spMkLst>
            <pc:docMk/>
            <pc:sldMk cId="3298441364" sldId="351"/>
            <ac:spMk id="20" creationId="{11F93B49-E044-4321-AD8F-4B51A5927315}"/>
          </ac:spMkLst>
        </pc:spChg>
        <pc:spChg chg="mod">
          <ac:chgData name="Ofir Gerbi" userId="144fd1d6-9023-4717-ba4b-343401a376ce" providerId="ADAL" clId="{03BEAACA-54EF-4DF7-B71F-15A9DAE09DF3}" dt="2021-05-05T14:21:53.844" v="7907"/>
          <ac:spMkLst>
            <pc:docMk/>
            <pc:sldMk cId="3298441364" sldId="351"/>
            <ac:spMk id="22" creationId="{ED6627A8-BC19-47BD-BF39-94FE9AFBF2BC}"/>
          </ac:spMkLst>
        </pc:spChg>
        <pc:spChg chg="mod">
          <ac:chgData name="Ofir Gerbi" userId="144fd1d6-9023-4717-ba4b-343401a376ce" providerId="ADAL" clId="{03BEAACA-54EF-4DF7-B71F-15A9DAE09DF3}" dt="2021-05-05T14:21:53.844" v="7907"/>
          <ac:spMkLst>
            <pc:docMk/>
            <pc:sldMk cId="3298441364" sldId="351"/>
            <ac:spMk id="23" creationId="{57D37F15-73AA-43DE-B9A8-411F37376126}"/>
          </ac:spMkLst>
        </pc:spChg>
        <pc:spChg chg="add del mod">
          <ac:chgData name="Ofir Gerbi" userId="144fd1d6-9023-4717-ba4b-343401a376ce" providerId="ADAL" clId="{03BEAACA-54EF-4DF7-B71F-15A9DAE09DF3}" dt="2021-05-05T14:22:02.068" v="7909" actId="21"/>
          <ac:spMkLst>
            <pc:docMk/>
            <pc:sldMk cId="3298441364" sldId="351"/>
            <ac:spMk id="24" creationId="{178F5AFF-852F-4CB3-8035-122736B37459}"/>
          </ac:spMkLst>
        </pc:spChg>
        <pc:spChg chg="mod">
          <ac:chgData name="Ofir Gerbi" userId="144fd1d6-9023-4717-ba4b-343401a376ce" providerId="ADAL" clId="{03BEAACA-54EF-4DF7-B71F-15A9DAE09DF3}" dt="2021-05-05T14:21:53.844" v="7907"/>
          <ac:spMkLst>
            <pc:docMk/>
            <pc:sldMk cId="3298441364" sldId="351"/>
            <ac:spMk id="26" creationId="{EDF87888-E76D-4E5E-BC83-BE0C95157D01}"/>
          </ac:spMkLst>
        </pc:spChg>
        <pc:spChg chg="mod">
          <ac:chgData name="Ofir Gerbi" userId="144fd1d6-9023-4717-ba4b-343401a376ce" providerId="ADAL" clId="{03BEAACA-54EF-4DF7-B71F-15A9DAE09DF3}" dt="2021-05-05T14:21:53.844" v="7907"/>
          <ac:spMkLst>
            <pc:docMk/>
            <pc:sldMk cId="3298441364" sldId="351"/>
            <ac:spMk id="27" creationId="{3246D502-5179-4F69-AA3A-66F98FBF9B5E}"/>
          </ac:spMkLst>
        </pc:spChg>
        <pc:spChg chg="mod">
          <ac:chgData name="Ofir Gerbi" userId="144fd1d6-9023-4717-ba4b-343401a376ce" providerId="ADAL" clId="{03BEAACA-54EF-4DF7-B71F-15A9DAE09DF3}" dt="2021-05-05T14:21:53.844" v="7907"/>
          <ac:spMkLst>
            <pc:docMk/>
            <pc:sldMk cId="3298441364" sldId="351"/>
            <ac:spMk id="28" creationId="{EB12F275-702E-4086-AFC4-3C7B3EC0BA81}"/>
          </ac:spMkLst>
        </pc:spChg>
        <pc:spChg chg="mod">
          <ac:chgData name="Ofir Gerbi" userId="144fd1d6-9023-4717-ba4b-343401a376ce" providerId="ADAL" clId="{03BEAACA-54EF-4DF7-B71F-15A9DAE09DF3}" dt="2021-05-05T14:27:57.214" v="7971" actId="207"/>
          <ac:spMkLst>
            <pc:docMk/>
            <pc:sldMk cId="3298441364" sldId="351"/>
            <ac:spMk id="30" creationId="{F8822C09-61D6-403A-8010-342EC3A50F7E}"/>
          </ac:spMkLst>
        </pc:spChg>
        <pc:spChg chg="mod">
          <ac:chgData name="Ofir Gerbi" userId="144fd1d6-9023-4717-ba4b-343401a376ce" providerId="ADAL" clId="{03BEAACA-54EF-4DF7-B71F-15A9DAE09DF3}" dt="2021-05-05T14:28:01.868" v="7972" actId="207"/>
          <ac:spMkLst>
            <pc:docMk/>
            <pc:sldMk cId="3298441364" sldId="351"/>
            <ac:spMk id="31" creationId="{C95E8BE9-A865-48BB-B2AB-CE68B1231804}"/>
          </ac:spMkLst>
        </pc:spChg>
        <pc:spChg chg="add del mod">
          <ac:chgData name="Ofir Gerbi" userId="144fd1d6-9023-4717-ba4b-343401a376ce" providerId="ADAL" clId="{03BEAACA-54EF-4DF7-B71F-15A9DAE09DF3}" dt="2021-05-09T09:10:08.404" v="8789" actId="21"/>
          <ac:spMkLst>
            <pc:docMk/>
            <pc:sldMk cId="3298441364" sldId="351"/>
            <ac:spMk id="32" creationId="{2B185748-DC3B-4503-BE3A-D1F7E6573A77}"/>
          </ac:spMkLst>
        </pc:spChg>
        <pc:spChg chg="mod">
          <ac:chgData name="Ofir Gerbi" userId="144fd1d6-9023-4717-ba4b-343401a376ce" providerId="ADAL" clId="{03BEAACA-54EF-4DF7-B71F-15A9DAE09DF3}" dt="2021-05-05T14:25:29.301" v="7966" actId="207"/>
          <ac:spMkLst>
            <pc:docMk/>
            <pc:sldMk cId="3298441364" sldId="351"/>
            <ac:spMk id="34" creationId="{1E261698-37B5-470F-8718-3BCAEAFFD061}"/>
          </ac:spMkLst>
        </pc:spChg>
        <pc:spChg chg="mod">
          <ac:chgData name="Ofir Gerbi" userId="144fd1d6-9023-4717-ba4b-343401a376ce" providerId="ADAL" clId="{03BEAACA-54EF-4DF7-B71F-15A9DAE09DF3}" dt="2021-05-05T14:25:27.231" v="7965" actId="207"/>
          <ac:spMkLst>
            <pc:docMk/>
            <pc:sldMk cId="3298441364" sldId="351"/>
            <ac:spMk id="35" creationId="{C9644711-7A44-4163-999E-A14BC70CC1DF}"/>
          </ac:spMkLst>
        </pc:spChg>
        <pc:spChg chg="mod">
          <ac:chgData name="Ofir Gerbi" userId="144fd1d6-9023-4717-ba4b-343401a376ce" providerId="ADAL" clId="{03BEAACA-54EF-4DF7-B71F-15A9DAE09DF3}" dt="2021-05-05T14:22:50.554" v="7917" actId="20577"/>
          <ac:spMkLst>
            <pc:docMk/>
            <pc:sldMk cId="3298441364" sldId="351"/>
            <ac:spMk id="36" creationId="{EEC1B928-2181-4854-83B2-30C4F20E3930}"/>
          </ac:spMkLst>
        </pc:spChg>
        <pc:spChg chg="mod">
          <ac:chgData name="Ofir Gerbi" userId="144fd1d6-9023-4717-ba4b-343401a376ce" providerId="ADAL" clId="{03BEAACA-54EF-4DF7-B71F-15A9DAE09DF3}" dt="2021-05-07T10:32:18.168" v="8173"/>
          <ac:spMkLst>
            <pc:docMk/>
            <pc:sldMk cId="3298441364" sldId="351"/>
            <ac:spMk id="54" creationId="{C7445DC3-FFBA-4C97-A30B-D79AEA9244EE}"/>
          </ac:spMkLst>
        </pc:spChg>
        <pc:grpChg chg="add del mod">
          <ac:chgData name="Ofir Gerbi" userId="144fd1d6-9023-4717-ba4b-343401a376ce" providerId="ADAL" clId="{03BEAACA-54EF-4DF7-B71F-15A9DAE09DF3}" dt="2021-05-05T14:22:02.068" v="7909" actId="21"/>
          <ac:grpSpMkLst>
            <pc:docMk/>
            <pc:sldMk cId="3298441364" sldId="351"/>
            <ac:grpSpMk id="21" creationId="{68288AA3-CA68-4477-87FD-451013289987}"/>
          </ac:grpSpMkLst>
        </pc:grpChg>
        <pc:grpChg chg="add del mod">
          <ac:chgData name="Ofir Gerbi" userId="144fd1d6-9023-4717-ba4b-343401a376ce" providerId="ADAL" clId="{03BEAACA-54EF-4DF7-B71F-15A9DAE09DF3}" dt="2021-05-05T14:22:02.068" v="7909" actId="21"/>
          <ac:grpSpMkLst>
            <pc:docMk/>
            <pc:sldMk cId="3298441364" sldId="351"/>
            <ac:grpSpMk id="25" creationId="{253662FD-E71B-4268-A781-E015E0CB7772}"/>
          </ac:grpSpMkLst>
        </pc:grpChg>
        <pc:grpChg chg="add del mod">
          <ac:chgData name="Ofir Gerbi" userId="144fd1d6-9023-4717-ba4b-343401a376ce" providerId="ADAL" clId="{03BEAACA-54EF-4DF7-B71F-15A9DAE09DF3}" dt="2021-05-09T09:10:08.404" v="8789" actId="21"/>
          <ac:grpSpMkLst>
            <pc:docMk/>
            <pc:sldMk cId="3298441364" sldId="351"/>
            <ac:grpSpMk id="29" creationId="{12E86702-0120-4A58-ADD2-F5B896849351}"/>
          </ac:grpSpMkLst>
        </pc:grpChg>
        <pc:grpChg chg="add del mod">
          <ac:chgData name="Ofir Gerbi" userId="144fd1d6-9023-4717-ba4b-343401a376ce" providerId="ADAL" clId="{03BEAACA-54EF-4DF7-B71F-15A9DAE09DF3}" dt="2021-05-09T09:10:08.404" v="8789" actId="21"/>
          <ac:grpSpMkLst>
            <pc:docMk/>
            <pc:sldMk cId="3298441364" sldId="351"/>
            <ac:grpSpMk id="33" creationId="{E23858A8-ECCA-4BED-8942-45036E91F484}"/>
          </ac:grpSpMkLst>
        </pc:grpChg>
        <pc:picChg chg="del mod">
          <ac:chgData name="Ofir Gerbi" userId="144fd1d6-9023-4717-ba4b-343401a376ce" providerId="ADAL" clId="{03BEAACA-54EF-4DF7-B71F-15A9DAE09DF3}" dt="2021-05-07T10:32:29.977" v="8176" actId="478"/>
          <ac:picMkLst>
            <pc:docMk/>
            <pc:sldMk cId="3298441364" sldId="351"/>
            <ac:picMk id="17" creationId="{6A752DF2-E716-4233-A6C7-D5F4D810A70A}"/>
          </ac:picMkLst>
        </pc:picChg>
      </pc:sldChg>
      <pc:sldChg chg="delSp modSp add mod ord delAnim modAnim modNotesTx">
        <pc:chgData name="Ofir Gerbi" userId="144fd1d6-9023-4717-ba4b-343401a376ce" providerId="ADAL" clId="{03BEAACA-54EF-4DF7-B71F-15A9DAE09DF3}" dt="2021-05-09T08:54:30.688" v="8720"/>
        <pc:sldMkLst>
          <pc:docMk/>
          <pc:sldMk cId="3618818323" sldId="352"/>
        </pc:sldMkLst>
        <pc:spChg chg="del">
          <ac:chgData name="Ofir Gerbi" userId="144fd1d6-9023-4717-ba4b-343401a376ce" providerId="ADAL" clId="{03BEAACA-54EF-4DF7-B71F-15A9DAE09DF3}" dt="2021-05-02T14:36:59.710" v="6293" actId="478"/>
          <ac:spMkLst>
            <pc:docMk/>
            <pc:sldMk cId="3618818323" sldId="352"/>
            <ac:spMk id="3" creationId="{779C876C-F74E-4DB6-99B2-D39F1CED0549}"/>
          </ac:spMkLst>
        </pc:spChg>
        <pc:spChg chg="mod">
          <ac:chgData name="Ofir Gerbi" userId="144fd1d6-9023-4717-ba4b-343401a376ce" providerId="ADAL" clId="{03BEAACA-54EF-4DF7-B71F-15A9DAE09DF3}" dt="2021-05-02T14:37:12.273" v="6297" actId="20577"/>
          <ac:spMkLst>
            <pc:docMk/>
            <pc:sldMk cId="3618818323" sldId="352"/>
            <ac:spMk id="20" creationId="{11F93B49-E044-4321-AD8F-4B51A5927315}"/>
          </ac:spMkLst>
        </pc:spChg>
        <pc:spChg chg="mod">
          <ac:chgData name="Ofir Gerbi" userId="144fd1d6-9023-4717-ba4b-343401a376ce" providerId="ADAL" clId="{03BEAACA-54EF-4DF7-B71F-15A9DAE09DF3}" dt="2021-05-07T10:30:57.437" v="8162"/>
          <ac:spMkLst>
            <pc:docMk/>
            <pc:sldMk cId="3618818323" sldId="352"/>
            <ac:spMk id="54" creationId="{C7445DC3-FFBA-4C97-A30B-D79AEA9244EE}"/>
          </ac:spMkLst>
        </pc:spChg>
        <pc:picChg chg="mod">
          <ac:chgData name="Ofir Gerbi" userId="144fd1d6-9023-4717-ba4b-343401a376ce" providerId="ADAL" clId="{03BEAACA-54EF-4DF7-B71F-15A9DAE09DF3}" dt="2021-05-02T14:38:01.540" v="6329" actId="1076"/>
          <ac:picMkLst>
            <pc:docMk/>
            <pc:sldMk cId="3618818323" sldId="352"/>
            <ac:picMk id="17" creationId="{6A752DF2-E716-4233-A6C7-D5F4D810A70A}"/>
          </ac:picMkLst>
        </pc:picChg>
      </pc:sldChg>
      <pc:sldChg chg="modSp add mod modAnim">
        <pc:chgData name="Ofir Gerbi" userId="144fd1d6-9023-4717-ba4b-343401a376ce" providerId="ADAL" clId="{03BEAACA-54EF-4DF7-B71F-15A9DAE09DF3}" dt="2021-05-07T10:31:38.323" v="8168" actId="20577"/>
        <pc:sldMkLst>
          <pc:docMk/>
          <pc:sldMk cId="3252135573" sldId="353"/>
        </pc:sldMkLst>
        <pc:spChg chg="mod">
          <ac:chgData name="Ofir Gerbi" userId="144fd1d6-9023-4717-ba4b-343401a376ce" providerId="ADAL" clId="{03BEAACA-54EF-4DF7-B71F-15A9DAE09DF3}" dt="2021-05-07T10:31:38.323" v="8168" actId="20577"/>
          <ac:spMkLst>
            <pc:docMk/>
            <pc:sldMk cId="3252135573" sldId="353"/>
            <ac:spMk id="54" creationId="{C7445DC3-FFBA-4C97-A30B-D79AEA9244EE}"/>
          </ac:spMkLst>
        </pc:spChg>
        <pc:picChg chg="mod ord">
          <ac:chgData name="Ofir Gerbi" userId="144fd1d6-9023-4717-ba4b-343401a376ce" providerId="ADAL" clId="{03BEAACA-54EF-4DF7-B71F-15A9DAE09DF3}" dt="2021-05-02T14:38:20.867" v="6335" actId="166"/>
          <ac:picMkLst>
            <pc:docMk/>
            <pc:sldMk cId="3252135573" sldId="353"/>
            <ac:picMk id="17" creationId="{6A752DF2-E716-4233-A6C7-D5F4D810A70A}"/>
          </ac:picMkLst>
        </pc:picChg>
      </pc:sldChg>
      <pc:sldChg chg="add del">
        <pc:chgData name="Ofir Gerbi" userId="144fd1d6-9023-4717-ba4b-343401a376ce" providerId="ADAL" clId="{03BEAACA-54EF-4DF7-B71F-15A9DAE09DF3}" dt="2021-05-02T14:54:10.148" v="6385" actId="47"/>
        <pc:sldMkLst>
          <pc:docMk/>
          <pc:sldMk cId="1963816693" sldId="354"/>
        </pc:sldMkLst>
      </pc:sldChg>
      <pc:sldChg chg="addSp delSp modSp add mod ord modAnim">
        <pc:chgData name="Ofir Gerbi" userId="144fd1d6-9023-4717-ba4b-343401a376ce" providerId="ADAL" clId="{03BEAACA-54EF-4DF7-B71F-15A9DAE09DF3}" dt="2021-05-08T19:34:29.543" v="8502"/>
        <pc:sldMkLst>
          <pc:docMk/>
          <pc:sldMk cId="2600837442" sldId="354"/>
        </pc:sldMkLst>
        <pc:spChg chg="del">
          <ac:chgData name="Ofir Gerbi" userId="144fd1d6-9023-4717-ba4b-343401a376ce" providerId="ADAL" clId="{03BEAACA-54EF-4DF7-B71F-15A9DAE09DF3}" dt="2021-05-02T15:31:16.847" v="6762" actId="478"/>
          <ac:spMkLst>
            <pc:docMk/>
            <pc:sldMk cId="2600837442" sldId="354"/>
            <ac:spMk id="11" creationId="{9AF64DE3-6D5D-4D5A-98CA-800BE5627011}"/>
          </ac:spMkLst>
        </pc:spChg>
        <pc:spChg chg="del">
          <ac:chgData name="Ofir Gerbi" userId="144fd1d6-9023-4717-ba4b-343401a376ce" providerId="ADAL" clId="{03BEAACA-54EF-4DF7-B71F-15A9DAE09DF3}" dt="2021-05-02T15:31:16.847" v="6762" actId="478"/>
          <ac:spMkLst>
            <pc:docMk/>
            <pc:sldMk cId="2600837442" sldId="354"/>
            <ac:spMk id="13" creationId="{B150EA0D-3B11-4B3F-8556-4A8ADFC244F1}"/>
          </ac:spMkLst>
        </pc:spChg>
        <pc:spChg chg="add del mod">
          <ac:chgData name="Ofir Gerbi" userId="144fd1d6-9023-4717-ba4b-343401a376ce" providerId="ADAL" clId="{03BEAACA-54EF-4DF7-B71F-15A9DAE09DF3}" dt="2021-05-07T10:34:14.491" v="8194" actId="478"/>
          <ac:spMkLst>
            <pc:docMk/>
            <pc:sldMk cId="2600837442" sldId="354"/>
            <ac:spMk id="14" creationId="{BFF84AA5-6F7C-449B-88AD-ACB9B6EF00AE}"/>
          </ac:spMkLst>
        </pc:spChg>
        <pc:spChg chg="add mod">
          <ac:chgData name="Ofir Gerbi" userId="144fd1d6-9023-4717-ba4b-343401a376ce" providerId="ADAL" clId="{03BEAACA-54EF-4DF7-B71F-15A9DAE09DF3}" dt="2021-05-08T19:33:17.106" v="8492" actId="1076"/>
          <ac:spMkLst>
            <pc:docMk/>
            <pc:sldMk cId="2600837442" sldId="354"/>
            <ac:spMk id="15" creationId="{506F3BC5-E40E-48FD-B7FE-5FB2732B1688}"/>
          </ac:spMkLst>
        </pc:spChg>
        <pc:spChg chg="add mod">
          <ac:chgData name="Ofir Gerbi" userId="144fd1d6-9023-4717-ba4b-343401a376ce" providerId="ADAL" clId="{03BEAACA-54EF-4DF7-B71F-15A9DAE09DF3}" dt="2021-05-08T19:33:39.668" v="8494" actId="108"/>
          <ac:spMkLst>
            <pc:docMk/>
            <pc:sldMk cId="2600837442" sldId="354"/>
            <ac:spMk id="16" creationId="{CB3B455D-D120-4DF5-A99B-CBB000BA97AD}"/>
          </ac:spMkLst>
        </pc:spChg>
        <pc:spChg chg="add mod">
          <ac:chgData name="Ofir Gerbi" userId="144fd1d6-9023-4717-ba4b-343401a376ce" providerId="ADAL" clId="{03BEAACA-54EF-4DF7-B71F-15A9DAE09DF3}" dt="2021-05-08T19:33:11.034" v="8491" actId="1076"/>
          <ac:spMkLst>
            <pc:docMk/>
            <pc:sldMk cId="2600837442" sldId="354"/>
            <ac:spMk id="17" creationId="{BCCF3956-3C6F-4BA4-B567-253DA50E754C}"/>
          </ac:spMkLst>
        </pc:spChg>
        <pc:spChg chg="add mod">
          <ac:chgData name="Ofir Gerbi" userId="144fd1d6-9023-4717-ba4b-343401a376ce" providerId="ADAL" clId="{03BEAACA-54EF-4DF7-B71F-15A9DAE09DF3}" dt="2021-05-08T19:33:17.106" v="8492" actId="1076"/>
          <ac:spMkLst>
            <pc:docMk/>
            <pc:sldMk cId="2600837442" sldId="354"/>
            <ac:spMk id="18" creationId="{18147626-DD7C-437C-9A28-BB34C278E032}"/>
          </ac:spMkLst>
        </pc:spChg>
        <pc:spChg chg="add del mod">
          <ac:chgData name="Ofir Gerbi" userId="144fd1d6-9023-4717-ba4b-343401a376ce" providerId="ADAL" clId="{03BEAACA-54EF-4DF7-B71F-15A9DAE09DF3}" dt="2021-05-03T13:45:27.755" v="7760" actId="478"/>
          <ac:spMkLst>
            <pc:docMk/>
            <pc:sldMk cId="2600837442" sldId="354"/>
            <ac:spMk id="18" creationId="{7D1C2D82-6D32-4C74-B119-D94F93CFE20C}"/>
          </ac:spMkLst>
        </pc:spChg>
        <pc:spChg chg="add del">
          <ac:chgData name="Ofir Gerbi" userId="144fd1d6-9023-4717-ba4b-343401a376ce" providerId="ADAL" clId="{03BEAACA-54EF-4DF7-B71F-15A9DAE09DF3}" dt="2021-05-03T13:45:30.110" v="7762" actId="22"/>
          <ac:spMkLst>
            <pc:docMk/>
            <pc:sldMk cId="2600837442" sldId="354"/>
            <ac:spMk id="20" creationId="{54BCB7AD-88E8-41D0-8E0D-93153D5D0B78}"/>
          </ac:spMkLst>
        </pc:spChg>
        <pc:spChg chg="del mod">
          <ac:chgData name="Ofir Gerbi" userId="144fd1d6-9023-4717-ba4b-343401a376ce" providerId="ADAL" clId="{03BEAACA-54EF-4DF7-B71F-15A9DAE09DF3}" dt="2021-05-07T10:34:16.138" v="8195" actId="478"/>
          <ac:spMkLst>
            <pc:docMk/>
            <pc:sldMk cId="2600837442" sldId="354"/>
            <ac:spMk id="22" creationId="{F3B76A43-8438-4494-AAB4-B3198493E99C}"/>
          </ac:spMkLst>
        </pc:spChg>
        <pc:spChg chg="add del">
          <ac:chgData name="Ofir Gerbi" userId="144fd1d6-9023-4717-ba4b-343401a376ce" providerId="ADAL" clId="{03BEAACA-54EF-4DF7-B71F-15A9DAE09DF3}" dt="2021-05-03T13:45:31.457" v="7764" actId="22"/>
          <ac:spMkLst>
            <pc:docMk/>
            <pc:sldMk cId="2600837442" sldId="354"/>
            <ac:spMk id="23" creationId="{63F51963-7948-45F0-8AD2-0CE7A1BBF4FB}"/>
          </ac:spMkLst>
        </pc:spChg>
        <pc:spChg chg="add del mod">
          <ac:chgData name="Ofir Gerbi" userId="144fd1d6-9023-4717-ba4b-343401a376ce" providerId="ADAL" clId="{03BEAACA-54EF-4DF7-B71F-15A9DAE09DF3}" dt="2021-05-07T10:34:14.491" v="8194" actId="478"/>
          <ac:spMkLst>
            <pc:docMk/>
            <pc:sldMk cId="2600837442" sldId="354"/>
            <ac:spMk id="24" creationId="{42E8C585-5154-4BCF-ABBF-B73C7F69EA53}"/>
          </ac:spMkLst>
        </pc:spChg>
        <pc:picChg chg="add del mod">
          <ac:chgData name="Ofir Gerbi" userId="144fd1d6-9023-4717-ba4b-343401a376ce" providerId="ADAL" clId="{03BEAACA-54EF-4DF7-B71F-15A9DAE09DF3}" dt="2021-05-08T19:27:51.750" v="8462" actId="478"/>
          <ac:picMkLst>
            <pc:docMk/>
            <pc:sldMk cId="2600837442" sldId="354"/>
            <ac:picMk id="3" creationId="{46082C8A-756E-4959-9D75-E883F4E37096}"/>
          </ac:picMkLst>
        </pc:picChg>
        <pc:picChg chg="del">
          <ac:chgData name="Ofir Gerbi" userId="144fd1d6-9023-4717-ba4b-343401a376ce" providerId="ADAL" clId="{03BEAACA-54EF-4DF7-B71F-15A9DAE09DF3}" dt="2021-05-02T15:27:12.760" v="6721" actId="478"/>
          <ac:picMkLst>
            <pc:docMk/>
            <pc:sldMk cId="2600837442" sldId="354"/>
            <ac:picMk id="3" creationId="{70AC48B6-E6CC-4128-A46E-ED2F8A5FB3F9}"/>
          </ac:picMkLst>
        </pc:picChg>
        <pc:cxnChg chg="add del mod">
          <ac:chgData name="Ofir Gerbi" userId="144fd1d6-9023-4717-ba4b-343401a376ce" providerId="ADAL" clId="{03BEAACA-54EF-4DF7-B71F-15A9DAE09DF3}" dt="2021-05-03T13:45:16.736" v="7752" actId="478"/>
          <ac:cxnSpMkLst>
            <pc:docMk/>
            <pc:sldMk cId="2600837442" sldId="354"/>
            <ac:cxnSpMk id="4" creationId="{46E1186F-DCAB-4DA0-BD74-2A251E8C3801}"/>
          </ac:cxnSpMkLst>
        </pc:cxnChg>
      </pc:sldChg>
      <pc:sldChg chg="addSp delSp modSp add del mod delAnim modAnim">
        <pc:chgData name="Ofir Gerbi" userId="144fd1d6-9023-4717-ba4b-343401a376ce" providerId="ADAL" clId="{03BEAACA-54EF-4DF7-B71F-15A9DAE09DF3}" dt="2021-05-03T12:41:26.880" v="7315" actId="2696"/>
        <pc:sldMkLst>
          <pc:docMk/>
          <pc:sldMk cId="2641745487" sldId="355"/>
        </pc:sldMkLst>
        <pc:spChg chg="add del mod">
          <ac:chgData name="Ofir Gerbi" userId="144fd1d6-9023-4717-ba4b-343401a376ce" providerId="ADAL" clId="{03BEAACA-54EF-4DF7-B71F-15A9DAE09DF3}" dt="2021-05-03T12:41:03.240" v="7311" actId="21"/>
          <ac:spMkLst>
            <pc:docMk/>
            <pc:sldMk cId="2641745487" sldId="355"/>
            <ac:spMk id="13" creationId="{4D2DFFCD-0B4E-43D7-B4DD-EB45841CA52D}"/>
          </ac:spMkLst>
        </pc:spChg>
        <pc:spChg chg="del">
          <ac:chgData name="Ofir Gerbi" userId="144fd1d6-9023-4717-ba4b-343401a376ce" providerId="ADAL" clId="{03BEAACA-54EF-4DF7-B71F-15A9DAE09DF3}" dt="2021-05-03T12:36:57.061" v="7252" actId="478"/>
          <ac:spMkLst>
            <pc:docMk/>
            <pc:sldMk cId="2641745487" sldId="355"/>
            <ac:spMk id="180" creationId="{53DECA62-0400-4A32-8E8A-407990CA8626}"/>
          </ac:spMkLst>
        </pc:spChg>
        <pc:picChg chg="del">
          <ac:chgData name="Ofir Gerbi" userId="144fd1d6-9023-4717-ba4b-343401a376ce" providerId="ADAL" clId="{03BEAACA-54EF-4DF7-B71F-15A9DAE09DF3}" dt="2021-05-03T12:36:57.523" v="7253" actId="478"/>
          <ac:picMkLst>
            <pc:docMk/>
            <pc:sldMk cId="2641745487" sldId="355"/>
            <ac:picMk id="8" creationId="{2C4EA5E5-9FFB-4360-86EC-F794BFC72732}"/>
          </ac:picMkLst>
        </pc:picChg>
        <pc:picChg chg="del">
          <ac:chgData name="Ofir Gerbi" userId="144fd1d6-9023-4717-ba4b-343401a376ce" providerId="ADAL" clId="{03BEAACA-54EF-4DF7-B71F-15A9DAE09DF3}" dt="2021-05-03T12:36:59.347" v="7254" actId="478"/>
          <ac:picMkLst>
            <pc:docMk/>
            <pc:sldMk cId="2641745487" sldId="355"/>
            <ac:picMk id="14" creationId="{E44D381C-7965-4490-A483-4EB6AF4B5FF6}"/>
          </ac:picMkLst>
        </pc:picChg>
        <pc:picChg chg="del">
          <ac:chgData name="Ofir Gerbi" userId="144fd1d6-9023-4717-ba4b-343401a376ce" providerId="ADAL" clId="{03BEAACA-54EF-4DF7-B71F-15A9DAE09DF3}" dt="2021-05-03T12:36:53.140" v="7250" actId="478"/>
          <ac:picMkLst>
            <pc:docMk/>
            <pc:sldMk cId="2641745487" sldId="355"/>
            <ac:picMk id="15" creationId="{63CE9623-FF2B-4609-8E05-C9FD5B1150B8}"/>
          </ac:picMkLst>
        </pc:picChg>
        <pc:picChg chg="add mod">
          <ac:chgData name="Ofir Gerbi" userId="144fd1d6-9023-4717-ba4b-343401a376ce" providerId="ADAL" clId="{03BEAACA-54EF-4DF7-B71F-15A9DAE09DF3}" dt="2021-05-03T12:37:02.030" v="7255"/>
          <ac:picMkLst>
            <pc:docMk/>
            <pc:sldMk cId="2641745487" sldId="355"/>
            <ac:picMk id="16" creationId="{31075B50-596E-4069-A061-E6167BF95759}"/>
          </ac:picMkLst>
        </pc:picChg>
      </pc:sldChg>
      <pc:sldChg chg="addSp delSp modSp add mod ord delAnim modAnim">
        <pc:chgData name="Ofir Gerbi" userId="144fd1d6-9023-4717-ba4b-343401a376ce" providerId="ADAL" clId="{03BEAACA-54EF-4DF7-B71F-15A9DAE09DF3}" dt="2021-05-09T10:04:07.063" v="8827" actId="20577"/>
        <pc:sldMkLst>
          <pc:docMk/>
          <pc:sldMk cId="200548417" sldId="356"/>
        </pc:sldMkLst>
        <pc:spChg chg="add del mod">
          <ac:chgData name="Ofir Gerbi" userId="144fd1d6-9023-4717-ba4b-343401a376ce" providerId="ADAL" clId="{03BEAACA-54EF-4DF7-B71F-15A9DAE09DF3}" dt="2021-05-08T19:12:55.878" v="8259" actId="767"/>
          <ac:spMkLst>
            <pc:docMk/>
            <pc:sldMk cId="200548417" sldId="356"/>
            <ac:spMk id="2" creationId="{3DC3751F-EF4F-430A-8E03-B6C5B1F4F79B}"/>
          </ac:spMkLst>
        </pc:spChg>
        <pc:spChg chg="del">
          <ac:chgData name="Ofir Gerbi" userId="144fd1d6-9023-4717-ba4b-343401a376ce" providerId="ADAL" clId="{03BEAACA-54EF-4DF7-B71F-15A9DAE09DF3}" dt="2021-05-03T12:40:59.461" v="7309" actId="478"/>
          <ac:spMkLst>
            <pc:docMk/>
            <pc:sldMk cId="200548417" sldId="356"/>
            <ac:spMk id="11" creationId="{9AF64DE3-6D5D-4D5A-98CA-800BE5627011}"/>
          </ac:spMkLst>
        </pc:spChg>
        <pc:spChg chg="del">
          <ac:chgData name="Ofir Gerbi" userId="144fd1d6-9023-4717-ba4b-343401a376ce" providerId="ADAL" clId="{03BEAACA-54EF-4DF7-B71F-15A9DAE09DF3}" dt="2021-05-03T12:40:59.461" v="7309" actId="478"/>
          <ac:spMkLst>
            <pc:docMk/>
            <pc:sldMk cId="200548417" sldId="356"/>
            <ac:spMk id="13" creationId="{B150EA0D-3B11-4B3F-8556-4A8ADFC244F1}"/>
          </ac:spMkLst>
        </pc:spChg>
        <pc:spChg chg="add del mod">
          <ac:chgData name="Ofir Gerbi" userId="144fd1d6-9023-4717-ba4b-343401a376ce" providerId="ADAL" clId="{03BEAACA-54EF-4DF7-B71F-15A9DAE09DF3}" dt="2021-05-08T19:15:09.999" v="8289" actId="478"/>
          <ac:spMkLst>
            <pc:docMk/>
            <pc:sldMk cId="200548417" sldId="356"/>
            <ac:spMk id="16" creationId="{2C09DF1C-B036-4FFC-A3B8-FF138809A540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0" creationId="{E0A743C3-590A-4FB1-8EF8-FDCD0A227947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2" creationId="{7EEE3BA5-0E36-461C-AF6E-B2E36110BF16}"/>
          </ac:spMkLst>
        </pc:spChg>
        <pc:spChg chg="del">
          <ac:chgData name="Ofir Gerbi" userId="144fd1d6-9023-4717-ba4b-343401a376ce" providerId="ADAL" clId="{03BEAACA-54EF-4DF7-B71F-15A9DAE09DF3}" dt="2021-05-03T12:41:00.683" v="7310" actId="478"/>
          <ac:spMkLst>
            <pc:docMk/>
            <pc:sldMk cId="200548417" sldId="356"/>
            <ac:spMk id="22" creationId="{F3B76A43-8438-4494-AAB4-B3198493E99C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3" creationId="{712E317A-B3F8-4B27-B36E-C0F23785BAD0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4" creationId="{DD6F995D-54E1-4017-BEA3-DA62AB507553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5" creationId="{560C38C1-F821-403A-8E74-4981A296CE70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6" creationId="{C834B960-1043-412A-A93B-0D8FE17FFB24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7" creationId="{5C74BA8F-79F9-498B-A975-A0371D5BE42B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8" creationId="{EBCA5A22-E759-42A7-BC5A-BB9208B53F83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29" creationId="{C2FB581B-B524-4C5E-9BC3-2C4FBCD569E0}"/>
          </ac:spMkLst>
        </pc:spChg>
        <pc:spChg chg="add del mod">
          <ac:chgData name="Ofir Gerbi" userId="144fd1d6-9023-4717-ba4b-343401a376ce" providerId="ADAL" clId="{03BEAACA-54EF-4DF7-B71F-15A9DAE09DF3}" dt="2021-05-08T19:12:54.071" v="8258"/>
          <ac:spMkLst>
            <pc:docMk/>
            <pc:sldMk cId="200548417" sldId="356"/>
            <ac:spMk id="30" creationId="{D56EB1D1-7FC4-4B7C-93BA-DD07179EFB28}"/>
          </ac:spMkLst>
        </pc:spChg>
        <pc:spChg chg="add del">
          <ac:chgData name="Ofir Gerbi" userId="144fd1d6-9023-4717-ba4b-343401a376ce" providerId="ADAL" clId="{03BEAACA-54EF-4DF7-B71F-15A9DAE09DF3}" dt="2021-05-08T19:13:00.003" v="8261" actId="22"/>
          <ac:spMkLst>
            <pc:docMk/>
            <pc:sldMk cId="200548417" sldId="356"/>
            <ac:spMk id="41" creationId="{85505DE1-CF5D-4F15-8793-56A13692019F}"/>
          </ac:spMkLst>
        </pc:spChg>
        <pc:spChg chg="add del">
          <ac:chgData name="Ofir Gerbi" userId="144fd1d6-9023-4717-ba4b-343401a376ce" providerId="ADAL" clId="{03BEAACA-54EF-4DF7-B71F-15A9DAE09DF3}" dt="2021-05-08T19:13:01.006" v="8263" actId="22"/>
          <ac:spMkLst>
            <pc:docMk/>
            <pc:sldMk cId="200548417" sldId="356"/>
            <ac:spMk id="42" creationId="{6E0071CB-6278-41B0-A0C6-3E9CF8F5606C}"/>
          </ac:spMkLst>
        </pc:spChg>
        <pc:spChg chg="add mod">
          <ac:chgData name="Ofir Gerbi" userId="144fd1d6-9023-4717-ba4b-343401a376ce" providerId="ADAL" clId="{03BEAACA-54EF-4DF7-B71F-15A9DAE09DF3}" dt="2021-05-08T19:22:43.595" v="8337" actId="14100"/>
          <ac:spMkLst>
            <pc:docMk/>
            <pc:sldMk cId="200548417" sldId="356"/>
            <ac:spMk id="43" creationId="{C29B47E2-3EB1-4706-A41C-3DB3B054D065}"/>
          </ac:spMkLst>
        </pc:spChg>
        <pc:spChg chg="add mod">
          <ac:chgData name="Ofir Gerbi" userId="144fd1d6-9023-4717-ba4b-343401a376ce" providerId="ADAL" clId="{03BEAACA-54EF-4DF7-B71F-15A9DAE09DF3}" dt="2021-05-09T10:04:07.063" v="8827" actId="20577"/>
          <ac:spMkLst>
            <pc:docMk/>
            <pc:sldMk cId="200548417" sldId="356"/>
            <ac:spMk id="44" creationId="{A23B3E02-8B30-49C1-8774-6F177DD4BB5E}"/>
          </ac:spMkLst>
        </pc:spChg>
        <pc:picChg chg="del">
          <ac:chgData name="Ofir Gerbi" userId="144fd1d6-9023-4717-ba4b-343401a376ce" providerId="ADAL" clId="{03BEAACA-54EF-4DF7-B71F-15A9DAE09DF3}" dt="2021-05-03T12:40:59.461" v="7309" actId="478"/>
          <ac:picMkLst>
            <pc:docMk/>
            <pc:sldMk cId="200548417" sldId="356"/>
            <ac:picMk id="3" creationId="{70AC48B6-E6CC-4128-A46E-ED2F8A5FB3F9}"/>
          </ac:picMkLst>
        </pc:picChg>
        <pc:picChg chg="add del mod">
          <ac:chgData name="Ofir Gerbi" userId="144fd1d6-9023-4717-ba4b-343401a376ce" providerId="ADAL" clId="{03BEAACA-54EF-4DF7-B71F-15A9DAE09DF3}" dt="2021-05-03T13:28:50.951" v="7550" actId="478"/>
          <ac:picMkLst>
            <pc:docMk/>
            <pc:sldMk cId="200548417" sldId="356"/>
            <ac:picMk id="4" creationId="{0ED1F41B-3576-4C10-97BA-FBC6FB5FC857}"/>
          </ac:picMkLst>
        </pc:picChg>
        <pc:picChg chg="add del mod">
          <ac:chgData name="Ofir Gerbi" userId="144fd1d6-9023-4717-ba4b-343401a376ce" providerId="ADAL" clId="{03BEAACA-54EF-4DF7-B71F-15A9DAE09DF3}" dt="2021-05-03T13:29:39.629" v="7561" actId="478"/>
          <ac:picMkLst>
            <pc:docMk/>
            <pc:sldMk cId="200548417" sldId="356"/>
            <ac:picMk id="6" creationId="{0B144F24-B0F7-4D41-A33A-755287549AB9}"/>
          </ac:picMkLst>
        </pc:picChg>
        <pc:picChg chg="add del mod">
          <ac:chgData name="Ofir Gerbi" userId="144fd1d6-9023-4717-ba4b-343401a376ce" providerId="ADAL" clId="{03BEAACA-54EF-4DF7-B71F-15A9DAE09DF3}" dt="2021-05-08T19:19:02.465" v="8317" actId="478"/>
          <ac:picMkLst>
            <pc:docMk/>
            <pc:sldMk cId="200548417" sldId="356"/>
            <ac:picMk id="7" creationId="{1D6C06E9-B01D-4201-92C7-331F135E207F}"/>
          </ac:picMkLst>
        </pc:picChg>
        <pc:picChg chg="add mod">
          <ac:chgData name="Ofir Gerbi" userId="144fd1d6-9023-4717-ba4b-343401a376ce" providerId="ADAL" clId="{03BEAACA-54EF-4DF7-B71F-15A9DAE09DF3}" dt="2021-05-03T13:37:12.823" v="7626" actId="1440"/>
          <ac:picMkLst>
            <pc:docMk/>
            <pc:sldMk cId="200548417" sldId="356"/>
            <ac:picMk id="8" creationId="{D5D47682-E90D-48CC-B1C7-BDAA14BF4C11}"/>
          </ac:picMkLst>
        </pc:picChg>
        <pc:picChg chg="add del mod">
          <ac:chgData name="Ofir Gerbi" userId="144fd1d6-9023-4717-ba4b-343401a376ce" providerId="ADAL" clId="{03BEAACA-54EF-4DF7-B71F-15A9DAE09DF3}" dt="2021-05-03T13:42:06.575" v="7711" actId="478"/>
          <ac:picMkLst>
            <pc:docMk/>
            <pc:sldMk cId="200548417" sldId="356"/>
            <ac:picMk id="10" creationId="{20FFA07C-E716-4970-BDAE-90E8200753E4}"/>
          </ac:picMkLst>
        </pc:picChg>
        <pc:picChg chg="add del mod">
          <ac:chgData name="Ofir Gerbi" userId="144fd1d6-9023-4717-ba4b-343401a376ce" providerId="ADAL" clId="{03BEAACA-54EF-4DF7-B71F-15A9DAE09DF3}" dt="2021-05-08T19:21:28.274" v="8322" actId="478"/>
          <ac:picMkLst>
            <pc:docMk/>
            <pc:sldMk cId="200548417" sldId="356"/>
            <ac:picMk id="10" creationId="{674C7F4D-7C7E-44E8-9ADD-E38A158B8B64}"/>
          </ac:picMkLst>
        </pc:picChg>
        <pc:picChg chg="add del mod">
          <ac:chgData name="Ofir Gerbi" userId="144fd1d6-9023-4717-ba4b-343401a376ce" providerId="ADAL" clId="{03BEAACA-54EF-4DF7-B71F-15A9DAE09DF3}" dt="2021-05-08T19:22:45.639" v="8343"/>
          <ac:picMkLst>
            <pc:docMk/>
            <pc:sldMk cId="200548417" sldId="356"/>
            <ac:picMk id="12" creationId="{2516A71E-6C54-4480-86EB-103F8991934A}"/>
          </ac:picMkLst>
        </pc:picChg>
        <pc:picChg chg="add mod">
          <ac:chgData name="Ofir Gerbi" userId="144fd1d6-9023-4717-ba4b-343401a376ce" providerId="ADAL" clId="{03BEAACA-54EF-4DF7-B71F-15A9DAE09DF3}" dt="2021-05-03T13:42:51.772" v="7722" actId="14100"/>
          <ac:picMkLst>
            <pc:docMk/>
            <pc:sldMk cId="200548417" sldId="356"/>
            <ac:picMk id="14" creationId="{19CC5242-1EB7-4630-937A-1AF64ADC4A6B}"/>
          </ac:picMkLst>
        </pc:picChg>
        <pc:picChg chg="add mod">
          <ac:chgData name="Ofir Gerbi" userId="144fd1d6-9023-4717-ba4b-343401a376ce" providerId="ADAL" clId="{03BEAACA-54EF-4DF7-B71F-15A9DAE09DF3}" dt="2021-05-03T13:43:04.725" v="7723" actId="408"/>
          <ac:picMkLst>
            <pc:docMk/>
            <pc:sldMk cId="200548417" sldId="356"/>
            <ac:picMk id="17" creationId="{410EC0C2-04F3-4938-84B1-13E1CEDECF26}"/>
          </ac:picMkLst>
        </pc:picChg>
        <pc:picChg chg="add mod modCrop">
          <ac:chgData name="Ofir Gerbi" userId="144fd1d6-9023-4717-ba4b-343401a376ce" providerId="ADAL" clId="{03BEAACA-54EF-4DF7-B71F-15A9DAE09DF3}" dt="2021-05-03T13:43:04.725" v="7723" actId="408"/>
          <ac:picMkLst>
            <pc:docMk/>
            <pc:sldMk cId="200548417" sldId="356"/>
            <ac:picMk id="19" creationId="{F5909E08-5AE2-4FA7-8A94-8D3891783997}"/>
          </ac:picMkLst>
        </pc:picChg>
        <pc:picChg chg="add mod modCrop">
          <ac:chgData name="Ofir Gerbi" userId="144fd1d6-9023-4717-ba4b-343401a376ce" providerId="ADAL" clId="{03BEAACA-54EF-4DF7-B71F-15A9DAE09DF3}" dt="2021-05-03T13:43:04.725" v="7723" actId="408"/>
          <ac:picMkLst>
            <pc:docMk/>
            <pc:sldMk cId="200548417" sldId="356"/>
            <ac:picMk id="21" creationId="{B5BBBE94-F46B-44C3-8D26-D31D32711375}"/>
          </ac:picMkLst>
        </pc:picChg>
      </pc:sldChg>
      <pc:sldChg chg="addSp delSp modSp add mod ord addAnim delAnim modAnim">
        <pc:chgData name="Ofir Gerbi" userId="144fd1d6-9023-4717-ba4b-343401a376ce" providerId="ADAL" clId="{03BEAACA-54EF-4DF7-B71F-15A9DAE09DF3}" dt="2021-05-09T09:12:07.847" v="8803" actId="478"/>
        <pc:sldMkLst>
          <pc:docMk/>
          <pc:sldMk cId="1202679737" sldId="357"/>
        </pc:sldMkLst>
        <pc:spChg chg="add del mod">
          <ac:chgData name="Ofir Gerbi" userId="144fd1d6-9023-4717-ba4b-343401a376ce" providerId="ADAL" clId="{03BEAACA-54EF-4DF7-B71F-15A9DAE09DF3}" dt="2021-05-09T09:09:03.399" v="8783" actId="20577"/>
          <ac:spMkLst>
            <pc:docMk/>
            <pc:sldMk cId="1202679737" sldId="357"/>
            <ac:spMk id="3" creationId="{779C876C-F74E-4DB6-99B2-D39F1CED0549}"/>
          </ac:spMkLst>
        </pc:spChg>
        <pc:spChg chg="add del mod">
          <ac:chgData name="Ofir Gerbi" userId="144fd1d6-9023-4717-ba4b-343401a376ce" providerId="ADAL" clId="{03BEAACA-54EF-4DF7-B71F-15A9DAE09DF3}" dt="2021-05-09T09:06:20.415" v="8724" actId="22"/>
          <ac:spMkLst>
            <pc:docMk/>
            <pc:sldMk cId="1202679737" sldId="357"/>
            <ac:spMk id="22" creationId="{D059A1EF-5D5D-49FB-82E7-3DAB3FBDDF7A}"/>
          </ac:spMkLst>
        </pc:spChg>
        <pc:spChg chg="add del">
          <ac:chgData name="Ofir Gerbi" userId="144fd1d6-9023-4717-ba4b-343401a376ce" providerId="ADAL" clId="{03BEAACA-54EF-4DF7-B71F-15A9DAE09DF3}" dt="2021-05-09T09:06:22.286" v="8726" actId="22"/>
          <ac:spMkLst>
            <pc:docMk/>
            <pc:sldMk cId="1202679737" sldId="357"/>
            <ac:spMk id="24" creationId="{359A6A8A-8C1D-4AC6-AD26-4473F05AAAB7}"/>
          </ac:spMkLst>
        </pc:spChg>
        <pc:spChg chg="add del">
          <ac:chgData name="Ofir Gerbi" userId="144fd1d6-9023-4717-ba4b-343401a376ce" providerId="ADAL" clId="{03BEAACA-54EF-4DF7-B71F-15A9DAE09DF3}" dt="2021-05-09T09:06:26.544" v="8728" actId="22"/>
          <ac:spMkLst>
            <pc:docMk/>
            <pc:sldMk cId="1202679737" sldId="357"/>
            <ac:spMk id="26" creationId="{556179F7-ECB8-4077-AA67-7B613181F543}"/>
          </ac:spMkLst>
        </pc:spChg>
        <pc:spChg chg="add del">
          <ac:chgData name="Ofir Gerbi" userId="144fd1d6-9023-4717-ba4b-343401a376ce" providerId="ADAL" clId="{03BEAACA-54EF-4DF7-B71F-15A9DAE09DF3}" dt="2021-05-09T09:06:31.063" v="8730" actId="22"/>
          <ac:spMkLst>
            <pc:docMk/>
            <pc:sldMk cId="1202679737" sldId="357"/>
            <ac:spMk id="28" creationId="{90485A0A-8B39-402A-8052-BA7AC3054E93}"/>
          </ac:spMkLst>
        </pc:spChg>
        <pc:spChg chg="add del">
          <ac:chgData name="Ofir Gerbi" userId="144fd1d6-9023-4717-ba4b-343401a376ce" providerId="ADAL" clId="{03BEAACA-54EF-4DF7-B71F-15A9DAE09DF3}" dt="2021-05-09T09:06:32.734" v="8732" actId="478"/>
          <ac:spMkLst>
            <pc:docMk/>
            <pc:sldMk cId="1202679737" sldId="357"/>
            <ac:spMk id="30" creationId="{11E52601-3E82-4413-8518-5A15448C3F8B}"/>
          </ac:spMkLst>
        </pc:spChg>
        <pc:spChg chg="add del mod">
          <ac:chgData name="Ofir Gerbi" userId="144fd1d6-9023-4717-ba4b-343401a376ce" providerId="ADAL" clId="{03BEAACA-54EF-4DF7-B71F-15A9DAE09DF3}" dt="2021-05-09T09:06:37.255" v="8736"/>
          <ac:spMkLst>
            <pc:docMk/>
            <pc:sldMk cId="1202679737" sldId="357"/>
            <ac:spMk id="31" creationId="{D9953428-9470-4520-8866-FF40445FF4D2}"/>
          </ac:spMkLst>
        </pc:spChg>
        <pc:spChg chg="del">
          <ac:chgData name="Ofir Gerbi" userId="144fd1d6-9023-4717-ba4b-343401a376ce" providerId="ADAL" clId="{03BEAACA-54EF-4DF7-B71F-15A9DAE09DF3}" dt="2021-05-05T14:30:26.458" v="7976" actId="478"/>
          <ac:spMkLst>
            <pc:docMk/>
            <pc:sldMk cId="1202679737" sldId="357"/>
            <ac:spMk id="32" creationId="{2B185748-DC3B-4503-BE3A-D1F7E6573A77}"/>
          </ac:spMkLst>
        </pc:spChg>
        <pc:spChg chg="add mod">
          <ac:chgData name="Ofir Gerbi" userId="144fd1d6-9023-4717-ba4b-343401a376ce" providerId="ADAL" clId="{03BEAACA-54EF-4DF7-B71F-15A9DAE09DF3}" dt="2021-05-09T09:06:52.742" v="8748" actId="1037"/>
          <ac:spMkLst>
            <pc:docMk/>
            <pc:sldMk cId="1202679737" sldId="357"/>
            <ac:spMk id="32" creationId="{4999A46A-F2B3-4F54-B039-4DB7F5DF27CF}"/>
          </ac:spMkLst>
        </pc:spChg>
        <pc:spChg chg="add mod">
          <ac:chgData name="Ofir Gerbi" userId="144fd1d6-9023-4717-ba4b-343401a376ce" providerId="ADAL" clId="{03BEAACA-54EF-4DF7-B71F-15A9DAE09DF3}" dt="2021-05-09T09:07:06.601" v="8763" actId="1036"/>
          <ac:spMkLst>
            <pc:docMk/>
            <pc:sldMk cId="1202679737" sldId="357"/>
            <ac:spMk id="33" creationId="{C7996876-E81C-4BE0-89FE-ACFE5CE5C73B}"/>
          </ac:spMkLst>
        </pc:spChg>
        <pc:spChg chg="add del">
          <ac:chgData name="Ofir Gerbi" userId="144fd1d6-9023-4717-ba4b-343401a376ce" providerId="ADAL" clId="{03BEAACA-54EF-4DF7-B71F-15A9DAE09DF3}" dt="2021-05-09T09:07:11.009" v="8765" actId="22"/>
          <ac:spMkLst>
            <pc:docMk/>
            <pc:sldMk cId="1202679737" sldId="357"/>
            <ac:spMk id="35" creationId="{79801CC6-A477-4AD9-9BFB-699B2F3E433B}"/>
          </ac:spMkLst>
        </pc:spChg>
        <pc:spChg chg="add mod">
          <ac:chgData name="Ofir Gerbi" userId="144fd1d6-9023-4717-ba4b-343401a376ce" providerId="ADAL" clId="{03BEAACA-54EF-4DF7-B71F-15A9DAE09DF3}" dt="2021-05-09T09:07:20.010" v="8768" actId="1076"/>
          <ac:spMkLst>
            <pc:docMk/>
            <pc:sldMk cId="1202679737" sldId="357"/>
            <ac:spMk id="36" creationId="{508CF75C-66EA-46C7-908C-3B0240955482}"/>
          </ac:spMkLst>
        </pc:spChg>
        <pc:spChg chg="add del mod">
          <ac:chgData name="Ofir Gerbi" userId="144fd1d6-9023-4717-ba4b-343401a376ce" providerId="ADAL" clId="{03BEAACA-54EF-4DF7-B71F-15A9DAE09DF3}" dt="2021-05-09T09:12:07.847" v="8803" actId="478"/>
          <ac:spMkLst>
            <pc:docMk/>
            <pc:sldMk cId="1202679737" sldId="357"/>
            <ac:spMk id="37" creationId="{44E9AF1E-3EDA-4AE9-A3F8-53A2EFC6BD2F}"/>
          </ac:spMkLst>
        </pc:spChg>
        <pc:spChg chg="mod">
          <ac:chgData name="Ofir Gerbi" userId="144fd1d6-9023-4717-ba4b-343401a376ce" providerId="ADAL" clId="{03BEAACA-54EF-4DF7-B71F-15A9DAE09DF3}" dt="2021-05-07T10:31:26.531" v="8167"/>
          <ac:spMkLst>
            <pc:docMk/>
            <pc:sldMk cId="1202679737" sldId="357"/>
            <ac:spMk id="54" creationId="{C7445DC3-FFBA-4C97-A30B-D79AEA9244EE}"/>
          </ac:spMkLst>
        </pc:spChg>
        <pc:grpChg chg="del">
          <ac:chgData name="Ofir Gerbi" userId="144fd1d6-9023-4717-ba4b-343401a376ce" providerId="ADAL" clId="{03BEAACA-54EF-4DF7-B71F-15A9DAE09DF3}" dt="2021-05-05T14:30:26.458" v="7976" actId="478"/>
          <ac:grpSpMkLst>
            <pc:docMk/>
            <pc:sldMk cId="1202679737" sldId="357"/>
            <ac:grpSpMk id="29" creationId="{12E86702-0120-4A58-ADD2-F5B896849351}"/>
          </ac:grpSpMkLst>
        </pc:grpChg>
        <pc:grpChg chg="del">
          <ac:chgData name="Ofir Gerbi" userId="144fd1d6-9023-4717-ba4b-343401a376ce" providerId="ADAL" clId="{03BEAACA-54EF-4DF7-B71F-15A9DAE09DF3}" dt="2021-05-05T14:30:26.458" v="7976" actId="478"/>
          <ac:grpSpMkLst>
            <pc:docMk/>
            <pc:sldMk cId="1202679737" sldId="357"/>
            <ac:grpSpMk id="33" creationId="{E23858A8-ECCA-4BED-8942-45036E91F484}"/>
          </ac:grpSpMkLst>
        </pc:grpChg>
        <pc:picChg chg="mod">
          <ac:chgData name="Ofir Gerbi" userId="144fd1d6-9023-4717-ba4b-343401a376ce" providerId="ADAL" clId="{03BEAACA-54EF-4DF7-B71F-15A9DAE09DF3}" dt="2021-05-07T10:32:07.816" v="8172" actId="1076"/>
          <ac:picMkLst>
            <pc:docMk/>
            <pc:sldMk cId="1202679737" sldId="357"/>
            <ac:picMk id="17" creationId="{6A752DF2-E716-4233-A6C7-D5F4D810A70A}"/>
          </ac:picMkLst>
        </pc:picChg>
      </pc:sldChg>
      <pc:sldChg chg="addSp delSp modSp add del mod">
        <pc:chgData name="Ofir Gerbi" userId="144fd1d6-9023-4717-ba4b-343401a376ce" providerId="ADAL" clId="{03BEAACA-54EF-4DF7-B71F-15A9DAE09DF3}" dt="2021-05-03T13:29:43.053" v="7562" actId="2696"/>
        <pc:sldMkLst>
          <pc:docMk/>
          <pc:sldMk cId="3357034451" sldId="357"/>
        </pc:sldMkLst>
        <pc:picChg chg="add del mod">
          <ac:chgData name="Ofir Gerbi" userId="144fd1d6-9023-4717-ba4b-343401a376ce" providerId="ADAL" clId="{03BEAACA-54EF-4DF7-B71F-15A9DAE09DF3}" dt="2021-05-03T13:26:40.128" v="7543" actId="478"/>
          <ac:picMkLst>
            <pc:docMk/>
            <pc:sldMk cId="3357034451" sldId="357"/>
            <ac:picMk id="3" creationId="{68FDCF2B-0C0E-4F85-AF3A-FE72522E42F5}"/>
          </ac:picMkLst>
        </pc:picChg>
        <pc:picChg chg="del">
          <ac:chgData name="Ofir Gerbi" userId="144fd1d6-9023-4717-ba4b-343401a376ce" providerId="ADAL" clId="{03BEAACA-54EF-4DF7-B71F-15A9DAE09DF3}" dt="2021-05-03T13:26:43.237" v="7544" actId="478"/>
          <ac:picMkLst>
            <pc:docMk/>
            <pc:sldMk cId="3357034451" sldId="357"/>
            <ac:picMk id="4" creationId="{0ED1F41B-3576-4C10-97BA-FBC6FB5FC857}"/>
          </ac:picMkLst>
        </pc:picChg>
        <pc:picChg chg="add del mod">
          <ac:chgData name="Ofir Gerbi" userId="144fd1d6-9023-4717-ba4b-343401a376ce" providerId="ADAL" clId="{03BEAACA-54EF-4DF7-B71F-15A9DAE09DF3}" dt="2021-05-03T13:29:25.522" v="7560" actId="478"/>
          <ac:picMkLst>
            <pc:docMk/>
            <pc:sldMk cId="3357034451" sldId="357"/>
            <ac:picMk id="17" creationId="{933ACDF8-8537-4719-8444-07E51372A5E6}"/>
          </ac:picMkLst>
        </pc:picChg>
      </pc:sldChg>
      <pc:sldChg chg="add del">
        <pc:chgData name="Ofir Gerbi" userId="144fd1d6-9023-4717-ba4b-343401a376ce" providerId="ADAL" clId="{03BEAACA-54EF-4DF7-B71F-15A9DAE09DF3}" dt="2021-05-05T14:22:16.679" v="7911" actId="47"/>
        <pc:sldMkLst>
          <pc:docMk/>
          <pc:sldMk cId="3834597726" sldId="357"/>
        </pc:sldMkLst>
      </pc:sldChg>
      <pc:sldChg chg="addSp delSp modSp add del mod addAnim delAnim modAnim">
        <pc:chgData name="Ofir Gerbi" userId="144fd1d6-9023-4717-ba4b-343401a376ce" providerId="ADAL" clId="{03BEAACA-54EF-4DF7-B71F-15A9DAE09DF3}" dt="2021-05-11T00:12:17.201" v="8847" actId="1037"/>
        <pc:sldMkLst>
          <pc:docMk/>
          <pc:sldMk cId="3861969044" sldId="358"/>
        </pc:sldMkLst>
        <pc:spChg chg="add del mod">
          <ac:chgData name="Ofir Gerbi" userId="144fd1d6-9023-4717-ba4b-343401a376ce" providerId="ADAL" clId="{03BEAACA-54EF-4DF7-B71F-15A9DAE09DF3}" dt="2021-05-07T10:03:42.656" v="8000" actId="767"/>
          <ac:spMkLst>
            <pc:docMk/>
            <pc:sldMk cId="3861969044" sldId="358"/>
            <ac:spMk id="2" creationId="{34246BD2-654B-457E-AA59-6F8AAF75260F}"/>
          </ac:spMkLst>
        </pc:spChg>
        <pc:spChg chg="add del mod">
          <ac:chgData name="Ofir Gerbi" userId="144fd1d6-9023-4717-ba4b-343401a376ce" providerId="ADAL" clId="{03BEAACA-54EF-4DF7-B71F-15A9DAE09DF3}" dt="2021-05-07T10:03:41.674" v="7999" actId="767"/>
          <ac:spMkLst>
            <pc:docMk/>
            <pc:sldMk cId="3861969044" sldId="358"/>
            <ac:spMk id="3" creationId="{26738291-9FCF-4689-8E5F-238B0FA85931}"/>
          </ac:spMkLst>
        </pc:spChg>
        <pc:spChg chg="add mod">
          <ac:chgData name="Ofir Gerbi" userId="144fd1d6-9023-4717-ba4b-343401a376ce" providerId="ADAL" clId="{03BEAACA-54EF-4DF7-B71F-15A9DAE09DF3}" dt="2021-05-07T10:21:49.024" v="8147" actId="1076"/>
          <ac:spMkLst>
            <pc:docMk/>
            <pc:sldMk cId="3861969044" sldId="358"/>
            <ac:spMk id="8" creationId="{9F042478-F284-4AC8-ACC8-C6C3289B256F}"/>
          </ac:spMkLst>
        </pc:spChg>
        <pc:spChg chg="add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9" creationId="{88990BAA-160E-4320-916B-033DF79DE954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24" creationId="{2176D05A-428D-4942-9653-001B61A1430B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25" creationId="{D570402E-103B-4867-AE10-9F0905FE97FF}"/>
          </ac:spMkLst>
        </pc:spChg>
        <pc:spChg chg="add mod">
          <ac:chgData name="Ofir Gerbi" userId="144fd1d6-9023-4717-ba4b-343401a376ce" providerId="ADAL" clId="{03BEAACA-54EF-4DF7-B71F-15A9DAE09DF3}" dt="2021-05-11T00:12:09.333" v="8840" actId="14100"/>
          <ac:spMkLst>
            <pc:docMk/>
            <pc:sldMk cId="3861969044" sldId="358"/>
            <ac:spMk id="26" creationId="{60D9D1BB-282F-4282-A24E-E00FB80EB9AD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27" creationId="{604F032E-97CF-42B7-B3C6-5534B8DF5623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28" creationId="{C18D7CA9-918E-4E69-8DA6-30A3412BD38D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29" creationId="{8C03FE64-F33E-4604-AC89-42E21147085A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30" creationId="{9197298F-930A-4CB5-8CC8-4495BD05CF05}"/>
          </ac:spMkLst>
        </pc:spChg>
        <pc:spChg chg="add mod">
          <ac:chgData name="Ofir Gerbi" userId="144fd1d6-9023-4717-ba4b-343401a376ce" providerId="ADAL" clId="{03BEAACA-54EF-4DF7-B71F-15A9DAE09DF3}" dt="2021-05-11T00:12:17.201" v="8847" actId="1037"/>
          <ac:spMkLst>
            <pc:docMk/>
            <pc:sldMk cId="3861969044" sldId="358"/>
            <ac:spMk id="31" creationId="{FE59ECA2-05DF-48B1-B8C4-9ACE6E8E15CE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32" creationId="{B79585D1-A691-4210-964C-D6CAA5815622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33" creationId="{C00B8E26-5BEF-44C0-BC3F-D3A42E110C43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34" creationId="{60B747E8-D7FF-458B-9F55-6067CC4E5F3E}"/>
          </ac:spMkLst>
        </pc:spChg>
        <pc:spChg chg="add del mod">
          <ac:chgData name="Ofir Gerbi" userId="144fd1d6-9023-4717-ba4b-343401a376ce" providerId="ADAL" clId="{03BEAACA-54EF-4DF7-B71F-15A9DAE09DF3}" dt="2021-05-07T10:15:12.078" v="8055" actId="478"/>
          <ac:spMkLst>
            <pc:docMk/>
            <pc:sldMk cId="3861969044" sldId="358"/>
            <ac:spMk id="35" creationId="{587611C8-682C-4A06-BD05-C34F780A28BA}"/>
          </ac:spMkLst>
        </pc:spChg>
        <pc:spChg chg="add mod">
          <ac:chgData name="Ofir Gerbi" userId="144fd1d6-9023-4717-ba4b-343401a376ce" providerId="ADAL" clId="{03BEAACA-54EF-4DF7-B71F-15A9DAE09DF3}" dt="2021-05-11T00:12:12.581" v="8843" actId="1037"/>
          <ac:spMkLst>
            <pc:docMk/>
            <pc:sldMk cId="3861969044" sldId="358"/>
            <ac:spMk id="36" creationId="{72255DF7-9331-423B-9B82-FFF3D5A7E133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37" creationId="{AF069542-163A-45E5-B48C-E95996233ADC}"/>
          </ac:spMkLst>
        </pc:spChg>
        <pc:spChg chg="add del mod">
          <ac:chgData name="Ofir Gerbi" userId="144fd1d6-9023-4717-ba4b-343401a376ce" providerId="ADAL" clId="{03BEAACA-54EF-4DF7-B71F-15A9DAE09DF3}" dt="2021-05-07T14:12:51.002" v="8251" actId="1076"/>
          <ac:spMkLst>
            <pc:docMk/>
            <pc:sldMk cId="3861969044" sldId="358"/>
            <ac:spMk id="38" creationId="{C0C6BE9A-981A-410D-AB97-1CA0AA7D91D7}"/>
          </ac:spMkLst>
        </pc:spChg>
        <pc:graphicFrameChg chg="add del mod">
          <ac:chgData name="Ofir Gerbi" userId="144fd1d6-9023-4717-ba4b-343401a376ce" providerId="ADAL" clId="{03BEAACA-54EF-4DF7-B71F-15A9DAE09DF3}" dt="2021-05-07T10:10:07.958" v="8030" actId="478"/>
          <ac:graphicFrameMkLst>
            <pc:docMk/>
            <pc:sldMk cId="3861969044" sldId="358"/>
            <ac:graphicFrameMk id="7" creationId="{05437CB8-8367-4116-B0B9-8486FF3D25CF}"/>
          </ac:graphicFrameMkLst>
        </pc:graphicFrameChg>
        <pc:picChg chg="add del mod">
          <ac:chgData name="Ofir Gerbi" userId="144fd1d6-9023-4717-ba4b-343401a376ce" providerId="ADAL" clId="{03BEAACA-54EF-4DF7-B71F-15A9DAE09DF3}" dt="2021-05-08T19:17:42.621" v="8294" actId="478"/>
          <ac:picMkLst>
            <pc:docMk/>
            <pc:sldMk cId="3861969044" sldId="358"/>
            <ac:picMk id="3" creationId="{C8991CFC-0538-4829-91BC-10424A9E132A}"/>
          </ac:picMkLst>
        </pc:picChg>
        <pc:picChg chg="del">
          <ac:chgData name="Ofir Gerbi" userId="144fd1d6-9023-4717-ba4b-343401a376ce" providerId="ADAL" clId="{03BEAACA-54EF-4DF7-B71F-15A9DAE09DF3}" dt="2021-05-07T10:02:14.036" v="7990" actId="478"/>
          <ac:picMkLst>
            <pc:docMk/>
            <pc:sldMk cId="3861969044" sldId="358"/>
            <ac:picMk id="4" creationId="{D034B41A-E1E6-45F1-8E43-8D3D7E67C907}"/>
          </ac:picMkLst>
        </pc:picChg>
        <pc:picChg chg="add del mod">
          <ac:chgData name="Ofir Gerbi" userId="144fd1d6-9023-4717-ba4b-343401a376ce" providerId="ADAL" clId="{03BEAACA-54EF-4DF7-B71F-15A9DAE09DF3}" dt="2021-05-07T14:12:51.145" v="8252" actId="478"/>
          <ac:picMkLst>
            <pc:docMk/>
            <pc:sldMk cId="3861969044" sldId="358"/>
            <ac:picMk id="39" creationId="{A80A8E11-1872-41D4-BEA3-39FF8FE55F87}"/>
          </ac:picMkLst>
        </pc:picChg>
      </pc:sldChg>
      <pc:sldChg chg="add del">
        <pc:chgData name="Ofir Gerbi" userId="144fd1d6-9023-4717-ba4b-343401a376ce" providerId="ADAL" clId="{03BEAACA-54EF-4DF7-B71F-15A9DAE09DF3}" dt="2021-05-07T10:23:51.010" v="8152" actId="2696"/>
        <pc:sldMkLst>
          <pc:docMk/>
          <pc:sldMk cId="174415524" sldId="359"/>
        </pc:sldMkLst>
      </pc:sldChg>
      <pc:sldChg chg="addSp delSp modSp add mod delAnim modAnim modNotesTx">
        <pc:chgData name="Ofir Gerbi" userId="144fd1d6-9023-4717-ba4b-343401a376ce" providerId="ADAL" clId="{03BEAACA-54EF-4DF7-B71F-15A9DAE09DF3}" dt="2021-05-11T08:13:36.199" v="8987" actId="20577"/>
        <pc:sldMkLst>
          <pc:docMk/>
          <pc:sldMk cId="2722665500" sldId="359"/>
        </pc:sldMkLst>
        <pc:spChg chg="mod">
          <ac:chgData name="Ofir Gerbi" userId="144fd1d6-9023-4717-ba4b-343401a376ce" providerId="ADAL" clId="{03BEAACA-54EF-4DF7-B71F-15A9DAE09DF3}" dt="2021-05-09T09:10:11.359" v="8791"/>
          <ac:spMkLst>
            <pc:docMk/>
            <pc:sldMk cId="2722665500" sldId="359"/>
            <ac:spMk id="26" creationId="{1A978746-643E-4D52-80BD-798E43BA2D5B}"/>
          </ac:spMkLst>
        </pc:spChg>
        <pc:spChg chg="mod">
          <ac:chgData name="Ofir Gerbi" userId="144fd1d6-9023-4717-ba4b-343401a376ce" providerId="ADAL" clId="{03BEAACA-54EF-4DF7-B71F-15A9DAE09DF3}" dt="2021-05-09T09:10:11.359" v="8791"/>
          <ac:spMkLst>
            <pc:docMk/>
            <pc:sldMk cId="2722665500" sldId="359"/>
            <ac:spMk id="27" creationId="{560E2F50-2A0D-4B7D-AC2E-34F5A8421FE5}"/>
          </ac:spMkLst>
        </pc:spChg>
        <pc:spChg chg="add del mod">
          <ac:chgData name="Ofir Gerbi" userId="144fd1d6-9023-4717-ba4b-343401a376ce" providerId="ADAL" clId="{03BEAACA-54EF-4DF7-B71F-15A9DAE09DF3}" dt="2021-05-09T09:11:29.037" v="8799" actId="478"/>
          <ac:spMkLst>
            <pc:docMk/>
            <pc:sldMk cId="2722665500" sldId="359"/>
            <ac:spMk id="28" creationId="{613ACC8A-A997-4697-89C1-72D48804A0B7}"/>
          </ac:spMkLst>
        </pc:spChg>
        <pc:spChg chg="mod">
          <ac:chgData name="Ofir Gerbi" userId="144fd1d6-9023-4717-ba4b-343401a376ce" providerId="ADAL" clId="{03BEAACA-54EF-4DF7-B71F-15A9DAE09DF3}" dt="2021-05-09T09:10:11.359" v="8791"/>
          <ac:spMkLst>
            <pc:docMk/>
            <pc:sldMk cId="2722665500" sldId="359"/>
            <ac:spMk id="30" creationId="{E88DBAA7-E476-4CF8-AB37-3562F520CE7A}"/>
          </ac:spMkLst>
        </pc:spChg>
        <pc:spChg chg="mod">
          <ac:chgData name="Ofir Gerbi" userId="144fd1d6-9023-4717-ba4b-343401a376ce" providerId="ADAL" clId="{03BEAACA-54EF-4DF7-B71F-15A9DAE09DF3}" dt="2021-05-09T09:10:11.359" v="8791"/>
          <ac:spMkLst>
            <pc:docMk/>
            <pc:sldMk cId="2722665500" sldId="359"/>
            <ac:spMk id="31" creationId="{AC779221-AD7F-4BB4-AD63-4E526DB2F2D1}"/>
          </ac:spMkLst>
        </pc:spChg>
        <pc:spChg chg="add mod">
          <ac:chgData name="Ofir Gerbi" userId="144fd1d6-9023-4717-ba4b-343401a376ce" providerId="ADAL" clId="{03BEAACA-54EF-4DF7-B71F-15A9DAE09DF3}" dt="2021-05-09T10:00:58.757" v="8824"/>
          <ac:spMkLst>
            <pc:docMk/>
            <pc:sldMk cId="2722665500" sldId="359"/>
            <ac:spMk id="31" creationId="{FB8FF5E6-9087-464B-B667-2C08062DB2C6}"/>
          </ac:spMkLst>
        </pc:spChg>
        <pc:spChg chg="mod">
          <ac:chgData name="Ofir Gerbi" userId="144fd1d6-9023-4717-ba4b-343401a376ce" providerId="ADAL" clId="{03BEAACA-54EF-4DF7-B71F-15A9DAE09DF3}" dt="2021-05-09T09:10:11.359" v="8791"/>
          <ac:spMkLst>
            <pc:docMk/>
            <pc:sldMk cId="2722665500" sldId="359"/>
            <ac:spMk id="34" creationId="{99972442-C027-48A8-978E-2E2E599C8D84}"/>
          </ac:spMkLst>
        </pc:spChg>
        <pc:spChg chg="del">
          <ac:chgData name="Ofir Gerbi" userId="144fd1d6-9023-4717-ba4b-343401a376ce" providerId="ADAL" clId="{03BEAACA-54EF-4DF7-B71F-15A9DAE09DF3}" dt="2021-05-09T09:11:24.693" v="8798" actId="478"/>
          <ac:spMkLst>
            <pc:docMk/>
            <pc:sldMk cId="2722665500" sldId="359"/>
            <ac:spMk id="37" creationId="{44E9AF1E-3EDA-4AE9-A3F8-53A2EFC6BD2F}"/>
          </ac:spMkLst>
        </pc:spChg>
        <pc:spChg chg="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55" creationId="{19D62B1E-3754-43CE-BE4B-071389E69447}"/>
          </ac:spMkLst>
        </pc:spChg>
        <pc:spChg chg="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56" creationId="{66D51F2E-62C1-4CF3-848A-EF7E037415EC}"/>
          </ac:spMkLst>
        </pc:spChg>
        <pc:spChg chg="add 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57" creationId="{44BED8A6-73E4-41FB-9060-541224DF1AF2}"/>
          </ac:spMkLst>
        </pc:spChg>
        <pc:spChg chg="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59" creationId="{45B94A4D-242F-4F0C-AEA8-4023F1ADF534}"/>
          </ac:spMkLst>
        </pc:spChg>
        <pc:spChg chg="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60" creationId="{8CF65CBB-0498-45BB-AC5B-BC82FEA09D6D}"/>
          </ac:spMkLst>
        </pc:spChg>
        <pc:spChg chg="mod">
          <ac:chgData name="Ofir Gerbi" userId="144fd1d6-9023-4717-ba4b-343401a376ce" providerId="ADAL" clId="{03BEAACA-54EF-4DF7-B71F-15A9DAE09DF3}" dt="2021-05-09T09:12:01.615" v="8802"/>
          <ac:spMkLst>
            <pc:docMk/>
            <pc:sldMk cId="2722665500" sldId="359"/>
            <ac:spMk id="61" creationId="{E1A963A8-6F88-4B92-9BAC-83771A134718}"/>
          </ac:spMkLst>
        </pc:spChg>
        <pc:grpChg chg="add del mod">
          <ac:chgData name="Ofir Gerbi" userId="144fd1d6-9023-4717-ba4b-343401a376ce" providerId="ADAL" clId="{03BEAACA-54EF-4DF7-B71F-15A9DAE09DF3}" dt="2021-05-09T09:11:29.037" v="8799" actId="478"/>
          <ac:grpSpMkLst>
            <pc:docMk/>
            <pc:sldMk cId="2722665500" sldId="359"/>
            <ac:grpSpMk id="25" creationId="{238281E3-F3E9-4F8C-B244-22144FD97ECD}"/>
          </ac:grpSpMkLst>
        </pc:grpChg>
        <pc:grpChg chg="add del mod">
          <ac:chgData name="Ofir Gerbi" userId="144fd1d6-9023-4717-ba4b-343401a376ce" providerId="ADAL" clId="{03BEAACA-54EF-4DF7-B71F-15A9DAE09DF3}" dt="2021-05-09T09:11:29.037" v="8799" actId="478"/>
          <ac:grpSpMkLst>
            <pc:docMk/>
            <pc:sldMk cId="2722665500" sldId="359"/>
            <ac:grpSpMk id="29" creationId="{64B87B5E-66B1-4C1C-B1BA-0E94C6F432C7}"/>
          </ac:grpSpMkLst>
        </pc:grpChg>
        <pc:grpChg chg="add mod">
          <ac:chgData name="Ofir Gerbi" userId="144fd1d6-9023-4717-ba4b-343401a376ce" providerId="ADAL" clId="{03BEAACA-54EF-4DF7-B71F-15A9DAE09DF3}" dt="2021-05-09T09:12:01.615" v="8802"/>
          <ac:grpSpMkLst>
            <pc:docMk/>
            <pc:sldMk cId="2722665500" sldId="359"/>
            <ac:grpSpMk id="38" creationId="{BFC2D478-010E-48C9-92D2-5BB0BB43F9EE}"/>
          </ac:grpSpMkLst>
        </pc:grpChg>
        <pc:grpChg chg="add mod">
          <ac:chgData name="Ofir Gerbi" userId="144fd1d6-9023-4717-ba4b-343401a376ce" providerId="ADAL" clId="{03BEAACA-54EF-4DF7-B71F-15A9DAE09DF3}" dt="2021-05-09T09:12:01.615" v="8802"/>
          <ac:grpSpMkLst>
            <pc:docMk/>
            <pc:sldMk cId="2722665500" sldId="359"/>
            <ac:grpSpMk id="58" creationId="{61E50B78-BA40-439B-AF3B-EC4DDDDA2B47}"/>
          </ac:grpSpMkLst>
        </pc:grpChg>
        <pc:picChg chg="del">
          <ac:chgData name="Ofir Gerbi" userId="144fd1d6-9023-4717-ba4b-343401a376ce" providerId="ADAL" clId="{03BEAACA-54EF-4DF7-B71F-15A9DAE09DF3}" dt="2021-05-09T09:10:10.674" v="8790" actId="478"/>
          <ac:picMkLst>
            <pc:docMk/>
            <pc:sldMk cId="2722665500" sldId="359"/>
            <ac:picMk id="17" creationId="{6A752DF2-E716-4233-A6C7-D5F4D810A70A}"/>
          </ac:picMkLst>
        </pc:picChg>
        <pc:picChg chg="add del mod">
          <ac:chgData name="Ofir Gerbi" userId="144fd1d6-9023-4717-ba4b-343401a376ce" providerId="ADAL" clId="{03BEAACA-54EF-4DF7-B71F-15A9DAE09DF3}" dt="2021-05-09T09:12:00.866" v="8801" actId="478"/>
          <ac:picMkLst>
            <pc:docMk/>
            <pc:sldMk cId="2722665500" sldId="359"/>
            <ac:picMk id="35" creationId="{F2DDB1FE-1909-485B-9AF6-90AA9D2EBFB8}"/>
          </ac:picMkLst>
        </pc:picChg>
      </pc:sldChg>
      <pc:sldChg chg="add del">
        <pc:chgData name="Ofir Gerbi" userId="144fd1d6-9023-4717-ba4b-343401a376ce" providerId="ADAL" clId="{03BEAACA-54EF-4DF7-B71F-15A9DAE09DF3}" dt="2021-05-09T09:09:52.421" v="8785" actId="2890"/>
        <pc:sldMkLst>
          <pc:docMk/>
          <pc:sldMk cId="4091914596" sldId="359"/>
        </pc:sldMkLst>
      </pc:sldChg>
      <pc:sldChg chg="addSp delSp modSp add mod delAnim modAnim">
        <pc:chgData name="Ofir Gerbi" userId="144fd1d6-9023-4717-ba4b-343401a376ce" providerId="ADAL" clId="{03BEAACA-54EF-4DF7-B71F-15A9DAE09DF3}" dt="2021-05-15T19:20:10.773" v="9375" actId="1076"/>
        <pc:sldMkLst>
          <pc:docMk/>
          <pc:sldMk cId="678498276" sldId="360"/>
        </pc:sldMkLst>
        <pc:spChg chg="add del mod">
          <ac:chgData name="Ofir Gerbi" userId="144fd1d6-9023-4717-ba4b-343401a376ce" providerId="ADAL" clId="{03BEAACA-54EF-4DF7-B71F-15A9DAE09DF3}" dt="2021-05-15T19:16:53.117" v="9313" actId="478"/>
          <ac:spMkLst>
            <pc:docMk/>
            <pc:sldMk cId="678498276" sldId="360"/>
            <ac:spMk id="12" creationId="{BA71F6BA-C319-41D0-BC42-4E618903A182}"/>
          </ac:spMkLst>
        </pc:spChg>
        <pc:spChg chg="mod">
          <ac:chgData name="Ofir Gerbi" userId="144fd1d6-9023-4717-ba4b-343401a376ce" providerId="ADAL" clId="{03BEAACA-54EF-4DF7-B71F-15A9DAE09DF3}" dt="2021-05-15T19:20:10.773" v="9375" actId="1076"/>
          <ac:spMkLst>
            <pc:docMk/>
            <pc:sldMk cId="678498276" sldId="360"/>
            <ac:spMk id="20" creationId="{EFCFD25A-B490-4834-92F2-B1DF50B43B8C}"/>
          </ac:spMkLst>
        </pc:spChg>
      </pc:sldChg>
      <pc:sldChg chg="addSp delSp add del mod addAnim delAnim modAnim">
        <pc:chgData name="Ofir Gerbi" userId="144fd1d6-9023-4717-ba4b-343401a376ce" providerId="ADAL" clId="{03BEAACA-54EF-4DF7-B71F-15A9DAE09DF3}" dt="2021-05-09T10:01:21.583" v="8825" actId="2696"/>
        <pc:sldMkLst>
          <pc:docMk/>
          <pc:sldMk cId="1818261906" sldId="360"/>
        </pc:sldMkLst>
        <pc:spChg chg="add del">
          <ac:chgData name="Ofir Gerbi" userId="144fd1d6-9023-4717-ba4b-343401a376ce" providerId="ADAL" clId="{03BEAACA-54EF-4DF7-B71F-15A9DAE09DF3}" dt="2021-05-09T09:11:22.925" v="8797" actId="478"/>
          <ac:spMkLst>
            <pc:docMk/>
            <pc:sldMk cId="1818261906" sldId="360"/>
            <ac:spMk id="37" creationId="{44E9AF1E-3EDA-4AE9-A3F8-53A2EFC6BD2F}"/>
          </ac:spMkLst>
        </pc:spChg>
      </pc:sldChg>
      <pc:sldChg chg="add del">
        <pc:chgData name="Ofir Gerbi" userId="144fd1d6-9023-4717-ba4b-343401a376ce" providerId="ADAL" clId="{03BEAACA-54EF-4DF7-B71F-15A9DAE09DF3}" dt="2021-05-09T09:10:05.168" v="8788" actId="47"/>
        <pc:sldMkLst>
          <pc:docMk/>
          <pc:sldMk cId="3240766762" sldId="360"/>
        </pc:sldMkLst>
      </pc:sldChg>
      <pc:sldMasterChg chg="del delSldLayout">
        <pc:chgData name="Ofir Gerbi" userId="144fd1d6-9023-4717-ba4b-343401a376ce" providerId="ADAL" clId="{03BEAACA-54EF-4DF7-B71F-15A9DAE09DF3}" dt="2021-05-01T17:00:28.372" v="5374" actId="47"/>
        <pc:sldMasterMkLst>
          <pc:docMk/>
          <pc:sldMasterMk cId="1660010396" sldId="2147483672"/>
        </pc:sldMasterMkLst>
        <pc:sldLayoutChg chg="del">
          <pc:chgData name="Ofir Gerbi" userId="144fd1d6-9023-4717-ba4b-343401a376ce" providerId="ADAL" clId="{03BEAACA-54EF-4DF7-B71F-15A9DAE09DF3}" dt="2021-05-01T17:00:28.372" v="5374" actId="47"/>
          <pc:sldLayoutMkLst>
            <pc:docMk/>
            <pc:sldMasterMk cId="1660010396" sldId="2147483672"/>
            <pc:sldLayoutMk cId="4102359049" sldId="2147483673"/>
          </pc:sldLayoutMkLst>
        </pc:sldLayoutChg>
      </pc:sldMasterChg>
      <pc:sldMasterChg chg="del delSldLayout">
        <pc:chgData name="Ofir Gerbi" userId="144fd1d6-9023-4717-ba4b-343401a376ce" providerId="ADAL" clId="{03BEAACA-54EF-4DF7-B71F-15A9DAE09DF3}" dt="2021-05-01T17:00:28.372" v="5374" actId="47"/>
        <pc:sldMasterMkLst>
          <pc:docMk/>
          <pc:sldMasterMk cId="1660010396" sldId="2147483678"/>
        </pc:sldMasterMkLst>
        <pc:sldLayoutChg chg="del">
          <pc:chgData name="Ofir Gerbi" userId="144fd1d6-9023-4717-ba4b-343401a376ce" providerId="ADAL" clId="{03BEAACA-54EF-4DF7-B71F-15A9DAE09DF3}" dt="2021-05-01T17:00:28.372" v="5374" actId="47"/>
          <pc:sldLayoutMkLst>
            <pc:docMk/>
            <pc:sldMasterMk cId="1660010396" sldId="2147483678"/>
            <pc:sldLayoutMk cId="4102359049" sldId="2147483679"/>
          </pc:sldLayoutMkLst>
        </pc:sldLayoutChg>
      </pc:sldMasterChg>
      <pc:sldMasterChg chg="del delSldLayout">
        <pc:chgData name="Ofir Gerbi" userId="144fd1d6-9023-4717-ba4b-343401a376ce" providerId="ADAL" clId="{03BEAACA-54EF-4DF7-B71F-15A9DAE09DF3}" dt="2021-05-01T17:00:28.372" v="5374" actId="47"/>
        <pc:sldMasterMkLst>
          <pc:docMk/>
          <pc:sldMasterMk cId="1660010396" sldId="2147483680"/>
        </pc:sldMasterMkLst>
        <pc:sldLayoutChg chg="del">
          <pc:chgData name="Ofir Gerbi" userId="144fd1d6-9023-4717-ba4b-343401a376ce" providerId="ADAL" clId="{03BEAACA-54EF-4DF7-B71F-15A9DAE09DF3}" dt="2021-05-01T17:00:28.372" v="5374" actId="47"/>
          <pc:sldLayoutMkLst>
            <pc:docMk/>
            <pc:sldMasterMk cId="1660010396" sldId="2147483680"/>
            <pc:sldLayoutMk cId="4102359049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E925B23-5E05-4B44-A054-061BCBEB7F6C}" type="datetimeFigureOut">
              <a:rPr lang="he-IL" smtClean="0"/>
              <a:t>ו'/ניסן/תשפ"ב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0D407AA-508A-4B11-95AD-97C4676AFA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8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8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20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92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0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38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33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2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3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451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28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9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90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4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5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9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85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33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8A9F8-9560-9743-AE3D-EC4B3B8AF97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17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267FA4-986D-4668-822C-2E19016952D6}"/>
              </a:ext>
            </a:extLst>
          </p:cNvPr>
          <p:cNvSpPr/>
          <p:nvPr/>
        </p:nvSpPr>
        <p:spPr>
          <a:xfrm>
            <a:off x="228600" y="194733"/>
            <a:ext cx="11777133" cy="65108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cs typeface="Secular One" panose="00000500000000000000" pitchFamily="2" charset="-79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AD9A34C-21CD-4961-B555-E928DF286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20" y="2718828"/>
            <a:ext cx="4125576" cy="1780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1AAED7-15E1-4959-80D7-9E675D9EBCD8}"/>
              </a:ext>
            </a:extLst>
          </p:cNvPr>
          <p:cNvSpPr txBox="1"/>
          <p:nvPr/>
        </p:nvSpPr>
        <p:spPr>
          <a:xfrm>
            <a:off x="2830750" y="642639"/>
            <a:ext cx="65304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פרוייקט יסודות האסטרטגיה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9317-AAC2-45D3-9144-1988AD64A857}"/>
              </a:ext>
            </a:extLst>
          </p:cNvPr>
          <p:cNvSpPr txBox="1"/>
          <p:nvPr/>
        </p:nvSpPr>
        <p:spPr>
          <a:xfrm>
            <a:off x="6757214" y="3136612"/>
            <a:ext cx="383386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אופיר ג'רבי</a:t>
            </a:r>
          </a:p>
        </p:txBody>
      </p:sp>
    </p:spTree>
    <p:extLst>
      <p:ext uri="{BB962C8B-B14F-4D97-AF65-F5344CB8AC3E}">
        <p14:creationId xmlns:p14="http://schemas.microsoft.com/office/powerpoint/2010/main" val="36794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6A1B006-8C71-4224-BB82-686516CA3698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EF1A3-A6BA-42EA-A471-9BB4C3AE5518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id="{08BC3697-A2D7-4FAF-96DE-D721A4F9AA0D}"/>
              </a:ext>
            </a:extLst>
          </p:cNvPr>
          <p:cNvSpPr txBox="1"/>
          <p:nvPr/>
        </p:nvSpPr>
        <p:spPr>
          <a:xfrm>
            <a:off x="9712454" y="296835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2B23-7DA0-4515-945D-0B04BC5CEB1A}"/>
              </a:ext>
            </a:extLst>
          </p:cNvPr>
          <p:cNvSpPr txBox="1"/>
          <p:nvPr/>
        </p:nvSpPr>
        <p:spPr>
          <a:xfrm>
            <a:off x="5700031" y="189114"/>
            <a:ext cx="3662880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F0507-372E-4259-B768-3E3D6159BE46}"/>
              </a:ext>
            </a:extLst>
          </p:cNvPr>
          <p:cNvSpPr txBox="1"/>
          <p:nvPr/>
        </p:nvSpPr>
        <p:spPr>
          <a:xfrm>
            <a:off x="417234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CE54D-3A6D-4F42-ADDA-607A22A6B42D}"/>
              </a:ext>
            </a:extLst>
          </p:cNvPr>
          <p:cNvSpPr txBox="1"/>
          <p:nvPr/>
        </p:nvSpPr>
        <p:spPr>
          <a:xfrm>
            <a:off x="247954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0BA15-3B5D-4A81-A578-4C3D8FA8948E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B527F-FB93-4D6C-91A0-E32C647EC811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B0459DF2-E913-41EB-A7F5-771DEABBF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971928-E79D-497F-8862-74D0A69A4F73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5D47682-E90D-48CC-B1C7-BDAA14BF4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5" y="3673798"/>
            <a:ext cx="2034976" cy="2034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CC5242-1EB7-4630-937A-1AF64ADC4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64" y="4342403"/>
            <a:ext cx="2666826" cy="800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410EC0C2-04F3-4938-84B1-13E1CEDEC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47" y="3716999"/>
            <a:ext cx="1948573" cy="1948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F5909E08-5AE2-4FA7-8A94-8D38917839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0" t="7840" r="26177" b="7036"/>
          <a:stretch/>
        </p:blipFill>
        <p:spPr>
          <a:xfrm>
            <a:off x="5047371" y="3716999"/>
            <a:ext cx="2069432" cy="1948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BBBE94-F46B-44C3-8D26-D31D327113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80" t="253" r="11101" b="6881"/>
          <a:stretch/>
        </p:blipFill>
        <p:spPr>
          <a:xfrm>
            <a:off x="2432255" y="3716998"/>
            <a:ext cx="2459672" cy="199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9B47E2-3EB1-4706-A41C-3DB3B054D065}"/>
              </a:ext>
            </a:extLst>
          </p:cNvPr>
          <p:cNvSpPr txBox="1"/>
          <p:nvPr/>
        </p:nvSpPr>
        <p:spPr>
          <a:xfrm>
            <a:off x="3235536" y="1403743"/>
            <a:ext cx="6136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200" b="1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המתחרים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3B3E02-8B30-49C1-8774-6F177DD4BB5E}"/>
              </a:ext>
            </a:extLst>
          </p:cNvPr>
          <p:cNvSpPr txBox="1"/>
          <p:nvPr/>
        </p:nvSpPr>
        <p:spPr>
          <a:xfrm>
            <a:off x="1858802" y="2021164"/>
            <a:ext cx="8889808" cy="8760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חדרי כושר בסביבת העסק, </a:t>
            </a:r>
          </a:p>
          <a:p>
            <a:pPr lvl="0" algn="ct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ספורטר, בועז, אייקון פיטנס, פרופיט, הולמס פלייס, גו אקטיב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54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6A1B006-8C71-4224-BB82-686516CA3698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64DE3-6D5D-4D5A-98CA-800BE5627011}"/>
              </a:ext>
            </a:extLst>
          </p:cNvPr>
          <p:cNvSpPr txBox="1"/>
          <p:nvPr/>
        </p:nvSpPr>
        <p:spPr>
          <a:xfrm>
            <a:off x="4312906" y="5124657"/>
            <a:ext cx="37485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סביבה סתגלנית/אדפטיבית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EF1A3-A6BA-42EA-A471-9BB4C3AE5518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id="{08BC3697-A2D7-4FAF-96DE-D721A4F9AA0D}"/>
              </a:ext>
            </a:extLst>
          </p:cNvPr>
          <p:cNvSpPr txBox="1"/>
          <p:nvPr/>
        </p:nvSpPr>
        <p:spPr>
          <a:xfrm>
            <a:off x="9712454" y="296835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2B23-7DA0-4515-945D-0B04BC5CEB1A}"/>
              </a:ext>
            </a:extLst>
          </p:cNvPr>
          <p:cNvSpPr txBox="1"/>
          <p:nvPr/>
        </p:nvSpPr>
        <p:spPr>
          <a:xfrm>
            <a:off x="5700031" y="189114"/>
            <a:ext cx="3662880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F0507-372E-4259-B768-3E3D6159BE46}"/>
              </a:ext>
            </a:extLst>
          </p:cNvPr>
          <p:cNvSpPr txBox="1"/>
          <p:nvPr/>
        </p:nvSpPr>
        <p:spPr>
          <a:xfrm>
            <a:off x="417234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CE54D-3A6D-4F42-ADDA-607A22A6B42D}"/>
              </a:ext>
            </a:extLst>
          </p:cNvPr>
          <p:cNvSpPr txBox="1"/>
          <p:nvPr/>
        </p:nvSpPr>
        <p:spPr>
          <a:xfrm>
            <a:off x="247954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0BA15-3B5D-4A81-A578-4C3D8FA8948E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B527F-FB93-4D6C-91A0-E32C647EC811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B0459DF2-E913-41EB-A7F5-771DEABBF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971928-E79D-497F-8862-74D0A69A4F73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0AC48B6-E6CC-4128-A46E-ED2F8A5F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99" y="1351749"/>
            <a:ext cx="1565275" cy="12522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50EA0D-3B11-4B3F-8556-4A8ADFC244F1}"/>
              </a:ext>
            </a:extLst>
          </p:cNvPr>
          <p:cNvSpPr/>
          <p:nvPr/>
        </p:nvSpPr>
        <p:spPr>
          <a:xfrm>
            <a:off x="4172347" y="5011324"/>
            <a:ext cx="4029658" cy="8043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2E229-77F4-420C-BFB0-D13EFC6B4BB6}"/>
              </a:ext>
            </a:extLst>
          </p:cNvPr>
          <p:cNvSpPr txBox="1"/>
          <p:nvPr/>
        </p:nvSpPr>
        <p:spPr>
          <a:xfrm>
            <a:off x="2763078" y="2847652"/>
            <a:ext cx="7131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יכולת ניבוי נמוכה ויכולת השפעה וגמישות נמוכה.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5B564D-1F23-447D-A5FA-530EDADA2663}"/>
              </a:ext>
            </a:extLst>
          </p:cNvPr>
          <p:cNvSpPr txBox="1"/>
          <p:nvPr/>
        </p:nvSpPr>
        <p:spPr>
          <a:xfrm>
            <a:off x="2120062" y="3271308"/>
            <a:ext cx="8297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מתחרים קטנים רבים, ללא השפעה ריאלית על השוק (גמישות)</a:t>
            </a:r>
          </a:p>
          <a:p>
            <a:pPr marL="800100" marR="0" lvl="1" indent="-3429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התאמה לשינויים הנקבעים בשוק ע"י מכוני הכושר הגדולים (ניבוי)</a:t>
            </a:r>
          </a:p>
          <a:p>
            <a:pPr marL="800100" marR="0" lvl="1" indent="-3429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הסתגלות, ניסוי וטעייה</a:t>
            </a:r>
          </a:p>
        </p:txBody>
      </p:sp>
    </p:spTree>
    <p:extLst>
      <p:ext uri="{BB962C8B-B14F-4D97-AF65-F5344CB8AC3E}">
        <p14:creationId xmlns:p14="http://schemas.microsoft.com/office/powerpoint/2010/main" val="17949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6A1B006-8C71-4224-BB82-686516CA3698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EF1A3-A6BA-42EA-A471-9BB4C3AE5518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id="{08BC3697-A2D7-4FAF-96DE-D721A4F9AA0D}"/>
              </a:ext>
            </a:extLst>
          </p:cNvPr>
          <p:cNvSpPr txBox="1"/>
          <p:nvPr/>
        </p:nvSpPr>
        <p:spPr>
          <a:xfrm>
            <a:off x="9712454" y="296835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2B23-7DA0-4515-945D-0B04BC5CEB1A}"/>
              </a:ext>
            </a:extLst>
          </p:cNvPr>
          <p:cNvSpPr txBox="1"/>
          <p:nvPr/>
        </p:nvSpPr>
        <p:spPr>
          <a:xfrm>
            <a:off x="5700031" y="189114"/>
            <a:ext cx="3662880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F0507-372E-4259-B768-3E3D6159BE46}"/>
              </a:ext>
            </a:extLst>
          </p:cNvPr>
          <p:cNvSpPr txBox="1"/>
          <p:nvPr/>
        </p:nvSpPr>
        <p:spPr>
          <a:xfrm>
            <a:off x="417234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CE54D-3A6D-4F42-ADDA-607A22A6B42D}"/>
              </a:ext>
            </a:extLst>
          </p:cNvPr>
          <p:cNvSpPr txBox="1"/>
          <p:nvPr/>
        </p:nvSpPr>
        <p:spPr>
          <a:xfrm>
            <a:off x="247954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0BA15-3B5D-4A81-A578-4C3D8FA8948E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B527F-FB93-4D6C-91A0-E32C647EC811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B0459DF2-E913-41EB-A7F5-771DEABBF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971928-E79D-497F-8862-74D0A69A4F73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F3BC5-E40E-48FD-B7FE-5FB2732B1688}"/>
              </a:ext>
            </a:extLst>
          </p:cNvPr>
          <p:cNvSpPr txBox="1"/>
          <p:nvPr/>
        </p:nvSpPr>
        <p:spPr>
          <a:xfrm>
            <a:off x="3201190" y="4688619"/>
            <a:ext cx="613129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 rtl="1"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לסיכום </a:t>
            </a:r>
          </a:p>
          <a:p>
            <a:r>
              <a:rPr lang="he-IL" dirty="0"/>
              <a:t>העסק נמצא בסביבה אדפטיבית </a:t>
            </a:r>
          </a:p>
          <a:p>
            <a:r>
              <a:rPr lang="he-IL" dirty="0"/>
              <a:t>ובמקביל בסביבה התחדשותית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B455D-D120-4DF5-A99B-CBB000BA97AD}"/>
              </a:ext>
            </a:extLst>
          </p:cNvPr>
          <p:cNvSpPr txBox="1"/>
          <p:nvPr/>
        </p:nvSpPr>
        <p:spPr>
          <a:xfrm>
            <a:off x="5240943" y="1395266"/>
            <a:ext cx="2051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600" b="1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קשיחות</a:t>
            </a:r>
            <a:endParaRPr lang="he-IL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F3956-3C6F-4BA4-B567-253DA50E754C}"/>
              </a:ext>
            </a:extLst>
          </p:cNvPr>
          <p:cNvSpPr txBox="1"/>
          <p:nvPr/>
        </p:nvSpPr>
        <p:spPr>
          <a:xfrm>
            <a:off x="934278" y="2227218"/>
            <a:ext cx="106651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קשיחות נמוכה-בינונית בשל רמת שרידות גבוהה- העסק חווה קושי או מצוקה בעקבות רגולציות ותקופת הקורונה ולכן היה צריך לבצע מהלך התחדשותי.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במהלך השנים האחרונות, העסק עבר מס' שינויים פנימיים: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עידכון חוק הגנת הצרכן (רגולציה) – תמחור מחדש ושינוי תצורת התשלום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צמצום פעילות עקב הקורונה – מעבר לאונליין וצמצום כוח אדם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147626-DD7C-437C-9A28-BB34C278E032}"/>
              </a:ext>
            </a:extLst>
          </p:cNvPr>
          <p:cNvSpPr/>
          <p:nvPr/>
        </p:nvSpPr>
        <p:spPr>
          <a:xfrm>
            <a:off x="3916016" y="4688618"/>
            <a:ext cx="4542183" cy="145280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083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3CBBEC-484B-4C03-85CB-B31A86BFF645}"/>
              </a:ext>
            </a:extLst>
          </p:cNvPr>
          <p:cNvSpPr/>
          <p:nvPr/>
        </p:nvSpPr>
        <p:spPr>
          <a:xfrm>
            <a:off x="1552427" y="500908"/>
            <a:ext cx="892136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D25-8419-44D7-806F-4E693B4F056C}"/>
              </a:ext>
            </a:extLst>
          </p:cNvPr>
          <p:cNvSpPr/>
          <p:nvPr/>
        </p:nvSpPr>
        <p:spPr>
          <a:xfrm>
            <a:off x="6656832" y="2567678"/>
            <a:ext cx="4665565" cy="298654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0D8E0-ABBC-471B-8011-61E4FA097E2F}"/>
              </a:ext>
            </a:extLst>
          </p:cNvPr>
          <p:cNvSpPr/>
          <p:nvPr/>
        </p:nvSpPr>
        <p:spPr>
          <a:xfrm>
            <a:off x="1242008" y="2564631"/>
            <a:ext cx="4665565" cy="298959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737E-4BBC-4004-A722-E8D2091FCBBD}"/>
              </a:ext>
            </a:extLst>
          </p:cNvPr>
          <p:cNvSpPr txBox="1"/>
          <p:nvPr/>
        </p:nvSpPr>
        <p:spPr>
          <a:xfrm>
            <a:off x="8591850" y="2275908"/>
            <a:ext cx="923544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לפני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20A64-A019-446E-BC19-C1FCD35A1EE7}"/>
              </a:ext>
            </a:extLst>
          </p:cNvPr>
          <p:cNvSpPr txBox="1"/>
          <p:nvPr/>
        </p:nvSpPr>
        <p:spPr>
          <a:xfrm>
            <a:off x="2991048" y="2275908"/>
            <a:ext cx="1077307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אחרי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507300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6828628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4582653" y="55176"/>
            <a:ext cx="1691279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800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2684697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65C68B-F72E-4E19-ACB1-9C0FF1103ECE}"/>
              </a:ext>
            </a:extLst>
          </p:cNvPr>
          <p:cNvSpPr txBox="1"/>
          <p:nvPr/>
        </p:nvSpPr>
        <p:spPr>
          <a:xfrm>
            <a:off x="1687782" y="663491"/>
            <a:ext cx="1477010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 sz="1600" dirty="0"/>
              <a:t>מערכות ניהול</a:t>
            </a:r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4F84C-945F-49C9-84F0-82F8993F58C1}"/>
              </a:ext>
            </a:extLst>
          </p:cNvPr>
          <p:cNvSpPr txBox="1"/>
          <p:nvPr/>
        </p:nvSpPr>
        <p:spPr>
          <a:xfrm>
            <a:off x="5176491" y="663491"/>
            <a:ext cx="990374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איך לנצח</a:t>
            </a:r>
            <a:endParaRPr lang="he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716A8-B005-44FC-8C14-EBF91E4B0230}"/>
              </a:ext>
            </a:extLst>
          </p:cNvPr>
          <p:cNvSpPr txBox="1"/>
          <p:nvPr/>
        </p:nvSpPr>
        <p:spPr>
          <a:xfrm>
            <a:off x="3499012" y="663491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יכולות הליבה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D406A-DFC7-48CA-A3A6-E26704EDBF26}"/>
              </a:ext>
            </a:extLst>
          </p:cNvPr>
          <p:cNvSpPr txBox="1"/>
          <p:nvPr/>
        </p:nvSpPr>
        <p:spPr>
          <a:xfrm>
            <a:off x="6501085" y="663491"/>
            <a:ext cx="1590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מגרש המשחקים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DA494-6592-4840-8FC6-E120BCDDDF26}"/>
              </a:ext>
            </a:extLst>
          </p:cNvPr>
          <p:cNvSpPr txBox="1"/>
          <p:nvPr/>
        </p:nvSpPr>
        <p:spPr>
          <a:xfrm>
            <a:off x="8425564" y="601936"/>
            <a:ext cx="2013539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2400" dirty="0">
                <a:solidFill>
                  <a:schemeClr val="tx1"/>
                </a:solidFill>
              </a:rPr>
              <a:t>שאיפות ניצחון</a:t>
            </a:r>
          </a:p>
        </p:txBody>
      </p:sp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3542D3F5-BD13-4C3D-A66A-B2EAD657F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8592EC3-9819-4EC7-84D2-3DF4A985D21E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790EF5-B8DF-422B-999E-9AE60C0A0FF0}"/>
              </a:ext>
            </a:extLst>
          </p:cNvPr>
          <p:cNvSpPr txBox="1"/>
          <p:nvPr/>
        </p:nvSpPr>
        <p:spPr>
          <a:xfrm>
            <a:off x="1415025" y="2751411"/>
            <a:ext cx="4438889" cy="25210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הרחבת העסק לשירותים נוספים כגון – מכון שיזוף, הקפאת שומן וכד'.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התרחבות לאזורים שונים בעיר או בערים אחרים.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לאוטומציה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4F5B22-7B29-4D69-A272-7D2DA1F8663B}"/>
              </a:ext>
            </a:extLst>
          </p:cNvPr>
          <p:cNvSpPr txBox="1"/>
          <p:nvPr/>
        </p:nvSpPr>
        <p:spPr>
          <a:xfrm>
            <a:off x="6776876" y="2751411"/>
            <a:ext cx="4438889" cy="1295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צמיחה כלכלית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פישוט תהליכים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B0121-0BEB-446B-8DCE-63901E2CE4FC}"/>
              </a:ext>
            </a:extLst>
          </p:cNvPr>
          <p:cNvSpPr txBox="1"/>
          <p:nvPr/>
        </p:nvSpPr>
        <p:spPr>
          <a:xfrm>
            <a:off x="2631813" y="1224889"/>
            <a:ext cx="7284238" cy="8760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סביבה לא יציבה ועסק שכמעט ואין לו השפעה ולכן השאיפות יהיו לרוב פנימיות ולאו דווקא חיצונית.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288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6" grpId="0" animBg="1"/>
      <p:bldP spid="31" grpId="0" animBg="1"/>
      <p:bldP spid="55" grpId="0"/>
      <p:bldP spid="68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3CBBEC-484B-4C03-85CB-B31A86BFF645}"/>
              </a:ext>
            </a:extLst>
          </p:cNvPr>
          <p:cNvSpPr/>
          <p:nvPr/>
        </p:nvSpPr>
        <p:spPr>
          <a:xfrm>
            <a:off x="1552427" y="500908"/>
            <a:ext cx="892136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D25-8419-44D7-806F-4E693B4F056C}"/>
              </a:ext>
            </a:extLst>
          </p:cNvPr>
          <p:cNvSpPr/>
          <p:nvPr/>
        </p:nvSpPr>
        <p:spPr>
          <a:xfrm>
            <a:off x="6656832" y="1991901"/>
            <a:ext cx="4665565" cy="35408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0D8E0-ABBC-471B-8011-61E4FA097E2F}"/>
              </a:ext>
            </a:extLst>
          </p:cNvPr>
          <p:cNvSpPr/>
          <p:nvPr/>
        </p:nvSpPr>
        <p:spPr>
          <a:xfrm>
            <a:off x="1242008" y="1988853"/>
            <a:ext cx="4665565" cy="35408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737E-4BBC-4004-A722-E8D2091FCBBD}"/>
              </a:ext>
            </a:extLst>
          </p:cNvPr>
          <p:cNvSpPr txBox="1"/>
          <p:nvPr/>
        </p:nvSpPr>
        <p:spPr>
          <a:xfrm>
            <a:off x="8591850" y="1700131"/>
            <a:ext cx="923544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לפני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20A64-A019-446E-BC19-C1FCD35A1EE7}"/>
              </a:ext>
            </a:extLst>
          </p:cNvPr>
          <p:cNvSpPr txBox="1"/>
          <p:nvPr/>
        </p:nvSpPr>
        <p:spPr>
          <a:xfrm>
            <a:off x="2991048" y="1700131"/>
            <a:ext cx="1077307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אחרי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65C68B-F72E-4E19-ACB1-9C0FF1103ECE}"/>
              </a:ext>
            </a:extLst>
          </p:cNvPr>
          <p:cNvSpPr txBox="1"/>
          <p:nvPr/>
        </p:nvSpPr>
        <p:spPr>
          <a:xfrm>
            <a:off x="1687782" y="663492"/>
            <a:ext cx="1477010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 sz="1600" dirty="0"/>
              <a:t>מערכות ניהול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4F84C-945F-49C9-84F0-82F8993F58C1}"/>
              </a:ext>
            </a:extLst>
          </p:cNvPr>
          <p:cNvSpPr txBox="1"/>
          <p:nvPr/>
        </p:nvSpPr>
        <p:spPr>
          <a:xfrm>
            <a:off x="5165801" y="663492"/>
            <a:ext cx="990374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איך לנצח</a:t>
            </a:r>
            <a:endParaRPr lang="he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716A8-B005-44FC-8C14-EBF91E4B0230}"/>
              </a:ext>
            </a:extLst>
          </p:cNvPr>
          <p:cNvSpPr txBox="1"/>
          <p:nvPr/>
        </p:nvSpPr>
        <p:spPr>
          <a:xfrm>
            <a:off x="3493667" y="663492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יכולות הליבה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D406A-DFC7-48CA-A3A6-E26704EDBF26}"/>
              </a:ext>
            </a:extLst>
          </p:cNvPr>
          <p:cNvSpPr txBox="1"/>
          <p:nvPr/>
        </p:nvSpPr>
        <p:spPr>
          <a:xfrm>
            <a:off x="6485050" y="601937"/>
            <a:ext cx="218377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מגרש המשחקים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DA494-6592-4840-8FC6-E120BCDDDF26}"/>
              </a:ext>
            </a:extLst>
          </p:cNvPr>
          <p:cNvSpPr txBox="1"/>
          <p:nvPr/>
        </p:nvSpPr>
        <p:spPr>
          <a:xfrm>
            <a:off x="8997696" y="663492"/>
            <a:ext cx="1441407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שאיפות ניצחון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0E8D4110-784A-4706-9355-A7C69259F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E1256-0CC8-43C3-954D-8AAEACE4E870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4C330-7333-4632-828E-6C1772208DD4}"/>
              </a:ext>
            </a:extLst>
          </p:cNvPr>
          <p:cNvSpPr txBox="1"/>
          <p:nvPr/>
        </p:nvSpPr>
        <p:spPr>
          <a:xfrm>
            <a:off x="6656832" y="2282528"/>
            <a:ext cx="4438889" cy="25837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u="sng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מבחינה גאוגרפית 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מרכז העיר פתח תקווה.</a:t>
            </a:r>
          </a:p>
          <a:p>
            <a:pPr lvl="0" algn="r" rtl="1">
              <a:lnSpc>
                <a:spcPct val="150000"/>
              </a:lnSpc>
              <a:defRPr/>
            </a:pPr>
            <a:endParaRPr lang="he-IL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u="sng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מבחינה קטגורית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בריאות וכושר (תוספי תזונה).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LT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614797-3561-4D5B-BE61-AEF3C7640D2D}"/>
              </a:ext>
            </a:extLst>
          </p:cNvPr>
          <p:cNvSpPr txBox="1"/>
          <p:nvPr/>
        </p:nvSpPr>
        <p:spPr>
          <a:xfrm>
            <a:off x="1310256" y="2282528"/>
            <a:ext cx="4438889" cy="29535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 חלו שינויים בהיבטים אלו</a:t>
            </a:r>
          </a:p>
          <a:p>
            <a:pPr lvl="0" algn="r" rtl="1">
              <a:lnSpc>
                <a:spcPct val="150000"/>
              </a:lnSpc>
              <a:defRPr/>
            </a:pPr>
            <a:endParaRPr lang="he-IL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  <a:p>
            <a:pPr lvl="0"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נוכל להמליץ על התרחבות בשני ההיבטים – 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הוספת סניפים 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הוספת קטגוריית ציוד ספורט משלים.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26" name="TextBox 25">
            <a:hlinkClick r:id="rId5" action="ppaction://hlinksldjump"/>
            <a:extLst>
              <a:ext uri="{FF2B5EF4-FFF2-40B4-BE49-F238E27FC236}">
                <a16:creationId xmlns:a16="http://schemas.microsoft.com/office/drawing/2014/main" id="{7577662C-1776-46D4-99E2-C88E7F90E62F}"/>
              </a:ext>
            </a:extLst>
          </p:cNvPr>
          <p:cNvSpPr txBox="1"/>
          <p:nvPr/>
        </p:nvSpPr>
        <p:spPr>
          <a:xfrm>
            <a:off x="9507300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1A9CB-5724-4FD2-8D86-1D63ADA3186F}"/>
              </a:ext>
            </a:extLst>
          </p:cNvPr>
          <p:cNvSpPr txBox="1"/>
          <p:nvPr/>
        </p:nvSpPr>
        <p:spPr>
          <a:xfrm>
            <a:off x="6828628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D92728-1D36-44A4-91B7-884FBF0145D1}"/>
              </a:ext>
            </a:extLst>
          </p:cNvPr>
          <p:cNvSpPr txBox="1"/>
          <p:nvPr/>
        </p:nvSpPr>
        <p:spPr>
          <a:xfrm>
            <a:off x="4582653" y="55176"/>
            <a:ext cx="1691279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800" dirty="0"/>
              <a:t>5 השאלות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960E-FE18-466D-8CA7-F76B3DC00DC4}"/>
              </a:ext>
            </a:extLst>
          </p:cNvPr>
          <p:cNvSpPr txBox="1"/>
          <p:nvPr/>
        </p:nvSpPr>
        <p:spPr>
          <a:xfrm>
            <a:off x="2684697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61629-6505-46DE-AB3A-C989AB7E3795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87227C-34F5-4885-9E25-BDBE87B9B81F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</p:spTree>
    <p:extLst>
      <p:ext uri="{BB962C8B-B14F-4D97-AF65-F5344CB8AC3E}">
        <p14:creationId xmlns:p14="http://schemas.microsoft.com/office/powerpoint/2010/main" val="281050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3CBBEC-484B-4C03-85CB-B31A86BFF645}"/>
              </a:ext>
            </a:extLst>
          </p:cNvPr>
          <p:cNvSpPr/>
          <p:nvPr/>
        </p:nvSpPr>
        <p:spPr>
          <a:xfrm>
            <a:off x="1552427" y="500908"/>
            <a:ext cx="892136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D25-8419-44D7-806F-4E693B4F056C}"/>
              </a:ext>
            </a:extLst>
          </p:cNvPr>
          <p:cNvSpPr/>
          <p:nvPr/>
        </p:nvSpPr>
        <p:spPr>
          <a:xfrm>
            <a:off x="6656832" y="2456354"/>
            <a:ext cx="4665565" cy="317675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0D8E0-ABBC-471B-8011-61E4FA097E2F}"/>
              </a:ext>
            </a:extLst>
          </p:cNvPr>
          <p:cNvSpPr/>
          <p:nvPr/>
        </p:nvSpPr>
        <p:spPr>
          <a:xfrm>
            <a:off x="1242008" y="2453306"/>
            <a:ext cx="4665565" cy="317675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737E-4BBC-4004-A722-E8D2091FCBBD}"/>
              </a:ext>
            </a:extLst>
          </p:cNvPr>
          <p:cNvSpPr txBox="1"/>
          <p:nvPr/>
        </p:nvSpPr>
        <p:spPr>
          <a:xfrm>
            <a:off x="8591850" y="2164584"/>
            <a:ext cx="923544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לפני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20A64-A019-446E-BC19-C1FCD35A1EE7}"/>
              </a:ext>
            </a:extLst>
          </p:cNvPr>
          <p:cNvSpPr txBox="1"/>
          <p:nvPr/>
        </p:nvSpPr>
        <p:spPr>
          <a:xfrm>
            <a:off x="2991048" y="2164584"/>
            <a:ext cx="1077307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אחרי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65C68B-F72E-4E19-ACB1-9C0FF1103ECE}"/>
              </a:ext>
            </a:extLst>
          </p:cNvPr>
          <p:cNvSpPr txBox="1"/>
          <p:nvPr/>
        </p:nvSpPr>
        <p:spPr>
          <a:xfrm>
            <a:off x="1687782" y="688939"/>
            <a:ext cx="1477010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 sz="1600" dirty="0"/>
              <a:t>מערכות ניהול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4F84C-945F-49C9-84F0-82F8993F58C1}"/>
              </a:ext>
            </a:extLst>
          </p:cNvPr>
          <p:cNvSpPr txBox="1"/>
          <p:nvPr/>
        </p:nvSpPr>
        <p:spPr>
          <a:xfrm>
            <a:off x="5305083" y="627384"/>
            <a:ext cx="1343259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איך לנצח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716A8-B005-44FC-8C14-EBF91E4B0230}"/>
              </a:ext>
            </a:extLst>
          </p:cNvPr>
          <p:cNvSpPr txBox="1"/>
          <p:nvPr/>
        </p:nvSpPr>
        <p:spPr>
          <a:xfrm>
            <a:off x="3563308" y="688939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יכולות הליבה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D406A-DFC7-48CA-A3A6-E26704EDBF26}"/>
              </a:ext>
            </a:extLst>
          </p:cNvPr>
          <p:cNvSpPr txBox="1"/>
          <p:nvPr/>
        </p:nvSpPr>
        <p:spPr>
          <a:xfrm>
            <a:off x="7046858" y="627384"/>
            <a:ext cx="155232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מגרש</a:t>
            </a:r>
            <a:r>
              <a:rPr lang="he-IL" dirty="0"/>
              <a:t> </a:t>
            </a:r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המשחקים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DA494-6592-4840-8FC6-E120BCDDDF26}"/>
              </a:ext>
            </a:extLst>
          </p:cNvPr>
          <p:cNvSpPr txBox="1"/>
          <p:nvPr/>
        </p:nvSpPr>
        <p:spPr>
          <a:xfrm>
            <a:off x="8997696" y="688939"/>
            <a:ext cx="1441407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שאיפות ניצחון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9B41FC71-83E2-4E88-88CF-118EEDA8D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62A3E6-2B5C-4CEE-89DF-B163911E19FD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6D98F-4627-4E2B-9328-FB1FE33638F6}"/>
              </a:ext>
            </a:extLst>
          </p:cNvPr>
          <p:cNvSpPr txBox="1"/>
          <p:nvPr/>
        </p:nvSpPr>
        <p:spPr>
          <a:xfrm>
            <a:off x="6821423" y="2863458"/>
            <a:ext cx="4438889" cy="8590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יחס אישי 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יצירת אווירה משפחתית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8BE2E-C1AD-4B0E-9D71-22049682B68C}"/>
              </a:ext>
            </a:extLst>
          </p:cNvPr>
          <p:cNvSpPr txBox="1"/>
          <p:nvPr/>
        </p:nvSpPr>
        <p:spPr>
          <a:xfrm>
            <a:off x="1310256" y="2807671"/>
            <a:ext cx="4438889" cy="12915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שינוי שיטת התמחור יחד עם הערך המשפחתי של המכון, יצר ערך מבדל מהותי.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26" name="TextBox 25">
            <a:hlinkClick r:id="rId5" action="ppaction://hlinksldjump"/>
            <a:extLst>
              <a:ext uri="{FF2B5EF4-FFF2-40B4-BE49-F238E27FC236}">
                <a16:creationId xmlns:a16="http://schemas.microsoft.com/office/drawing/2014/main" id="{B6B5CA21-1434-41B6-9D56-5E75F72B6ED9}"/>
              </a:ext>
            </a:extLst>
          </p:cNvPr>
          <p:cNvSpPr txBox="1"/>
          <p:nvPr/>
        </p:nvSpPr>
        <p:spPr>
          <a:xfrm>
            <a:off x="9507300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5925B-57F8-4E28-BAEB-A565B5A81E38}"/>
              </a:ext>
            </a:extLst>
          </p:cNvPr>
          <p:cNvSpPr txBox="1"/>
          <p:nvPr/>
        </p:nvSpPr>
        <p:spPr>
          <a:xfrm>
            <a:off x="6828628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3E0C0A-F4DA-42B7-9516-A9725B7492C4}"/>
              </a:ext>
            </a:extLst>
          </p:cNvPr>
          <p:cNvSpPr txBox="1"/>
          <p:nvPr/>
        </p:nvSpPr>
        <p:spPr>
          <a:xfrm>
            <a:off x="4582653" y="55176"/>
            <a:ext cx="1691279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800" dirty="0"/>
              <a:t>5 השאלות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EB27E-8515-4F18-A838-B6CD73538EB0}"/>
              </a:ext>
            </a:extLst>
          </p:cNvPr>
          <p:cNvSpPr txBox="1"/>
          <p:nvPr/>
        </p:nvSpPr>
        <p:spPr>
          <a:xfrm>
            <a:off x="2684697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FD78BE-54ED-4E5A-93FB-037A3EF9F6A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96666-8B79-4B13-9BA6-C34D7F23548D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89911-021C-486B-89FC-576994E49DB0}"/>
              </a:ext>
            </a:extLst>
          </p:cNvPr>
          <p:cNvSpPr txBox="1"/>
          <p:nvPr/>
        </p:nvSpPr>
        <p:spPr>
          <a:xfrm>
            <a:off x="2130001" y="1224889"/>
            <a:ext cx="8287862" cy="8760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אורלייף בחרו באסטרטגיית ערך מבדל, ולא באסטרטגיית מחיר, ועל כן אינה רואה או משווקת את עצמה כמכון כושר </a:t>
            </a:r>
            <a:r>
              <a:rPr lang="en-US" spc="300" dirty="0" err="1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Lowcost</a:t>
            </a: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.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6541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3CBBEC-484B-4C03-85CB-B31A86BFF645}"/>
              </a:ext>
            </a:extLst>
          </p:cNvPr>
          <p:cNvSpPr/>
          <p:nvPr/>
        </p:nvSpPr>
        <p:spPr>
          <a:xfrm>
            <a:off x="1552427" y="500908"/>
            <a:ext cx="892136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D25-8419-44D7-806F-4E693B4F056C}"/>
              </a:ext>
            </a:extLst>
          </p:cNvPr>
          <p:cNvSpPr/>
          <p:nvPr/>
        </p:nvSpPr>
        <p:spPr>
          <a:xfrm>
            <a:off x="6656832" y="1488625"/>
            <a:ext cx="4665565" cy="443980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0D8E0-ABBC-471B-8011-61E4FA097E2F}"/>
              </a:ext>
            </a:extLst>
          </p:cNvPr>
          <p:cNvSpPr/>
          <p:nvPr/>
        </p:nvSpPr>
        <p:spPr>
          <a:xfrm>
            <a:off x="1242008" y="1485578"/>
            <a:ext cx="4665565" cy="44430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737E-4BBC-4004-A722-E8D2091FCBBD}"/>
              </a:ext>
            </a:extLst>
          </p:cNvPr>
          <p:cNvSpPr txBox="1"/>
          <p:nvPr/>
        </p:nvSpPr>
        <p:spPr>
          <a:xfrm>
            <a:off x="8591850" y="1196856"/>
            <a:ext cx="923544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לפני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20A64-A019-446E-BC19-C1FCD35A1EE7}"/>
              </a:ext>
            </a:extLst>
          </p:cNvPr>
          <p:cNvSpPr txBox="1"/>
          <p:nvPr/>
        </p:nvSpPr>
        <p:spPr>
          <a:xfrm>
            <a:off x="2991048" y="1196856"/>
            <a:ext cx="1077307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אחרי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65C68B-F72E-4E19-ACB1-9C0FF1103ECE}"/>
              </a:ext>
            </a:extLst>
          </p:cNvPr>
          <p:cNvSpPr txBox="1"/>
          <p:nvPr/>
        </p:nvSpPr>
        <p:spPr>
          <a:xfrm>
            <a:off x="1687782" y="688939"/>
            <a:ext cx="1477010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 sz="1600" dirty="0"/>
              <a:t>מערכות ניהול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4F84C-945F-49C9-84F0-82F8993F58C1}"/>
              </a:ext>
            </a:extLst>
          </p:cNvPr>
          <p:cNvSpPr txBox="1"/>
          <p:nvPr/>
        </p:nvSpPr>
        <p:spPr>
          <a:xfrm>
            <a:off x="5550545" y="688939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איך לנצח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716A8-B005-44FC-8C14-EBF91E4B0230}"/>
              </a:ext>
            </a:extLst>
          </p:cNvPr>
          <p:cNvSpPr txBox="1"/>
          <p:nvPr/>
        </p:nvSpPr>
        <p:spPr>
          <a:xfrm>
            <a:off x="3440577" y="627384"/>
            <a:ext cx="1834183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יכולות הליבה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D406A-DFC7-48CA-A3A6-E26704EDBF26}"/>
              </a:ext>
            </a:extLst>
          </p:cNvPr>
          <p:cNvSpPr txBox="1"/>
          <p:nvPr/>
        </p:nvSpPr>
        <p:spPr>
          <a:xfrm>
            <a:off x="7169589" y="627384"/>
            <a:ext cx="155232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מגרש</a:t>
            </a:r>
            <a:r>
              <a:rPr lang="he-IL" dirty="0"/>
              <a:t> </a:t>
            </a:r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המשחקים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DA494-6592-4840-8FC6-E120BCDDDF26}"/>
              </a:ext>
            </a:extLst>
          </p:cNvPr>
          <p:cNvSpPr txBox="1"/>
          <p:nvPr/>
        </p:nvSpPr>
        <p:spPr>
          <a:xfrm>
            <a:off x="8997696" y="688939"/>
            <a:ext cx="1441407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שאיפות ניצחון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F5693E8-8C15-4C92-B7A1-978D21608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0F6C36-6C5B-4294-B795-E1C624EA9E6C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56C38-E20F-4102-9C9E-9F7F1B65B4B2}"/>
              </a:ext>
            </a:extLst>
          </p:cNvPr>
          <p:cNvSpPr txBox="1"/>
          <p:nvPr/>
        </p:nvSpPr>
        <p:spPr>
          <a:xfrm>
            <a:off x="6821423" y="1716115"/>
            <a:ext cx="4438889" cy="21055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הבנת הלקוח ע"מ לספק את צרכיו ולתת לו מענה ראוי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גמישות מחשבתית אשר תרמה לביצוע שינוי של אופן התהליכים שהיו קיימים שנים רבים.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0266F6-1433-4A2D-99AE-88CF781C4624}"/>
              </a:ext>
            </a:extLst>
          </p:cNvPr>
          <p:cNvSpPr txBox="1"/>
          <p:nvPr/>
        </p:nvSpPr>
        <p:spPr>
          <a:xfrm>
            <a:off x="9507300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CA96B-BA66-4612-BB91-E787B05959A0}"/>
              </a:ext>
            </a:extLst>
          </p:cNvPr>
          <p:cNvSpPr txBox="1"/>
          <p:nvPr/>
        </p:nvSpPr>
        <p:spPr>
          <a:xfrm>
            <a:off x="6828628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EBE3AE-123C-409D-B206-365C52CACE0E}"/>
              </a:ext>
            </a:extLst>
          </p:cNvPr>
          <p:cNvSpPr txBox="1"/>
          <p:nvPr/>
        </p:nvSpPr>
        <p:spPr>
          <a:xfrm>
            <a:off x="4582653" y="55176"/>
            <a:ext cx="1691279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800" dirty="0"/>
              <a:t>5 השאלות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9A908-4D6B-4B6F-998D-193347B13FB1}"/>
              </a:ext>
            </a:extLst>
          </p:cNvPr>
          <p:cNvSpPr txBox="1"/>
          <p:nvPr/>
        </p:nvSpPr>
        <p:spPr>
          <a:xfrm>
            <a:off x="2684697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45EB14-A260-4C3D-8637-B382226E749C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5087C-034F-4E8E-BCBC-0F903D455D97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3F3D31-8E96-4897-AB58-2DE21DE5ACAD}"/>
              </a:ext>
            </a:extLst>
          </p:cNvPr>
          <p:cNvSpPr txBox="1"/>
          <p:nvPr/>
        </p:nvSpPr>
        <p:spPr>
          <a:xfrm>
            <a:off x="1310256" y="1660328"/>
            <a:ext cx="4438889" cy="46198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מבחינת התרחבות גאוגרפית: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חוסר במשאבים כלכליים ואנושיים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he-IL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מבחינת התרחבות קטגורית: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יכולת לחדשנות והבנת הלקוח בבחירת הערך המוסף המתאים</a:t>
            </a:r>
          </a:p>
          <a:p>
            <a:pPr lvl="0" algn="r" rtl="1">
              <a:lnSpc>
                <a:spcPct val="150000"/>
              </a:lnSpc>
              <a:defRPr/>
            </a:pPr>
            <a:endParaRPr lang="he-IL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לאוטומציה:</a:t>
            </a:r>
          </a:p>
          <a:p>
            <a:pPr algn="r" rtl="1">
              <a:lnSpc>
                <a:spcPct val="150000"/>
              </a:lnSpc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יכולת הבנת הלקוח וחוסר ביכולת וכלים טכנולוגיים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539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3CBBEC-484B-4C03-85CB-B31A86BFF645}"/>
              </a:ext>
            </a:extLst>
          </p:cNvPr>
          <p:cNvSpPr/>
          <p:nvPr/>
        </p:nvSpPr>
        <p:spPr>
          <a:xfrm>
            <a:off x="1552427" y="500908"/>
            <a:ext cx="892136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D25-8419-44D7-806F-4E693B4F056C}"/>
              </a:ext>
            </a:extLst>
          </p:cNvPr>
          <p:cNvSpPr/>
          <p:nvPr/>
        </p:nvSpPr>
        <p:spPr>
          <a:xfrm>
            <a:off x="6656832" y="1899585"/>
            <a:ext cx="4665565" cy="35408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0D8E0-ABBC-471B-8011-61E4FA097E2F}"/>
              </a:ext>
            </a:extLst>
          </p:cNvPr>
          <p:cNvSpPr/>
          <p:nvPr/>
        </p:nvSpPr>
        <p:spPr>
          <a:xfrm>
            <a:off x="1242008" y="1896537"/>
            <a:ext cx="4665565" cy="35408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737E-4BBC-4004-A722-E8D2091FCBBD}"/>
              </a:ext>
            </a:extLst>
          </p:cNvPr>
          <p:cNvSpPr txBox="1"/>
          <p:nvPr/>
        </p:nvSpPr>
        <p:spPr>
          <a:xfrm>
            <a:off x="8591850" y="1607815"/>
            <a:ext cx="923544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לפני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20A64-A019-446E-BC19-C1FCD35A1EE7}"/>
              </a:ext>
            </a:extLst>
          </p:cNvPr>
          <p:cNvSpPr txBox="1"/>
          <p:nvPr/>
        </p:nvSpPr>
        <p:spPr>
          <a:xfrm>
            <a:off x="2991048" y="1607815"/>
            <a:ext cx="1077307" cy="584775"/>
          </a:xfrm>
          <a:prstGeom prst="rect">
            <a:avLst/>
          </a:prstGeom>
          <a:solidFill>
            <a:srgbClr val="7D98A1"/>
          </a:solidFill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ctr" rtl="1">
              <a:defRPr sz="3200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אחרי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65C68B-F72E-4E19-ACB1-9C0FF1103ECE}"/>
              </a:ext>
            </a:extLst>
          </p:cNvPr>
          <p:cNvSpPr txBox="1"/>
          <p:nvPr/>
        </p:nvSpPr>
        <p:spPr>
          <a:xfrm>
            <a:off x="1687782" y="627384"/>
            <a:ext cx="187552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מערכות ניהול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4F84C-945F-49C9-84F0-82F8993F58C1}"/>
              </a:ext>
            </a:extLst>
          </p:cNvPr>
          <p:cNvSpPr txBox="1"/>
          <p:nvPr/>
        </p:nvSpPr>
        <p:spPr>
          <a:xfrm>
            <a:off x="5504341" y="688939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איך לנצח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716A8-B005-44FC-8C14-EBF91E4B0230}"/>
              </a:ext>
            </a:extLst>
          </p:cNvPr>
          <p:cNvSpPr txBox="1"/>
          <p:nvPr/>
        </p:nvSpPr>
        <p:spPr>
          <a:xfrm>
            <a:off x="3862195" y="688939"/>
            <a:ext cx="134325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יכולות הליבה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D406A-DFC7-48CA-A3A6-E26704EDBF26}"/>
              </a:ext>
            </a:extLst>
          </p:cNvPr>
          <p:cNvSpPr txBox="1"/>
          <p:nvPr/>
        </p:nvSpPr>
        <p:spPr>
          <a:xfrm>
            <a:off x="7146487" y="627384"/>
            <a:ext cx="155232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מגרש</a:t>
            </a:r>
            <a:r>
              <a:rPr lang="he-IL" dirty="0"/>
              <a:t> </a:t>
            </a:r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המשחקים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DA494-6592-4840-8FC6-E120BCDDDF26}"/>
              </a:ext>
            </a:extLst>
          </p:cNvPr>
          <p:cNvSpPr txBox="1"/>
          <p:nvPr/>
        </p:nvSpPr>
        <p:spPr>
          <a:xfrm>
            <a:off x="8997696" y="688939"/>
            <a:ext cx="1441407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שאיפות ניצחון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3EC9E303-C134-48A9-AC41-4D9225441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FE8939-FCD4-48D9-8967-49828BF88F3C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2EA02-801D-4BF9-A7ED-81B50C6F257D}"/>
              </a:ext>
            </a:extLst>
          </p:cNvPr>
          <p:cNvSpPr txBox="1"/>
          <p:nvPr/>
        </p:nvSpPr>
        <p:spPr>
          <a:xfrm>
            <a:off x="9507300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19D93-4612-47A8-8737-284F7AD627B7}"/>
              </a:ext>
            </a:extLst>
          </p:cNvPr>
          <p:cNvSpPr txBox="1"/>
          <p:nvPr/>
        </p:nvSpPr>
        <p:spPr>
          <a:xfrm>
            <a:off x="6828628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9690F-88C3-4338-85E3-B5B8E757332C}"/>
              </a:ext>
            </a:extLst>
          </p:cNvPr>
          <p:cNvSpPr txBox="1"/>
          <p:nvPr/>
        </p:nvSpPr>
        <p:spPr>
          <a:xfrm>
            <a:off x="4582653" y="55176"/>
            <a:ext cx="1691279" cy="5232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800" dirty="0"/>
              <a:t>5 השאלות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D5618-156D-4CAD-9F03-0EE9B0C96469}"/>
              </a:ext>
            </a:extLst>
          </p:cNvPr>
          <p:cNvSpPr txBox="1"/>
          <p:nvPr/>
        </p:nvSpPr>
        <p:spPr>
          <a:xfrm>
            <a:off x="2684697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699216-10B6-405D-BA4D-7366AAFB5CD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F9168-9EFC-416F-9A15-147805C3240A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16749D-44B5-4BEB-967E-7B5B3CC80CA4}"/>
              </a:ext>
            </a:extLst>
          </p:cNvPr>
          <p:cNvSpPr txBox="1"/>
          <p:nvPr/>
        </p:nvSpPr>
        <p:spPr>
          <a:xfrm>
            <a:off x="6821423" y="2306689"/>
            <a:ext cx="4438889" cy="16900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למערכת ניהול לקוחות חדשה המותאמת לחדרי כושר ומבצעת תהליכי רישום, תשלום ומעקב באופן אוטומטי ויעיל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19478-AB09-4436-B3B6-DF1FCD0231E5}"/>
              </a:ext>
            </a:extLst>
          </p:cNvPr>
          <p:cNvSpPr txBox="1"/>
          <p:nvPr/>
        </p:nvSpPr>
        <p:spPr>
          <a:xfrm>
            <a:off x="1310256" y="2250902"/>
            <a:ext cx="4438889" cy="12915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שאיפה לאוטומציה מלאה באמצעות מערכת שתאפשר מעקב אחר תשלומים חוזרים.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704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3F37EB7-CBF7-478C-87B7-BD712F6CBEAE}"/>
              </a:ext>
            </a:extLst>
          </p:cNvPr>
          <p:cNvSpPr/>
          <p:nvPr/>
        </p:nvSpPr>
        <p:spPr>
          <a:xfrm>
            <a:off x="6656832" y="3169267"/>
            <a:ext cx="4665565" cy="265844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E6D238-F164-4A68-AC23-65BF25D8EA71}"/>
              </a:ext>
            </a:extLst>
          </p:cNvPr>
          <p:cNvSpPr/>
          <p:nvPr/>
        </p:nvSpPr>
        <p:spPr>
          <a:xfrm>
            <a:off x="8389608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57C4ED-05DF-4F14-854B-F522CEAC0398}"/>
              </a:ext>
            </a:extLst>
          </p:cNvPr>
          <p:cNvSpPr/>
          <p:nvPr/>
        </p:nvSpPr>
        <p:spPr>
          <a:xfrm>
            <a:off x="1124676" y="3172377"/>
            <a:ext cx="4665565" cy="265844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6CF31-C38B-4571-8468-B954197B7EED}"/>
              </a:ext>
            </a:extLst>
          </p:cNvPr>
          <p:cNvSpPr/>
          <p:nvPr/>
        </p:nvSpPr>
        <p:spPr>
          <a:xfrm>
            <a:off x="2989434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3E7200-BC45-4431-97B8-D411EFE00F62}"/>
              </a:ext>
            </a:extLst>
          </p:cNvPr>
          <p:cNvSpPr/>
          <p:nvPr/>
        </p:nvSpPr>
        <p:spPr>
          <a:xfrm>
            <a:off x="3642360" y="500908"/>
            <a:ext cx="490728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2F3C5-6664-443B-A6A8-2A9DC7170536}"/>
              </a:ext>
            </a:extLst>
          </p:cNvPr>
          <p:cNvSpPr txBox="1"/>
          <p:nvPr/>
        </p:nvSpPr>
        <p:spPr>
          <a:xfrm>
            <a:off x="4888799" y="648432"/>
            <a:ext cx="87010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שלישית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3B88B-632A-4219-B8AD-3377BDF02BE0}"/>
              </a:ext>
            </a:extLst>
          </p:cNvPr>
          <p:cNvSpPr txBox="1"/>
          <p:nvPr/>
        </p:nvSpPr>
        <p:spPr>
          <a:xfrm>
            <a:off x="3710033" y="648432"/>
            <a:ext cx="743182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נבחרת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A26C3-6D4B-4D92-AD04-A4BC777BF0C3}"/>
              </a:ext>
            </a:extLst>
          </p:cNvPr>
          <p:cNvSpPr txBox="1"/>
          <p:nvPr/>
        </p:nvSpPr>
        <p:spPr>
          <a:xfrm>
            <a:off x="6194492" y="648432"/>
            <a:ext cx="634865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שניה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CAE079-D833-4BB5-8BAD-E91225B77B63}"/>
              </a:ext>
            </a:extLst>
          </p:cNvPr>
          <p:cNvSpPr txBox="1"/>
          <p:nvPr/>
        </p:nvSpPr>
        <p:spPr>
          <a:xfrm>
            <a:off x="7264940" y="586877"/>
            <a:ext cx="123506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 dirty="0">
                <a:solidFill>
                  <a:schemeClr val="tx1"/>
                </a:solidFill>
              </a:rPr>
              <a:t>ראשונה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570664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6955356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343722" y="132120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2621333" y="24399"/>
            <a:ext cx="2231057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1B07AEB9-5A3F-437D-A157-039707906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093212-F8C3-458C-B42A-4437A054B4F7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40F32-5488-49B5-A26B-107393488E17}"/>
              </a:ext>
            </a:extLst>
          </p:cNvPr>
          <p:cNvSpPr txBox="1"/>
          <p:nvPr/>
        </p:nvSpPr>
        <p:spPr>
          <a:xfrm>
            <a:off x="2361586" y="1154284"/>
            <a:ext cx="91875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he-IL" sz="28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למסלול מנויים מתמשך בעזרת הוראת קבע</a:t>
            </a:r>
            <a:endParaRPr lang="en-US" sz="28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  <a:p>
            <a:pPr lvl="0" algn="r" rtl="1"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לתוכנה חדשה אשר תרמה לפישוט התהליכים</a:t>
            </a:r>
          </a:p>
          <a:p>
            <a:pPr lvl="0" algn="r" rtl="1"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פישוט והנגשת התקנון</a:t>
            </a:r>
            <a:r>
              <a:rPr lang="he-IL" sz="28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1A239A-DBC2-4A2E-B7DA-39187481719A}"/>
              </a:ext>
            </a:extLst>
          </p:cNvPr>
          <p:cNvSpPr txBox="1"/>
          <p:nvPr/>
        </p:nvSpPr>
        <p:spPr>
          <a:xfrm>
            <a:off x="6770168" y="3488480"/>
            <a:ext cx="4438889" cy="21055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צמיחה וגידול של לקוחות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ייעול ופישוט תהליכים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צמצום כח אדם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צמצום עימותים ואי נעימויות מול לקוחות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23BD1-7AC4-4357-A15D-E72F1C8FD679}"/>
              </a:ext>
            </a:extLst>
          </p:cNvPr>
          <p:cNvSpPr txBox="1"/>
          <p:nvPr/>
        </p:nvSpPr>
        <p:spPr>
          <a:xfrm>
            <a:off x="1238013" y="3488480"/>
            <a:ext cx="4438889" cy="21225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הוצאה כספית גדולה על רכישת והטמעת המערכת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קושי בהטמעת המערכת והסתגלות הלקוחות לשיטת התשלום החדשה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pic>
        <p:nvPicPr>
          <p:cNvPr id="5" name="Graphic 4" descr="Thumbs Down with solid fill">
            <a:extLst>
              <a:ext uri="{FF2B5EF4-FFF2-40B4-BE49-F238E27FC236}">
                <a16:creationId xmlns:a16="http://schemas.microsoft.com/office/drawing/2014/main" id="{0D6E8F3B-A4FE-4353-A1DF-D176E0A72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16423" y="2702736"/>
            <a:ext cx="914400" cy="914400"/>
          </a:xfrm>
          <a:prstGeom prst="rect">
            <a:avLst/>
          </a:prstGeom>
        </p:spPr>
      </p:pic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3401F239-4272-4079-BAEC-4191AC4A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532412" y="2604789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5C3A9-5B10-42C2-A460-A45E090C0C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1" t="16081" r="30178" b="35473"/>
          <a:stretch/>
        </p:blipFill>
        <p:spPr>
          <a:xfrm>
            <a:off x="1180028" y="1144995"/>
            <a:ext cx="1650784" cy="1651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8878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43D421-F77B-4CCE-8D21-A7EFE51DE1A4}"/>
              </a:ext>
            </a:extLst>
          </p:cNvPr>
          <p:cNvSpPr/>
          <p:nvPr/>
        </p:nvSpPr>
        <p:spPr>
          <a:xfrm>
            <a:off x="3642360" y="500908"/>
            <a:ext cx="490728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99C75-DDBD-4807-A6F8-89DAB0D715DB}"/>
              </a:ext>
            </a:extLst>
          </p:cNvPr>
          <p:cNvSpPr txBox="1"/>
          <p:nvPr/>
        </p:nvSpPr>
        <p:spPr>
          <a:xfrm>
            <a:off x="4932034" y="648432"/>
            <a:ext cx="87010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שלישית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0C878-0175-4D5E-B0FD-EE0A2017EACB}"/>
              </a:ext>
            </a:extLst>
          </p:cNvPr>
          <p:cNvSpPr txBox="1"/>
          <p:nvPr/>
        </p:nvSpPr>
        <p:spPr>
          <a:xfrm>
            <a:off x="3710033" y="648432"/>
            <a:ext cx="743182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נבחרת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E593C5-5072-4A74-8C50-8DA450AD8460}"/>
              </a:ext>
            </a:extLst>
          </p:cNvPr>
          <p:cNvSpPr txBox="1"/>
          <p:nvPr/>
        </p:nvSpPr>
        <p:spPr>
          <a:xfrm>
            <a:off x="6280962" y="586877"/>
            <a:ext cx="87011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שניה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83A21-0383-4C04-BFC8-247D086F3029}"/>
              </a:ext>
            </a:extLst>
          </p:cNvPr>
          <p:cNvSpPr txBox="1"/>
          <p:nvPr/>
        </p:nvSpPr>
        <p:spPr>
          <a:xfrm>
            <a:off x="7629891" y="648432"/>
            <a:ext cx="870110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ראשונה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570664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6955356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343722" y="132120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2621333" y="24399"/>
            <a:ext cx="2231057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DD65A33-B61D-4331-9A01-9F2B7208F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0B83F2-879E-45BF-9D0A-E7A0CC020110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722F5-764D-4851-92F3-4578A5419782}"/>
              </a:ext>
            </a:extLst>
          </p:cNvPr>
          <p:cNvSpPr/>
          <p:nvPr/>
        </p:nvSpPr>
        <p:spPr>
          <a:xfrm>
            <a:off x="6656832" y="2939143"/>
            <a:ext cx="4665565" cy="250129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FD336E-F3FB-4E89-9188-0CAE8A7D8CA3}"/>
              </a:ext>
            </a:extLst>
          </p:cNvPr>
          <p:cNvSpPr/>
          <p:nvPr/>
        </p:nvSpPr>
        <p:spPr>
          <a:xfrm>
            <a:off x="8389608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677FC-A885-466D-B61B-A0A8314A76F0}"/>
              </a:ext>
            </a:extLst>
          </p:cNvPr>
          <p:cNvSpPr/>
          <p:nvPr/>
        </p:nvSpPr>
        <p:spPr>
          <a:xfrm>
            <a:off x="1124676" y="2942253"/>
            <a:ext cx="4665565" cy="250129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83539-52B1-433A-9BD1-57427AE0BFAA}"/>
              </a:ext>
            </a:extLst>
          </p:cNvPr>
          <p:cNvSpPr/>
          <p:nvPr/>
        </p:nvSpPr>
        <p:spPr>
          <a:xfrm>
            <a:off x="2989434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CE98F-46FE-43B9-893A-5FA6A8E31864}"/>
              </a:ext>
            </a:extLst>
          </p:cNvPr>
          <p:cNvSpPr txBox="1"/>
          <p:nvPr/>
        </p:nvSpPr>
        <p:spPr>
          <a:xfrm>
            <a:off x="6770168" y="3258356"/>
            <a:ext cx="4438889" cy="16900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צמיחה וגידול של לקוחות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צמצום עימותים ואי נעימויות מול לקוחות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יישור קו עם השוק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A4EA6-A454-46E6-B6BF-46167C689A9A}"/>
              </a:ext>
            </a:extLst>
          </p:cNvPr>
          <p:cNvSpPr txBox="1"/>
          <p:nvPr/>
        </p:nvSpPr>
        <p:spPr>
          <a:xfrm>
            <a:off x="1238013" y="3258356"/>
            <a:ext cx="4438889" cy="17113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 נותן מענה לבעיית הסרבול וריבוי התהליכים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השליטה בידי הלקוח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חשש מהפסדים כספיים</a:t>
            </a:r>
            <a:endParaRPr lang="en-LT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DF228-D365-4CE6-88E3-A0D251D8617F}"/>
              </a:ext>
            </a:extLst>
          </p:cNvPr>
          <p:cNvSpPr txBox="1"/>
          <p:nvPr/>
        </p:nvSpPr>
        <p:spPr>
          <a:xfrm>
            <a:off x="2403642" y="1350402"/>
            <a:ext cx="7185977" cy="665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8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הורדת מחירים בהתאם למכוני </a:t>
            </a:r>
            <a:r>
              <a:rPr lang="en-US" sz="28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Low Cost</a:t>
            </a:r>
            <a:endParaRPr lang="he-IL" sz="28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pic>
        <p:nvPicPr>
          <p:cNvPr id="31" name="Graphic 30" descr="Thumbs Down with solid fill">
            <a:extLst>
              <a:ext uri="{FF2B5EF4-FFF2-40B4-BE49-F238E27FC236}">
                <a16:creationId xmlns:a16="http://schemas.microsoft.com/office/drawing/2014/main" id="{628D70B7-7D38-4D7A-BFA3-E4912FC57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16423" y="2472612"/>
            <a:ext cx="914400" cy="914400"/>
          </a:xfrm>
          <a:prstGeom prst="rect">
            <a:avLst/>
          </a:prstGeom>
        </p:spPr>
      </p:pic>
      <p:pic>
        <p:nvPicPr>
          <p:cNvPr id="39" name="Graphic 38" descr="Thumbs up sign with solid fill">
            <a:extLst>
              <a:ext uri="{FF2B5EF4-FFF2-40B4-BE49-F238E27FC236}">
                <a16:creationId xmlns:a16="http://schemas.microsoft.com/office/drawing/2014/main" id="{AA7B2945-C9D8-46A8-83EC-B2F624C16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532412" y="2374665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D4133B-9DB7-418F-80E9-BE69F70569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68" y="1375553"/>
            <a:ext cx="810141" cy="8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  <p:bldP spid="2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3228B-C9AE-4724-9009-78241EDE15BC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9" name="TextBox 58">
            <a:hlinkClick r:id="rId3" action="ppaction://hlinksldjump"/>
            <a:extLst>
              <a:ext uri="{FF2B5EF4-FFF2-40B4-BE49-F238E27FC236}">
                <a16:creationId xmlns:a16="http://schemas.microsoft.com/office/drawing/2014/main" id="{C85B5E09-08D5-4895-9586-6E1E04DDD664}"/>
              </a:ext>
            </a:extLst>
          </p:cNvPr>
          <p:cNvSpPr txBox="1"/>
          <p:nvPr/>
        </p:nvSpPr>
        <p:spPr>
          <a:xfrm>
            <a:off x="9096261" y="296835"/>
            <a:ext cx="150858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61" name="TextBox 60">
            <a:hlinkClick r:id="rId4" action="ppaction://hlinksldjump"/>
            <a:extLst>
              <a:ext uri="{FF2B5EF4-FFF2-40B4-BE49-F238E27FC236}">
                <a16:creationId xmlns:a16="http://schemas.microsoft.com/office/drawing/2014/main" id="{52AD2AE7-5718-480D-9AB0-13334B073603}"/>
              </a:ext>
            </a:extLst>
          </p:cNvPr>
          <p:cNvSpPr txBox="1"/>
          <p:nvPr/>
        </p:nvSpPr>
        <p:spPr>
          <a:xfrm>
            <a:off x="6321208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2F5466-1171-4E9D-B3D6-05546AA081FD}"/>
              </a:ext>
            </a:extLst>
          </p:cNvPr>
          <p:cNvSpPr txBox="1"/>
          <p:nvPr/>
        </p:nvSpPr>
        <p:spPr>
          <a:xfrm>
            <a:off x="4586465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DBCEB-B48D-4302-9045-D87F0A3307A5}"/>
              </a:ext>
            </a:extLst>
          </p:cNvPr>
          <p:cNvSpPr txBox="1"/>
          <p:nvPr/>
        </p:nvSpPr>
        <p:spPr>
          <a:xfrm>
            <a:off x="2686603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676B5C-E816-42D0-8791-7ABC75A246FD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FC3C07-C105-47BE-BFD1-3DAF376E8D17}"/>
              </a:ext>
            </a:extLst>
          </p:cNvPr>
          <p:cNvSpPr txBox="1"/>
          <p:nvPr/>
        </p:nvSpPr>
        <p:spPr>
          <a:xfrm>
            <a:off x="11161444" y="189114"/>
            <a:ext cx="923106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רקע</a:t>
            </a: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2C4EA5E5-9FFB-4360-86EC-F794BFC72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5" y="1662898"/>
            <a:ext cx="3286125" cy="3286125"/>
          </a:xfrm>
          <a:prstGeom prst="ellipse">
            <a:avLst/>
          </a:prstGeom>
          <a:ln w="82550">
            <a:solidFill>
              <a:schemeClr val="bg1"/>
            </a:solidFill>
          </a:ln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44D381C-7965-4490-A483-4EB6AF4B5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09" y="5173877"/>
            <a:ext cx="1453995" cy="627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D16F1E-A20A-43FB-B74B-416D489F8D6C}"/>
              </a:ext>
            </a:extLst>
          </p:cNvPr>
          <p:cNvSpPr txBox="1"/>
          <p:nvPr/>
        </p:nvSpPr>
        <p:spPr>
          <a:xfrm>
            <a:off x="5277760" y="5170096"/>
            <a:ext cx="6131052" cy="50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BN Traktor" pitchFamily="2" charset="-79"/>
              </a:rPr>
              <a:t>שמעון הגיע ללא ניסיון ניהולי ועסקי, </a:t>
            </a:r>
            <a:endParaRPr kumimoji="0" lang="en-LT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BN Traktor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C0CB6-2854-4C9B-A9E1-D0B572129598}"/>
              </a:ext>
            </a:extLst>
          </p:cNvPr>
          <p:cNvSpPr txBox="1"/>
          <p:nvPr/>
        </p:nvSpPr>
        <p:spPr>
          <a:xfrm>
            <a:off x="5277760" y="3795280"/>
            <a:ext cx="6131052" cy="140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BN Traktor" pitchFamily="2" charset="-79"/>
              </a:rPr>
              <a:t>בשנת 2010 רכש שמעון (בתמונה), הבעלים הנוכחיים, את המועדון, כאשר היה עד אז עובד בחדר כושר.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43D99F-2898-4040-8298-298DF0CDD399}"/>
              </a:ext>
            </a:extLst>
          </p:cNvPr>
          <p:cNvSpPr txBox="1"/>
          <p:nvPr/>
        </p:nvSpPr>
        <p:spPr>
          <a:xfrm>
            <a:off x="5074920" y="2424299"/>
            <a:ext cx="6333892" cy="140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BN Traktor" pitchFamily="2" charset="-79"/>
              </a:rPr>
              <a:t>כולל 3 קומות בהם מכשירים כושר, מלתחות וחוגים שונים כמו גם מציע רכישת תוספי תזונה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0D0DD-988D-4154-8746-433A60778420}"/>
              </a:ext>
            </a:extLst>
          </p:cNvPr>
          <p:cNvSpPr txBox="1"/>
          <p:nvPr/>
        </p:nvSpPr>
        <p:spPr>
          <a:xfrm>
            <a:off x="5074920" y="1510585"/>
            <a:ext cx="6333892" cy="96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BN Traktor" pitchFamily="2" charset="-79"/>
              </a:rPr>
              <a:t>מועדון כושר אשר הוקם בשנת 2000 במרכז העיר פתח-תקווה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BN Traktor" pitchFamily="2" charset="-79"/>
            </a:endParaRPr>
          </a:p>
        </p:txBody>
      </p:sp>
      <p:pic>
        <p:nvPicPr>
          <p:cNvPr id="15" name="Picture 14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id="{63CE9623-FF2B-4609-8E05-C9FD5B115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" y="1339595"/>
            <a:ext cx="11287161" cy="4581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505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/>
      <p:bldP spid="2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AAD8AC-52D6-4D15-987E-11CD2622BEE4}"/>
              </a:ext>
            </a:extLst>
          </p:cNvPr>
          <p:cNvSpPr/>
          <p:nvPr/>
        </p:nvSpPr>
        <p:spPr>
          <a:xfrm>
            <a:off x="3642360" y="500908"/>
            <a:ext cx="490728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570664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6955356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343722" y="132120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2621333" y="24399"/>
            <a:ext cx="2231057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61261B2-E759-41FC-9B47-32716639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6C5EB-B261-4283-90D4-DEEEE4FB49E5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C4027-759A-4222-B46F-59872E2343DC}"/>
              </a:ext>
            </a:extLst>
          </p:cNvPr>
          <p:cNvSpPr txBox="1"/>
          <p:nvPr/>
        </p:nvSpPr>
        <p:spPr>
          <a:xfrm>
            <a:off x="4905960" y="586877"/>
            <a:ext cx="1216357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שלישית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C17F0-D37C-42CE-863E-94FA19B652BF}"/>
              </a:ext>
            </a:extLst>
          </p:cNvPr>
          <p:cNvSpPr txBox="1"/>
          <p:nvPr/>
        </p:nvSpPr>
        <p:spPr>
          <a:xfrm>
            <a:off x="3710033" y="648432"/>
            <a:ext cx="743182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/>
              <a:t>נבחרת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38DE8-53EA-43BC-8EEB-EFF36C0E84F1}"/>
              </a:ext>
            </a:extLst>
          </p:cNvPr>
          <p:cNvSpPr txBox="1"/>
          <p:nvPr/>
        </p:nvSpPr>
        <p:spPr>
          <a:xfrm>
            <a:off x="6575062" y="648432"/>
            <a:ext cx="634865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שניה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840-D86A-4507-9331-04FFDFF8D118}"/>
              </a:ext>
            </a:extLst>
          </p:cNvPr>
          <p:cNvSpPr txBox="1"/>
          <p:nvPr/>
        </p:nvSpPr>
        <p:spPr>
          <a:xfrm>
            <a:off x="7662672" y="648432"/>
            <a:ext cx="83732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ראשונה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7043B-EE4D-4EA3-9075-D0C243FF2078}"/>
              </a:ext>
            </a:extLst>
          </p:cNvPr>
          <p:cNvSpPr/>
          <p:nvPr/>
        </p:nvSpPr>
        <p:spPr>
          <a:xfrm>
            <a:off x="6656832" y="2939143"/>
            <a:ext cx="4665565" cy="250129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08441E-AD27-4EB9-B1A5-4A6EF412C45F}"/>
              </a:ext>
            </a:extLst>
          </p:cNvPr>
          <p:cNvSpPr/>
          <p:nvPr/>
        </p:nvSpPr>
        <p:spPr>
          <a:xfrm>
            <a:off x="8389608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E6F0CB-EB6A-4E05-B8B2-BF8207C0E35F}"/>
              </a:ext>
            </a:extLst>
          </p:cNvPr>
          <p:cNvSpPr/>
          <p:nvPr/>
        </p:nvSpPr>
        <p:spPr>
          <a:xfrm>
            <a:off x="1124676" y="2942253"/>
            <a:ext cx="4665565" cy="250129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A352DA-76F2-4A7B-A434-47050A7ABECC}"/>
              </a:ext>
            </a:extLst>
          </p:cNvPr>
          <p:cNvSpPr/>
          <p:nvPr/>
        </p:nvSpPr>
        <p:spPr>
          <a:xfrm>
            <a:off x="2989434" y="2374665"/>
            <a:ext cx="1200011" cy="1021678"/>
          </a:xfrm>
          <a:prstGeom prst="rect">
            <a:avLst/>
          </a:prstGeom>
          <a:solidFill>
            <a:srgbClr val="5E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192C7-E779-4A34-A1E5-BDDF8B4030C4}"/>
              </a:ext>
            </a:extLst>
          </p:cNvPr>
          <p:cNvSpPr txBox="1"/>
          <p:nvPr/>
        </p:nvSpPr>
        <p:spPr>
          <a:xfrm>
            <a:off x="6770168" y="3258356"/>
            <a:ext cx="4438889" cy="21055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יצירת ערך מבדל משמעותי ביחס למתחרים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משיכה של לקוחות חדשים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יישור קו עם מגמה מתחזקת בשוק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2C140-F987-445F-98FF-43E0C3200EE2}"/>
              </a:ext>
            </a:extLst>
          </p:cNvPr>
          <p:cNvSpPr txBox="1"/>
          <p:nvPr/>
        </p:nvSpPr>
        <p:spPr>
          <a:xfrm>
            <a:off x="1238013" y="3258356"/>
            <a:ext cx="4438889" cy="21055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 נותן מענה לבעיית הסרבול וריבוי התהליכים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 נותן מענה לעימותים עם הלקוחות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השליטה בידי הלקוח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DA944-EABE-464F-8B1B-8B121E2135BF}"/>
              </a:ext>
            </a:extLst>
          </p:cNvPr>
          <p:cNvSpPr txBox="1"/>
          <p:nvPr/>
        </p:nvSpPr>
        <p:spPr>
          <a:xfrm>
            <a:off x="2095541" y="1411870"/>
            <a:ext cx="8292389" cy="63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lvl="0" algn="ctr" rtl="1">
              <a:lnSpc>
                <a:spcPct val="150000"/>
              </a:lnSpc>
              <a:defRPr sz="28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יצירת ערך מוסף ומתן תמורות נוספות</a:t>
            </a:r>
          </a:p>
        </p:txBody>
      </p:sp>
      <p:pic>
        <p:nvPicPr>
          <p:cNvPr id="29" name="Graphic 28" descr="Thumbs Down with solid fill">
            <a:extLst>
              <a:ext uri="{FF2B5EF4-FFF2-40B4-BE49-F238E27FC236}">
                <a16:creationId xmlns:a16="http://schemas.microsoft.com/office/drawing/2014/main" id="{FDA22793-95EC-4306-9A6E-0AC98B9CE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16423" y="2472612"/>
            <a:ext cx="914400" cy="914400"/>
          </a:xfrm>
          <a:prstGeom prst="rect">
            <a:avLst/>
          </a:prstGeom>
        </p:spPr>
      </p:pic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7713399C-1FEC-49E7-9736-2C172F309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532412" y="23746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9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  <p:bldP spid="25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AAD8AC-52D6-4D15-987E-11CD2622BEE4}"/>
              </a:ext>
            </a:extLst>
          </p:cNvPr>
          <p:cNvSpPr/>
          <p:nvPr/>
        </p:nvSpPr>
        <p:spPr>
          <a:xfrm>
            <a:off x="3642360" y="500908"/>
            <a:ext cx="4907280" cy="590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FD1EC-028F-4430-8CB5-726F220542B0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570664" y="132121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6955356" y="132121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343722" y="132120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2621333" y="24399"/>
            <a:ext cx="2231057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61261B2-E759-41FC-9B47-32716639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6C5EB-B261-4283-90D4-DEEEE4FB49E5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C4027-759A-4222-B46F-59872E2343DC}"/>
              </a:ext>
            </a:extLst>
          </p:cNvPr>
          <p:cNvSpPr txBox="1"/>
          <p:nvPr/>
        </p:nvSpPr>
        <p:spPr>
          <a:xfrm>
            <a:off x="5196192" y="648432"/>
            <a:ext cx="906518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שלישית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C17F0-D37C-42CE-863E-94FA19B652BF}"/>
              </a:ext>
            </a:extLst>
          </p:cNvPr>
          <p:cNvSpPr txBox="1"/>
          <p:nvPr/>
        </p:nvSpPr>
        <p:spPr>
          <a:xfrm>
            <a:off x="3736861" y="586876"/>
            <a:ext cx="996783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נבחרת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38DE8-53EA-43BC-8EEB-EFF36C0E84F1}"/>
              </a:ext>
            </a:extLst>
          </p:cNvPr>
          <p:cNvSpPr txBox="1"/>
          <p:nvPr/>
        </p:nvSpPr>
        <p:spPr>
          <a:xfrm>
            <a:off x="6565258" y="648432"/>
            <a:ext cx="634865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  <a:ea typeface="+mn-ea"/>
              </a:rPr>
              <a:t>שניה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840-D86A-4507-9331-04FFDFF8D118}"/>
              </a:ext>
            </a:extLst>
          </p:cNvPr>
          <p:cNvSpPr txBox="1"/>
          <p:nvPr/>
        </p:nvSpPr>
        <p:spPr>
          <a:xfrm>
            <a:off x="7662672" y="648432"/>
            <a:ext cx="837329" cy="33855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ראשונה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3276D-FCED-4571-A92D-1FFC4010199F}"/>
              </a:ext>
            </a:extLst>
          </p:cNvPr>
          <p:cNvSpPr txBox="1"/>
          <p:nvPr/>
        </p:nvSpPr>
        <p:spPr>
          <a:xfrm>
            <a:off x="1240971" y="1592256"/>
            <a:ext cx="10004264" cy="33305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נבחר באינטגרציה בין 2 אלטרנטיבות:</a:t>
            </a:r>
          </a:p>
          <a:p>
            <a:pPr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למסלול מנויים מתמשך בעזרת הוראת קבע וגם יצירת ערך מוסף, ומתן תמורות נוספות ללקוח.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שילוב זה יוביל לגידול בקהל הלקוחות ובהכנסות בצורה מיטבית, הן בזכות שינוי אופן התשלום והן בזכות הערך המוסף.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57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342785-CC8F-4367-A302-D317E052BFF9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685391" y="296835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7184808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687899" y="296835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3988486" y="296835"/>
            <a:ext cx="132280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4" y="189114"/>
            <a:ext cx="360585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61261B2-E759-41FC-9B47-32716639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6C5EB-B261-4283-90D4-DEEEE4FB49E5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FD25A-B490-4834-92F2-B1DF50B43B8C}"/>
              </a:ext>
            </a:extLst>
          </p:cNvPr>
          <p:cNvSpPr txBox="1"/>
          <p:nvPr/>
        </p:nvSpPr>
        <p:spPr>
          <a:xfrm>
            <a:off x="1054407" y="1315257"/>
            <a:ext cx="10060868" cy="44385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400" u="sng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ערך ללקוח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יכולת הבנת לקוח, ערך מבדל המשלב ערך ספורט/כושר יחד עם ערך המשפחתיות. ממצב את העסק במקום טוב מול המתחרים.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400" u="sng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סביבה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סביבה תחרותית. העסק לומד ומסתגל לשינויים בהתאם לסביבה שבה הוא נמצא.</a:t>
            </a:r>
          </a:p>
          <a:p>
            <a:pPr marL="342900" lvl="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400" u="sng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מתחרים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אין צפי לשינוי מצד המתחרים (עסק קטן)</a:t>
            </a:r>
          </a:p>
        </p:txBody>
      </p:sp>
    </p:spTree>
    <p:extLst>
      <p:ext uri="{BB962C8B-B14F-4D97-AF65-F5344CB8AC3E}">
        <p14:creationId xmlns:p14="http://schemas.microsoft.com/office/powerpoint/2010/main" val="678498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342785-CC8F-4367-A302-D317E052BFF9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4D769-E2AF-426A-A272-08FEB41499D5}"/>
              </a:ext>
            </a:extLst>
          </p:cNvPr>
          <p:cNvSpPr txBox="1"/>
          <p:nvPr/>
        </p:nvSpPr>
        <p:spPr>
          <a:xfrm>
            <a:off x="9685391" y="296835"/>
            <a:ext cx="1429884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צומת החלטה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D1A14A-7291-4A15-A5B7-8D82B6A36A5E}"/>
              </a:ext>
            </a:extLst>
          </p:cNvPr>
          <p:cNvSpPr txBox="1"/>
          <p:nvPr/>
        </p:nvSpPr>
        <p:spPr>
          <a:xfrm>
            <a:off x="7184808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42B5C-7565-4C33-A629-A8024133AD17}"/>
              </a:ext>
            </a:extLst>
          </p:cNvPr>
          <p:cNvSpPr txBox="1"/>
          <p:nvPr/>
        </p:nvSpPr>
        <p:spPr>
          <a:xfrm>
            <a:off x="5687899" y="296835"/>
            <a:ext cx="1120302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952B5-5CCB-4163-AE44-F44B15D1405F}"/>
              </a:ext>
            </a:extLst>
          </p:cNvPr>
          <p:cNvSpPr txBox="1"/>
          <p:nvPr/>
        </p:nvSpPr>
        <p:spPr>
          <a:xfrm>
            <a:off x="3988486" y="296835"/>
            <a:ext cx="132280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ABB97-D3E8-4E38-961F-B793FBDC8E7E}"/>
              </a:ext>
            </a:extLst>
          </p:cNvPr>
          <p:cNvSpPr txBox="1"/>
          <p:nvPr/>
        </p:nvSpPr>
        <p:spPr>
          <a:xfrm>
            <a:off x="6024" y="189114"/>
            <a:ext cx="360585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51AB8-0CD2-4E3E-9A72-20663B07EEF4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61261B2-E759-41FC-9B47-32716639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6C5EB-B261-4283-90D4-DEEEE4FB49E5}"/>
              </a:ext>
            </a:extLst>
          </p:cNvPr>
          <p:cNvSpPr txBox="1"/>
          <p:nvPr/>
        </p:nvSpPr>
        <p:spPr>
          <a:xfrm>
            <a:off x="8851392" y="6348114"/>
            <a:ext cx="17660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שינוי תוכנית המנויים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FD25A-B490-4834-92F2-B1DF50B43B8C}"/>
              </a:ext>
            </a:extLst>
          </p:cNvPr>
          <p:cNvSpPr txBox="1"/>
          <p:nvPr/>
        </p:nvSpPr>
        <p:spPr>
          <a:xfrm>
            <a:off x="1240971" y="1592256"/>
            <a:ext cx="10004264" cy="38845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לדעתנו</a:t>
            </a: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</a:rPr>
              <a:t>,</a:t>
            </a: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 לבעל העסק יש ראייה אסטרטגית בנוגע לניהול מכון הכושר.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השינויים הרבים שבוצעו מתחילת ניהולו של שמעון הניבו תוצאות חיוביות ומשמעותיות שכללו גידול בהכנסות</a:t>
            </a: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</a:rPr>
              <a:t>,</a:t>
            </a: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 בכמות הלקוחות ובקהל היעד אליו פונה העסק.</a:t>
            </a:r>
          </a:p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בעל העסק השקיע מאמצים רבים שכללו השתתפות בקורסי ניהול וכן למידת שיטות עבודה שיעזרו במינוף העסק.</a:t>
            </a:r>
          </a:p>
        </p:txBody>
      </p:sp>
    </p:spTree>
    <p:extLst>
      <p:ext uri="{BB962C8B-B14F-4D97-AF65-F5344CB8AC3E}">
        <p14:creationId xmlns:p14="http://schemas.microsoft.com/office/powerpoint/2010/main" val="2650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50584A-0BB4-4E76-874D-28DBA5423CD7}"/>
              </a:ext>
            </a:extLst>
          </p:cNvPr>
          <p:cNvCxnSpPr/>
          <p:nvPr/>
        </p:nvCxnSpPr>
        <p:spPr>
          <a:xfrm>
            <a:off x="6175088" y="3565551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44D8DA-CA3D-4C37-B3C3-53AE0F7822D7}"/>
              </a:ext>
            </a:extLst>
          </p:cNvPr>
          <p:cNvCxnSpPr/>
          <p:nvPr/>
        </p:nvCxnSpPr>
        <p:spPr>
          <a:xfrm>
            <a:off x="8413015" y="3565551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450BD0-AE87-428A-B129-02A5928AED8F}"/>
              </a:ext>
            </a:extLst>
          </p:cNvPr>
          <p:cNvCxnSpPr>
            <a:cxnSpLocks/>
          </p:cNvCxnSpPr>
          <p:nvPr/>
        </p:nvCxnSpPr>
        <p:spPr>
          <a:xfrm>
            <a:off x="10665885" y="3565551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1F6636-F473-4787-B7F5-5F732D2FEE31}"/>
              </a:ext>
            </a:extLst>
          </p:cNvPr>
          <p:cNvCxnSpPr/>
          <p:nvPr/>
        </p:nvCxnSpPr>
        <p:spPr>
          <a:xfrm>
            <a:off x="3911339" y="3565551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6658AC-83A5-4F55-BDBE-A402A8E0FCE3}"/>
              </a:ext>
            </a:extLst>
          </p:cNvPr>
          <p:cNvCxnSpPr/>
          <p:nvPr/>
        </p:nvCxnSpPr>
        <p:spPr>
          <a:xfrm>
            <a:off x="1657906" y="3565551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88F0A7E1-F336-42BB-B1AD-A447B0A6340D}"/>
              </a:ext>
            </a:extLst>
          </p:cNvPr>
          <p:cNvSpPr/>
          <p:nvPr/>
        </p:nvSpPr>
        <p:spPr>
          <a:xfrm>
            <a:off x="1150597" y="310597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F8AB6D4-02ED-4B95-96CD-25C7CD37F0B9}"/>
              </a:ext>
            </a:extLst>
          </p:cNvPr>
          <p:cNvCxnSpPr>
            <a:cxnSpLocks/>
          </p:cNvCxnSpPr>
          <p:nvPr/>
        </p:nvCxnSpPr>
        <p:spPr>
          <a:xfrm>
            <a:off x="0" y="3565551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A0F5604-853C-4901-A3E0-7C3CCC74FEE0}"/>
              </a:ext>
            </a:extLst>
          </p:cNvPr>
          <p:cNvSpPr/>
          <p:nvPr/>
        </p:nvSpPr>
        <p:spPr>
          <a:xfrm>
            <a:off x="1514928" y="3470301"/>
            <a:ext cx="190500" cy="1905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ircle: Hollow 84">
            <a:extLst>
              <a:ext uri="{FF2B5EF4-FFF2-40B4-BE49-F238E27FC236}">
                <a16:creationId xmlns:a16="http://schemas.microsoft.com/office/drawing/2014/main" id="{CAB239AE-6FC5-4BF1-98B5-19BDE7EB0185}"/>
              </a:ext>
            </a:extLst>
          </p:cNvPr>
          <p:cNvSpPr/>
          <p:nvPr/>
        </p:nvSpPr>
        <p:spPr>
          <a:xfrm>
            <a:off x="1395865" y="3351238"/>
            <a:ext cx="428626" cy="428626"/>
          </a:xfrm>
          <a:prstGeom prst="donut">
            <a:avLst>
              <a:gd name="adj" fmla="val 528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509FDD9C-EA85-4DBF-9D0D-FDC6A6DD3C19}"/>
              </a:ext>
            </a:extLst>
          </p:cNvPr>
          <p:cNvSpPr/>
          <p:nvPr/>
        </p:nvSpPr>
        <p:spPr>
          <a:xfrm>
            <a:off x="1262993" y="321836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4CF8481-08BE-470B-A526-203DA462031F}"/>
              </a:ext>
            </a:extLst>
          </p:cNvPr>
          <p:cNvCxnSpPr>
            <a:cxnSpLocks/>
          </p:cNvCxnSpPr>
          <p:nvPr/>
        </p:nvCxnSpPr>
        <p:spPr>
          <a:xfrm flipV="1">
            <a:off x="1610179" y="3912737"/>
            <a:ext cx="0" cy="1033387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854E895-8272-4860-87BE-217A9D43834C}"/>
              </a:ext>
            </a:extLst>
          </p:cNvPr>
          <p:cNvSpPr/>
          <p:nvPr/>
        </p:nvSpPr>
        <p:spPr>
          <a:xfrm>
            <a:off x="1548058" y="4920991"/>
            <a:ext cx="124240" cy="12424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66827-F37A-4802-AC9E-7BE827D68F91}"/>
              </a:ext>
            </a:extLst>
          </p:cNvPr>
          <p:cNvSpPr txBox="1"/>
          <p:nvPr/>
        </p:nvSpPr>
        <p:spPr>
          <a:xfrm>
            <a:off x="852485" y="2532062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2000</a:t>
            </a:r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748019D4-85BE-43BB-9021-33C43C6B99EF}"/>
              </a:ext>
            </a:extLst>
          </p:cNvPr>
          <p:cNvSpPr/>
          <p:nvPr/>
        </p:nvSpPr>
        <p:spPr>
          <a:xfrm rot="5400000">
            <a:off x="3389075" y="310597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9F685A-983C-4F6F-B3E4-C1E45F481F98}"/>
              </a:ext>
            </a:extLst>
          </p:cNvPr>
          <p:cNvSpPr/>
          <p:nvPr/>
        </p:nvSpPr>
        <p:spPr>
          <a:xfrm>
            <a:off x="3753406" y="3470301"/>
            <a:ext cx="190500" cy="1905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2BE3985D-83AF-4958-8954-B5469E556677}"/>
              </a:ext>
            </a:extLst>
          </p:cNvPr>
          <p:cNvSpPr/>
          <p:nvPr/>
        </p:nvSpPr>
        <p:spPr>
          <a:xfrm>
            <a:off x="3634343" y="3351238"/>
            <a:ext cx="428626" cy="428626"/>
          </a:xfrm>
          <a:prstGeom prst="donut">
            <a:avLst>
              <a:gd name="adj" fmla="val 528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ircle: Hollow 93">
            <a:extLst>
              <a:ext uri="{FF2B5EF4-FFF2-40B4-BE49-F238E27FC236}">
                <a16:creationId xmlns:a16="http://schemas.microsoft.com/office/drawing/2014/main" id="{6856ABD1-E38A-41C6-93A5-B7F0CBB57BDD}"/>
              </a:ext>
            </a:extLst>
          </p:cNvPr>
          <p:cNvSpPr/>
          <p:nvPr/>
        </p:nvSpPr>
        <p:spPr>
          <a:xfrm>
            <a:off x="3501471" y="321836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D5DAE9-62CE-44C1-B8B5-FCFE5C562DD8}"/>
              </a:ext>
            </a:extLst>
          </p:cNvPr>
          <p:cNvCxnSpPr>
            <a:cxnSpLocks/>
          </p:cNvCxnSpPr>
          <p:nvPr/>
        </p:nvCxnSpPr>
        <p:spPr>
          <a:xfrm flipV="1">
            <a:off x="3848657" y="2184979"/>
            <a:ext cx="0" cy="1033387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A58EAAB-5EBE-43F2-A3ED-6859A1D903BE}"/>
              </a:ext>
            </a:extLst>
          </p:cNvPr>
          <p:cNvSpPr/>
          <p:nvPr/>
        </p:nvSpPr>
        <p:spPr>
          <a:xfrm>
            <a:off x="3786536" y="2138623"/>
            <a:ext cx="124240" cy="12424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524C98-AAE4-4513-B042-0594F16EE5FE}"/>
              </a:ext>
            </a:extLst>
          </p:cNvPr>
          <p:cNvSpPr txBox="1"/>
          <p:nvPr/>
        </p:nvSpPr>
        <p:spPr>
          <a:xfrm>
            <a:off x="3090963" y="3952843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2005</a:t>
            </a: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87F64092-0FF5-41FE-9765-AB2D0900679C}"/>
              </a:ext>
            </a:extLst>
          </p:cNvPr>
          <p:cNvSpPr/>
          <p:nvPr/>
        </p:nvSpPr>
        <p:spPr>
          <a:xfrm>
            <a:off x="5642508" y="310597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792F4C8-C27A-478D-A572-C11524071747}"/>
              </a:ext>
            </a:extLst>
          </p:cNvPr>
          <p:cNvSpPr/>
          <p:nvPr/>
        </p:nvSpPr>
        <p:spPr>
          <a:xfrm>
            <a:off x="6006839" y="3470301"/>
            <a:ext cx="190500" cy="1905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AFAD628A-24DE-4063-AE64-7B10E336E26F}"/>
              </a:ext>
            </a:extLst>
          </p:cNvPr>
          <p:cNvSpPr/>
          <p:nvPr/>
        </p:nvSpPr>
        <p:spPr>
          <a:xfrm>
            <a:off x="5887776" y="3351238"/>
            <a:ext cx="428626" cy="428626"/>
          </a:xfrm>
          <a:prstGeom prst="donut">
            <a:avLst>
              <a:gd name="adj" fmla="val 528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853FFB93-F8C1-45D6-8B70-A19C2150BA35}"/>
              </a:ext>
            </a:extLst>
          </p:cNvPr>
          <p:cNvSpPr/>
          <p:nvPr/>
        </p:nvSpPr>
        <p:spPr>
          <a:xfrm>
            <a:off x="5754904" y="321836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D5DD10-FFFC-4B02-B6D9-EC949D726CE4}"/>
              </a:ext>
            </a:extLst>
          </p:cNvPr>
          <p:cNvCxnSpPr>
            <a:cxnSpLocks/>
          </p:cNvCxnSpPr>
          <p:nvPr/>
        </p:nvCxnSpPr>
        <p:spPr>
          <a:xfrm flipV="1">
            <a:off x="6102090" y="3912737"/>
            <a:ext cx="0" cy="1033387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455F2-9525-4DF0-94DF-21D57B3DAB03}"/>
              </a:ext>
            </a:extLst>
          </p:cNvPr>
          <p:cNvSpPr/>
          <p:nvPr/>
        </p:nvSpPr>
        <p:spPr>
          <a:xfrm>
            <a:off x="6039969" y="4920991"/>
            <a:ext cx="124240" cy="12424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1B2EED-2E57-40E3-BA41-8026EB6FC152}"/>
              </a:ext>
            </a:extLst>
          </p:cNvPr>
          <p:cNvSpPr txBox="1"/>
          <p:nvPr/>
        </p:nvSpPr>
        <p:spPr>
          <a:xfrm>
            <a:off x="5344396" y="2532062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0BB26635-9A09-4907-875E-D1EDAF3FEDBC}"/>
              </a:ext>
            </a:extLst>
          </p:cNvPr>
          <p:cNvSpPr/>
          <p:nvPr/>
        </p:nvSpPr>
        <p:spPr>
          <a:xfrm rot="5400000">
            <a:off x="7906257" y="310597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5E58FC-79DE-43FD-9A82-6EED56FD3FA9}"/>
              </a:ext>
            </a:extLst>
          </p:cNvPr>
          <p:cNvSpPr/>
          <p:nvPr/>
        </p:nvSpPr>
        <p:spPr>
          <a:xfrm>
            <a:off x="8270588" y="3470301"/>
            <a:ext cx="190500" cy="1905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ircle: Hollow 109">
            <a:extLst>
              <a:ext uri="{FF2B5EF4-FFF2-40B4-BE49-F238E27FC236}">
                <a16:creationId xmlns:a16="http://schemas.microsoft.com/office/drawing/2014/main" id="{F231220E-B6CC-4F78-8A3A-1BC965C70806}"/>
              </a:ext>
            </a:extLst>
          </p:cNvPr>
          <p:cNvSpPr/>
          <p:nvPr/>
        </p:nvSpPr>
        <p:spPr>
          <a:xfrm>
            <a:off x="8151525" y="3351238"/>
            <a:ext cx="428626" cy="428626"/>
          </a:xfrm>
          <a:prstGeom prst="donut">
            <a:avLst>
              <a:gd name="adj" fmla="val 528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ircle: Hollow 110">
            <a:extLst>
              <a:ext uri="{FF2B5EF4-FFF2-40B4-BE49-F238E27FC236}">
                <a16:creationId xmlns:a16="http://schemas.microsoft.com/office/drawing/2014/main" id="{DDBE2414-C7D6-4906-A510-14FE15FB1A43}"/>
              </a:ext>
            </a:extLst>
          </p:cNvPr>
          <p:cNvSpPr/>
          <p:nvPr/>
        </p:nvSpPr>
        <p:spPr>
          <a:xfrm>
            <a:off x="8018653" y="321836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5DE287A-A0EA-4F4E-ACFC-0735D307FDF0}"/>
              </a:ext>
            </a:extLst>
          </p:cNvPr>
          <p:cNvCxnSpPr>
            <a:cxnSpLocks/>
          </p:cNvCxnSpPr>
          <p:nvPr/>
        </p:nvCxnSpPr>
        <p:spPr>
          <a:xfrm flipV="1">
            <a:off x="8365839" y="2184979"/>
            <a:ext cx="0" cy="1033387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F2AA0DF-1A71-4EF8-8C97-CF21BA73A4D5}"/>
              </a:ext>
            </a:extLst>
          </p:cNvPr>
          <p:cNvSpPr/>
          <p:nvPr/>
        </p:nvSpPr>
        <p:spPr>
          <a:xfrm>
            <a:off x="8303718" y="2138623"/>
            <a:ext cx="124240" cy="12424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15C94D-FD25-4A0B-95E1-6360C8E66368}"/>
              </a:ext>
            </a:extLst>
          </p:cNvPr>
          <p:cNvSpPr txBox="1"/>
          <p:nvPr/>
        </p:nvSpPr>
        <p:spPr>
          <a:xfrm>
            <a:off x="7608145" y="3952843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7B6DF66B-1D6C-46B5-A994-5C80AA47CCED}"/>
              </a:ext>
            </a:extLst>
          </p:cNvPr>
          <p:cNvSpPr/>
          <p:nvPr/>
        </p:nvSpPr>
        <p:spPr>
          <a:xfrm>
            <a:off x="10144184" y="310597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C9239F-8E59-44DA-88B0-464C29E38B93}"/>
              </a:ext>
            </a:extLst>
          </p:cNvPr>
          <p:cNvSpPr/>
          <p:nvPr/>
        </p:nvSpPr>
        <p:spPr>
          <a:xfrm>
            <a:off x="10508515" y="3470301"/>
            <a:ext cx="190500" cy="190500"/>
          </a:xfrm>
          <a:prstGeom prst="ellipse">
            <a:avLst/>
          </a:prstGeom>
          <a:solidFill>
            <a:srgbClr val="FF6056"/>
          </a:solidFill>
          <a:ln>
            <a:solidFill>
              <a:srgbClr val="FF6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ircle: Hollow 117">
            <a:extLst>
              <a:ext uri="{FF2B5EF4-FFF2-40B4-BE49-F238E27FC236}">
                <a16:creationId xmlns:a16="http://schemas.microsoft.com/office/drawing/2014/main" id="{8BC6D37A-B0B2-4F0D-9204-A64D6DEA5302}"/>
              </a:ext>
            </a:extLst>
          </p:cNvPr>
          <p:cNvSpPr/>
          <p:nvPr/>
        </p:nvSpPr>
        <p:spPr>
          <a:xfrm>
            <a:off x="10389452" y="3351238"/>
            <a:ext cx="428626" cy="428626"/>
          </a:xfrm>
          <a:prstGeom prst="donut">
            <a:avLst>
              <a:gd name="adj" fmla="val 5281"/>
            </a:avLst>
          </a:prstGeom>
          <a:solidFill>
            <a:srgbClr val="FF6056"/>
          </a:solidFill>
          <a:ln>
            <a:solidFill>
              <a:srgbClr val="FF6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240A4DA2-D447-44BF-8033-9DB53445EC37}"/>
              </a:ext>
            </a:extLst>
          </p:cNvPr>
          <p:cNvSpPr/>
          <p:nvPr/>
        </p:nvSpPr>
        <p:spPr>
          <a:xfrm>
            <a:off x="10256580" y="321836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68E754-6CA1-40C9-9BA3-423DCFA92AB3}"/>
              </a:ext>
            </a:extLst>
          </p:cNvPr>
          <p:cNvCxnSpPr>
            <a:cxnSpLocks/>
          </p:cNvCxnSpPr>
          <p:nvPr/>
        </p:nvCxnSpPr>
        <p:spPr>
          <a:xfrm flipV="1">
            <a:off x="10603766" y="3912737"/>
            <a:ext cx="0" cy="1033387"/>
          </a:xfrm>
          <a:prstGeom prst="line">
            <a:avLst/>
          </a:prstGeom>
          <a:ln w="19050">
            <a:solidFill>
              <a:srgbClr val="FF6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768E9E4F-F29D-4C5D-A980-5421A5810C86}"/>
              </a:ext>
            </a:extLst>
          </p:cNvPr>
          <p:cNvSpPr/>
          <p:nvPr/>
        </p:nvSpPr>
        <p:spPr>
          <a:xfrm>
            <a:off x="10541645" y="4920991"/>
            <a:ext cx="124240" cy="124240"/>
          </a:xfrm>
          <a:prstGeom prst="ellipse">
            <a:avLst/>
          </a:prstGeom>
          <a:solidFill>
            <a:srgbClr val="FF6056"/>
          </a:solidFill>
          <a:ln>
            <a:solidFill>
              <a:srgbClr val="FF6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57BCAA-512D-49A3-8D81-CC98A2EE483E}"/>
              </a:ext>
            </a:extLst>
          </p:cNvPr>
          <p:cNvSpPr txBox="1"/>
          <p:nvPr/>
        </p:nvSpPr>
        <p:spPr>
          <a:xfrm>
            <a:off x="9846072" y="2532062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6056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EF8C34-BA7F-4062-B15B-7C6EECEF138A}"/>
              </a:ext>
            </a:extLst>
          </p:cNvPr>
          <p:cNvSpPr txBox="1"/>
          <p:nvPr/>
        </p:nvSpPr>
        <p:spPr>
          <a:xfrm>
            <a:off x="9484083" y="5126352"/>
            <a:ext cx="20488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he-IL"/>
            </a:defPPr>
            <a:lvl1pPr algn="r" rtl="1"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sz="2400" dirty="0">
                <a:solidFill>
                  <a:srgbClr val="FF6056"/>
                </a:solidFill>
              </a:rPr>
              <a:t>צומת ההחלטה</a:t>
            </a:r>
            <a:endParaRPr lang="en-US" sz="2400" dirty="0">
              <a:solidFill>
                <a:srgbClr val="FF6056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9CEC970-FB06-4F55-82EC-FC34F7140694}"/>
              </a:ext>
            </a:extLst>
          </p:cNvPr>
          <p:cNvSpPr txBox="1"/>
          <p:nvPr/>
        </p:nvSpPr>
        <p:spPr>
          <a:xfrm>
            <a:off x="602568" y="5082086"/>
            <a:ext cx="19915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פתיחת החדר כושר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5FAC8EC-EF03-4372-ABCA-36F849368F2B}"/>
              </a:ext>
            </a:extLst>
          </p:cNvPr>
          <p:cNvSpPr txBox="1"/>
          <p:nvPr/>
        </p:nvSpPr>
        <p:spPr>
          <a:xfrm>
            <a:off x="2201231" y="1280478"/>
            <a:ext cx="329484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תיקון חוק "הגנת הצרכן" – </a:t>
            </a:r>
          </a:p>
          <a:p>
            <a:pPr algn="ctr" rtl="1"/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ביטול התחייבות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EBCACC-0C7C-4A1A-AF7F-249754DD46EB}"/>
              </a:ext>
            </a:extLst>
          </p:cNvPr>
          <p:cNvSpPr txBox="1"/>
          <p:nvPr/>
        </p:nvSpPr>
        <p:spPr>
          <a:xfrm>
            <a:off x="7211703" y="1436495"/>
            <a:ext cx="230827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he-IL"/>
            </a:defPPr>
            <a:lvl1pPr algn="ctr" rtl="1">
              <a:defRPr b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רכישת מכשירי כושר חדשים</a:t>
            </a:r>
            <a:endParaRPr lang="en-US" sz="2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DCEAC2-6986-4C6A-B1C5-4988967DE9D8}"/>
              </a:ext>
            </a:extLst>
          </p:cNvPr>
          <p:cNvSpPr txBox="1"/>
          <p:nvPr/>
        </p:nvSpPr>
        <p:spPr>
          <a:xfrm>
            <a:off x="4514611" y="5135979"/>
            <a:ext cx="3162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he-IL"/>
            </a:defPPr>
            <a:lvl1pPr algn="ctr" rtl="1">
              <a:defRPr b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רכישת המועדון ע"י שמעון</a:t>
            </a:r>
            <a:endParaRPr lang="en-US" sz="20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167E13-294C-4DAB-B885-B13F00735539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99A051-A37E-45D1-96A7-4AF3A094C0F3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95BAD8-07CD-466C-BECC-4E5C7E1B78A0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FBE92C0-C68D-4039-9FFC-62B7C1EAAD1D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A67E16C-ED19-47CE-AA4A-8B1B2539A10E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A3FDD08-34EB-4048-B174-E9D54A03C763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8127A0D-8F1E-4F28-9C4D-98CEE809A421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56" name="Picture 155" descr="Logo, company name&#10;&#10;Description automatically generated">
            <a:extLst>
              <a:ext uri="{FF2B5EF4-FFF2-40B4-BE49-F238E27FC236}">
                <a16:creationId xmlns:a16="http://schemas.microsoft.com/office/drawing/2014/main" id="{8F238076-0735-4BE5-AEBC-F54CA5E40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8FB64741-DF65-4C0E-9BC9-19392BAD590E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9129BD-5CE3-4B26-961C-25DBA4B627A3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B41779-8D40-4503-8E5C-262C2A933247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23E91-69D0-45FD-89D4-0836C03896F0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12376F-BAE4-4D59-A48D-C7B75BAAD74C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7BCF8A-F6CB-4C9C-A7AE-7FE2D8F375BF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30FA682-5EC9-45EB-96B8-01215D95CCBD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</p:spTree>
    <p:extLst>
      <p:ext uri="{BB962C8B-B14F-4D97-AF65-F5344CB8AC3E}">
        <p14:creationId xmlns:p14="http://schemas.microsoft.com/office/powerpoint/2010/main" val="164531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75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25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75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25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75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25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50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750"/>
                            </p:stCondLst>
                            <p:childTnLst>
                              <p:par>
                                <p:cTn id="2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825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875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5" grpId="0" animBg="1"/>
      <p:bldP spid="86" grpId="0" animBg="1"/>
      <p:bldP spid="88" grpId="0" animBg="1"/>
      <p:bldP spid="89" grpId="0"/>
      <p:bldP spid="91" grpId="0" animBg="1"/>
      <p:bldP spid="92" grpId="0" animBg="1"/>
      <p:bldP spid="93" grpId="0" animBg="1"/>
      <p:bldP spid="94" grpId="0" animBg="1"/>
      <p:bldP spid="97" grpId="0" animBg="1"/>
      <p:bldP spid="98" grpId="0"/>
      <p:bldP spid="100" grpId="0" animBg="1"/>
      <p:bldP spid="101" grpId="0" animBg="1"/>
      <p:bldP spid="102" grpId="0" animBg="1"/>
      <p:bldP spid="103" grpId="0" animBg="1"/>
      <p:bldP spid="105" grpId="0" animBg="1"/>
      <p:bldP spid="106" grpId="0"/>
      <p:bldP spid="108" grpId="0" animBg="1"/>
      <p:bldP spid="109" grpId="0" animBg="1"/>
      <p:bldP spid="110" grpId="0" animBg="1"/>
      <p:bldP spid="111" grpId="0" animBg="1"/>
      <p:bldP spid="113" grpId="0" animBg="1"/>
      <p:bldP spid="114" grpId="0"/>
      <p:bldP spid="116" grpId="0" animBg="1"/>
      <p:bldP spid="117" grpId="0" animBg="1"/>
      <p:bldP spid="118" grpId="0" animBg="1"/>
      <p:bldP spid="119" grpId="0" animBg="1"/>
      <p:bldP spid="121" grpId="0" animBg="1"/>
      <p:bldP spid="122" grpId="0"/>
      <p:bldP spid="129" grpId="0"/>
      <p:bldP spid="130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752DF2-E716-4233-A6C7-D5F4D810A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49" y="3575022"/>
            <a:ext cx="2101688" cy="25559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F93B49-E044-4321-AD8F-4B51A5927315}"/>
              </a:ext>
            </a:extLst>
          </p:cNvPr>
          <p:cNvSpPr txBox="1"/>
          <p:nvPr/>
        </p:nvSpPr>
        <p:spPr>
          <a:xfrm>
            <a:off x="914401" y="2338746"/>
            <a:ext cx="10494412" cy="9442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לאחר בדיקה והסתכלות מעמיקה, שמעון הבין כי הסיבה העיקרית למצב זה נובעת מתצורת תוכניות המנויים הנוכחית.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2F1C8-C9A4-4B0A-8996-3A6E7ECCC833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DE4C6-19BD-4170-9CAE-2DD2D615D702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258A7-2391-4593-972B-795996F5D3A0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B998E-C647-453E-AA3B-31377A87D4BE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6E054-1D87-4A60-BC85-3315B42681C9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E3C34-F2E7-4D64-95BF-695CD828E52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166E-5701-4489-B7C6-22A9F464FF1E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D7A9F8D7-8A01-4AA0-A007-3DF7CA9E5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043D56A-82C7-47FA-AD04-DF82EF1AAB13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CCFE39-9FEB-488B-B80E-166B6167FE4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3AEAF-69B2-4534-9289-383FEDF70395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918CFA-2A57-4F8E-8608-F862BDC364F2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A2A03-B003-4B81-A026-4039864CE9DF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A525A0-05BC-4712-8D1C-5CDD8A10E144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4809B3-A5AF-463E-8340-76FFDE42C2C8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5DC3-FFBA-4C97-A30B-D79AEA9244EE}"/>
              </a:ext>
            </a:extLst>
          </p:cNvPr>
          <p:cNvSpPr txBox="1"/>
          <p:nvPr/>
        </p:nvSpPr>
        <p:spPr>
          <a:xfrm>
            <a:off x="914401" y="1417753"/>
            <a:ext cx="10494412" cy="96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lvl="0" algn="r" rtl="1">
              <a:lnSpc>
                <a:spcPct val="150000"/>
              </a:lnSpc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ב-2018 העסק חווה קושי בשימור לקוחות חדר הכושר וכן קושי בצמיחה כלכלית וקושי בהגדלת קהל הלקוחות החדשים.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1F93B49-E044-4321-AD8F-4B51A5927315}"/>
              </a:ext>
            </a:extLst>
          </p:cNvPr>
          <p:cNvSpPr txBox="1"/>
          <p:nvPr/>
        </p:nvSpPr>
        <p:spPr>
          <a:xfrm>
            <a:off x="914401" y="2338746"/>
            <a:ext cx="10494412" cy="9442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לאחר בדיקה והסתכלות מעמיקה, שמעון הבין כי הסיבה העיקרית למצב זה נובעת מתצורת תוכניות המנויים הנוכחית.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2F1C8-C9A4-4B0A-8996-3A6E7ECCC833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DE4C6-19BD-4170-9CAE-2DD2D615D702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258A7-2391-4593-972B-795996F5D3A0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B998E-C647-453E-AA3B-31377A87D4BE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6E054-1D87-4A60-BC85-3315B42681C9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E3C34-F2E7-4D64-95BF-695CD828E52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166E-5701-4489-B7C6-22A9F464FF1E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D7A9F8D7-8A01-4AA0-A007-3DF7CA9E5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043D56A-82C7-47FA-AD04-DF82EF1AAB13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CCFE39-9FEB-488B-B80E-166B6167FE4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3AEAF-69B2-4534-9289-383FEDF70395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918CFA-2A57-4F8E-8608-F862BDC364F2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A2A03-B003-4B81-A026-4039864CE9DF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A525A0-05BC-4712-8D1C-5CDD8A10E144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4809B3-A5AF-463E-8340-76FFDE42C2C8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5DC3-FFBA-4C97-A30B-D79AEA9244EE}"/>
              </a:ext>
            </a:extLst>
          </p:cNvPr>
          <p:cNvSpPr txBox="1"/>
          <p:nvPr/>
        </p:nvSpPr>
        <p:spPr>
          <a:xfrm>
            <a:off x="914401" y="1417753"/>
            <a:ext cx="10494412" cy="96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ב-2018 העסק חווה קושי בשימור לקוחות חדר הכושר וכן קושי בצמיחה כלכלית וקושי בהגדלת קהל הלקוחות החדשים.</a:t>
            </a:r>
            <a:endParaRPr lang="en-US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752DF2-E716-4233-A6C7-D5F4D810A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414" y="189114"/>
            <a:ext cx="5352681" cy="6509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2135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752DF2-E716-4233-A6C7-D5F4D810A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879" y="3106059"/>
            <a:ext cx="2101688" cy="25559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F93B49-E044-4321-AD8F-4B51A5927315}"/>
              </a:ext>
            </a:extLst>
          </p:cNvPr>
          <p:cNvSpPr txBox="1"/>
          <p:nvPr/>
        </p:nvSpPr>
        <p:spPr>
          <a:xfrm>
            <a:off x="914401" y="2338746"/>
            <a:ext cx="10494412" cy="9442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לאחר בדיקה והסתכלות מעמיקה, שמעון הבין כי הסיבה העיקרית למצב זה נובעת מתצורת תוכניות המנויים הנוכחית.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2F1C8-C9A4-4B0A-8996-3A6E7ECCC833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DE4C6-19BD-4170-9CAE-2DD2D615D702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258A7-2391-4593-972B-795996F5D3A0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B998E-C647-453E-AA3B-31377A87D4BE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6E054-1D87-4A60-BC85-3315B42681C9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E3C34-F2E7-4D64-95BF-695CD828E52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166E-5701-4489-B7C6-22A9F464FF1E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D7A9F8D7-8A01-4AA0-A007-3DF7CA9E5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043D56A-82C7-47FA-AD04-DF82EF1AAB13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CCFE39-9FEB-488B-B80E-166B6167FE4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3AEAF-69B2-4534-9289-383FEDF70395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918CFA-2A57-4F8E-8608-F862BDC364F2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A2A03-B003-4B81-A026-4039864CE9DF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A525A0-05BC-4712-8D1C-5CDD8A10E144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4809B3-A5AF-463E-8340-76FFDE42C2C8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C876C-F74E-4DB6-99B2-D39F1CED0549}"/>
              </a:ext>
            </a:extLst>
          </p:cNvPr>
          <p:cNvSpPr txBox="1"/>
          <p:nvPr/>
        </p:nvSpPr>
        <p:spPr>
          <a:xfrm>
            <a:off x="5056094" y="3301830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pPr marL="0" indent="0">
              <a:buNone/>
            </a:pPr>
            <a:r>
              <a:rPr lang="he-IL" dirty="0"/>
              <a:t>שיטת המסלולים המרובים גרמה למס' בעיות: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5DC3-FFBA-4C97-A30B-D79AEA9244EE}"/>
              </a:ext>
            </a:extLst>
          </p:cNvPr>
          <p:cNvSpPr txBox="1"/>
          <p:nvPr/>
        </p:nvSpPr>
        <p:spPr>
          <a:xfrm>
            <a:off x="914401" y="1417753"/>
            <a:ext cx="10494412" cy="96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ב-2018 העסק חווה קושי בשימור לקוחות חדר הכושר וכן קושי בצמיחה כלכלית וקושי בהגדלת קהל הלקוחות החדשים.</a:t>
            </a:r>
            <a:endParaRPr lang="en-US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9A46A-F2B3-4F54-B039-4DB7F5DF27CF}"/>
              </a:ext>
            </a:extLst>
          </p:cNvPr>
          <p:cNvSpPr txBox="1"/>
          <p:nvPr/>
        </p:nvSpPr>
        <p:spPr>
          <a:xfrm>
            <a:off x="5056094" y="375319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סרבול מול לקוחות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96876-E81C-4BE0-89FE-ACFE5CE5C73B}"/>
              </a:ext>
            </a:extLst>
          </p:cNvPr>
          <p:cNvSpPr txBox="1"/>
          <p:nvPr/>
        </p:nvSpPr>
        <p:spPr>
          <a:xfrm>
            <a:off x="5056094" y="422125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עימותים ואי נעימות מול לקוחות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CF75C-66EA-46C7-908C-3B0240955482}"/>
              </a:ext>
            </a:extLst>
          </p:cNvPr>
          <p:cNvSpPr txBox="1"/>
          <p:nvPr/>
        </p:nvSpPr>
        <p:spPr>
          <a:xfrm>
            <a:off x="5056093" y="467340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קושי בצמיחה והתרחבות העסק</a:t>
            </a:r>
          </a:p>
        </p:txBody>
      </p:sp>
    </p:spTree>
    <p:extLst>
      <p:ext uri="{BB962C8B-B14F-4D97-AF65-F5344CB8AC3E}">
        <p14:creationId xmlns:p14="http://schemas.microsoft.com/office/powerpoint/2010/main" val="12026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1F93B49-E044-4321-AD8F-4B51A5927315}"/>
              </a:ext>
            </a:extLst>
          </p:cNvPr>
          <p:cNvSpPr txBox="1"/>
          <p:nvPr/>
        </p:nvSpPr>
        <p:spPr>
          <a:xfrm>
            <a:off x="914401" y="2338746"/>
            <a:ext cx="10494412" cy="9442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לאחר בדיקה והסתכלות מעמיקה, שמעון הבין כי הסיבה העיקרית למצב זה נובעת מתצורת תוכניות המנויים הנוכחית.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2F1C8-C9A4-4B0A-8996-3A6E7ECCC833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FDE4C6-19BD-4170-9CAE-2DD2D615D702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258A7-2391-4593-972B-795996F5D3A0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B998E-C647-453E-AA3B-31377A87D4BE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6E054-1D87-4A60-BC85-3315B42681C9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E3C34-F2E7-4D64-95BF-695CD828E527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166E-5701-4489-B7C6-22A9F464FF1E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D7A9F8D7-8A01-4AA0-A007-3DF7CA9E5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043D56A-82C7-47FA-AD04-DF82EF1AAB13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CCFE39-9FEB-488B-B80E-166B6167FE4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3AEAF-69B2-4534-9289-383FEDF70395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918CFA-2A57-4F8E-8608-F862BDC364F2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A2A03-B003-4B81-A026-4039864CE9DF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A525A0-05BC-4712-8D1C-5CDD8A10E144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4809B3-A5AF-463E-8340-76FFDE42C2C8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C876C-F74E-4DB6-99B2-D39F1CED0549}"/>
              </a:ext>
            </a:extLst>
          </p:cNvPr>
          <p:cNvSpPr txBox="1"/>
          <p:nvPr/>
        </p:nvSpPr>
        <p:spPr>
          <a:xfrm>
            <a:off x="5056094" y="3301830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pPr marL="0" indent="0">
              <a:buNone/>
            </a:pPr>
            <a:r>
              <a:rPr lang="he-IL" dirty="0"/>
              <a:t>שיטת המסלולים המרובים גרמה למס' בעיות: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5DC3-FFBA-4C97-A30B-D79AEA9244EE}"/>
              </a:ext>
            </a:extLst>
          </p:cNvPr>
          <p:cNvSpPr txBox="1"/>
          <p:nvPr/>
        </p:nvSpPr>
        <p:spPr>
          <a:xfrm>
            <a:off x="914401" y="1417753"/>
            <a:ext cx="10494412" cy="96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ב-2018 העסק חווה קושי בשימור לקוחות חדר הכושר וכן קושי בצמיחה כלכלית וקושי בהגדלת קהל הלקוחות החדשים.</a:t>
            </a:r>
            <a:endParaRPr lang="en-US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9A46A-F2B3-4F54-B039-4DB7F5DF27CF}"/>
              </a:ext>
            </a:extLst>
          </p:cNvPr>
          <p:cNvSpPr txBox="1"/>
          <p:nvPr/>
        </p:nvSpPr>
        <p:spPr>
          <a:xfrm>
            <a:off x="5056094" y="375319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סרבול מול לקוחות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96876-E81C-4BE0-89FE-ACFE5CE5C73B}"/>
              </a:ext>
            </a:extLst>
          </p:cNvPr>
          <p:cNvSpPr txBox="1"/>
          <p:nvPr/>
        </p:nvSpPr>
        <p:spPr>
          <a:xfrm>
            <a:off x="5056094" y="422125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עימותים ואי נעימות מול לקוחות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CF75C-66EA-46C7-908C-3B0240955482}"/>
              </a:ext>
            </a:extLst>
          </p:cNvPr>
          <p:cNvSpPr txBox="1"/>
          <p:nvPr/>
        </p:nvSpPr>
        <p:spPr>
          <a:xfrm>
            <a:off x="5056093" y="4673408"/>
            <a:ext cx="6352719" cy="482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קושי בצמיחה והתרחבות העסק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C2D478-010E-48C9-92D2-5BB0BB43F9EE}"/>
              </a:ext>
            </a:extLst>
          </p:cNvPr>
          <p:cNvGrpSpPr/>
          <p:nvPr/>
        </p:nvGrpSpPr>
        <p:grpSpPr>
          <a:xfrm>
            <a:off x="2354450" y="3301830"/>
            <a:ext cx="2261288" cy="2261288"/>
            <a:chOff x="4328982" y="2168610"/>
            <a:chExt cx="2261288" cy="2261288"/>
          </a:xfrm>
        </p:grpSpPr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19D62B1E-3754-43CE-BE4B-071389E69447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D51F2E-62C1-4CF3-848A-EF7E037415EC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9C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4BED8A6-73E4-41FB-9060-541224DF1AF2}"/>
              </a:ext>
            </a:extLst>
          </p:cNvPr>
          <p:cNvSpPr/>
          <p:nvPr/>
        </p:nvSpPr>
        <p:spPr>
          <a:xfrm>
            <a:off x="2039353" y="4432474"/>
            <a:ext cx="2891481" cy="134688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E50B78-BA40-439B-AF3B-EC4DDDDA2B47}"/>
              </a:ext>
            </a:extLst>
          </p:cNvPr>
          <p:cNvGrpSpPr/>
          <p:nvPr/>
        </p:nvGrpSpPr>
        <p:grpSpPr>
          <a:xfrm>
            <a:off x="1963184" y="4109308"/>
            <a:ext cx="3101876" cy="1384121"/>
            <a:chOff x="206929" y="3105834"/>
            <a:chExt cx="3101876" cy="13841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B94A4D-242F-4F0C-AEA8-4023F1ADF534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30%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F65CBB-0498-45BB-AC5B-BC82FEA09D6D}"/>
                </a:ext>
              </a:extLst>
            </p:cNvPr>
            <p:cNvSpPr txBox="1"/>
            <p:nvPr/>
          </p:nvSpPr>
          <p:spPr>
            <a:xfrm>
              <a:off x="206929" y="3655299"/>
              <a:ext cx="310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נטישת לקוחות לאחר מסלול של שנה</a:t>
              </a:r>
              <a:endPara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A963A8-6F88-4B92-9BAC-83771A134718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8FF5E6-9087-464B-B667-2C08062DB2C6}"/>
              </a:ext>
            </a:extLst>
          </p:cNvPr>
          <p:cNvSpPr txBox="1"/>
          <p:nvPr/>
        </p:nvSpPr>
        <p:spPr>
          <a:xfrm>
            <a:off x="5057077" y="5137126"/>
            <a:ext cx="6352719" cy="50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r>
              <a:rPr lang="he-IL" dirty="0"/>
              <a:t>חוסר יישור קו מול המגמה בשוק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271839D-BD7B-45FC-8125-A2EF775FA1F6}"/>
              </a:ext>
            </a:extLst>
          </p:cNvPr>
          <p:cNvSpPr txBox="1"/>
          <p:nvPr/>
        </p:nvSpPr>
        <p:spPr>
          <a:xfrm>
            <a:off x="914401" y="1363581"/>
            <a:ext cx="10494412" cy="19787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השינויים שחלו בעסק במטרה לפתור את הבעיות שעלו: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למסלול מנויים מתמשך בעזרת הוראת קבע 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לתוכנה חדשה אשר תרמה לפישוט התהליכים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פישוט והנגשת התקנון</a:t>
            </a:r>
            <a:endParaRPr lang="en-LT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56DE58-6749-46DE-899F-58C40F1A256B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FA4C32-D7B0-49F3-8E93-A1C9EB671737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D316BE-A8AA-49E1-A5FF-1C242873FB3C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FDF910-C330-48A1-B999-5941BE2D9CF4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04F6C-2DA0-4075-842B-5A376083E8BB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2D424F-44F1-4C77-81B7-77BEDDE1D8FA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3EBD8A-3317-4FF5-B3CB-4BA990D12C12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25" name="Picture 124" descr="Logo, company name&#10;&#10;Description automatically generated">
            <a:extLst>
              <a:ext uri="{FF2B5EF4-FFF2-40B4-BE49-F238E27FC236}">
                <a16:creationId xmlns:a16="http://schemas.microsoft.com/office/drawing/2014/main" id="{FEA13313-6369-48B3-B751-7FBB2E390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4CA00CB0-F047-430B-88F7-4295F4EE9B3C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FDE77F-2FBD-4A51-B257-0E9FEA7F309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D499DF-97AB-4781-9109-1B2A14B888D0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F0A142-24D3-4BBA-BB8F-66FB08453C7A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2612B8-5635-447F-B688-9343C02D69FE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A4CB54-E463-46C0-9370-4FE7F729A057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56A6FC-698C-430D-B559-B5DFBE8845EE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4B41A-E1E6-45F1-8E43-8D3D7E67C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832" y="3653310"/>
            <a:ext cx="6272102" cy="236018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32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271839D-BD7B-45FC-8125-A2EF775FA1F6}"/>
              </a:ext>
            </a:extLst>
          </p:cNvPr>
          <p:cNvSpPr txBox="1"/>
          <p:nvPr/>
        </p:nvSpPr>
        <p:spPr>
          <a:xfrm>
            <a:off x="914401" y="1363581"/>
            <a:ext cx="10494412" cy="19787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50000"/>
              </a:lnSpc>
              <a:defRPr/>
            </a:pPr>
            <a:r>
              <a:rPr lang="he-IL" sz="24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השינויים שחלו בעסק במטרה לפתור את הבעיות שעלו: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למסלול מנויים מתמשך בעזרת הוראת קבע 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מעבר לתוכנה חדשה אשר תרמה לפישוט התהליכים</a:t>
            </a:r>
          </a:p>
          <a:p>
            <a:pPr marL="285750" lvl="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000" spc="300" dirty="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rPr>
              <a:t>פישוט והנגשת התקנון</a:t>
            </a:r>
            <a:endParaRPr lang="en-LT" sz="2000" spc="300" dirty="0">
              <a:solidFill>
                <a:prstClr val="white"/>
              </a:solidFill>
              <a:latin typeface="Calibri" panose="020F0502020204030204" pitchFamily="34" charset="0"/>
              <a:cs typeface="BN Traktor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56DE58-6749-46DE-899F-58C40F1A256B}"/>
              </a:ext>
            </a:extLst>
          </p:cNvPr>
          <p:cNvSpPr/>
          <p:nvPr/>
        </p:nvSpPr>
        <p:spPr>
          <a:xfrm>
            <a:off x="0" y="-15403"/>
            <a:ext cx="12192000" cy="61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FA4C32-D7B0-49F3-8E93-A1C9EB671737}"/>
              </a:ext>
            </a:extLst>
          </p:cNvPr>
          <p:cNvSpPr txBox="1"/>
          <p:nvPr/>
        </p:nvSpPr>
        <p:spPr>
          <a:xfrm>
            <a:off x="8726465" y="24400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D316BE-A8AA-49E1-A5FF-1C242873FB3C}"/>
              </a:ext>
            </a:extLst>
          </p:cNvPr>
          <p:cNvSpPr txBox="1"/>
          <p:nvPr/>
        </p:nvSpPr>
        <p:spPr>
          <a:xfrm>
            <a:off x="6043861" y="132122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FDF910-C330-48A1-B999-5941BE2D9CF4}"/>
              </a:ext>
            </a:extLst>
          </p:cNvPr>
          <p:cNvSpPr txBox="1"/>
          <p:nvPr/>
        </p:nvSpPr>
        <p:spPr>
          <a:xfrm>
            <a:off x="4401567" y="132121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04F6C-2DA0-4075-842B-5A376083E8BB}"/>
              </a:ext>
            </a:extLst>
          </p:cNvPr>
          <p:cNvSpPr txBox="1"/>
          <p:nvPr/>
        </p:nvSpPr>
        <p:spPr>
          <a:xfrm>
            <a:off x="2594154" y="132121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2D424F-44F1-4C77-81B7-77BEDDE1D8FA}"/>
              </a:ext>
            </a:extLst>
          </p:cNvPr>
          <p:cNvSpPr txBox="1"/>
          <p:nvPr/>
        </p:nvSpPr>
        <p:spPr>
          <a:xfrm>
            <a:off x="6025" y="122393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3EBD8A-3317-4FF5-B3CB-4BA990D12C12}"/>
              </a:ext>
            </a:extLst>
          </p:cNvPr>
          <p:cNvSpPr txBox="1"/>
          <p:nvPr/>
        </p:nvSpPr>
        <p:spPr>
          <a:xfrm>
            <a:off x="11491882" y="122394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pic>
        <p:nvPicPr>
          <p:cNvPr id="125" name="Picture 124" descr="Logo, company name&#10;&#10;Description automatically generated">
            <a:extLst>
              <a:ext uri="{FF2B5EF4-FFF2-40B4-BE49-F238E27FC236}">
                <a16:creationId xmlns:a16="http://schemas.microsoft.com/office/drawing/2014/main" id="{FEA13313-6369-48B3-B751-7FBB2E390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5" y="6090695"/>
            <a:ext cx="1381144" cy="595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4CA00CB0-F047-430B-88F7-4295F4EE9B3C}"/>
              </a:ext>
            </a:extLst>
          </p:cNvPr>
          <p:cNvSpPr/>
          <p:nvPr/>
        </p:nvSpPr>
        <p:spPr>
          <a:xfrm>
            <a:off x="0" y="-15404"/>
            <a:ext cx="12192000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FDE77F-2FBD-4A51-B257-0E9FEA7F309A}"/>
              </a:ext>
            </a:extLst>
          </p:cNvPr>
          <p:cNvSpPr txBox="1"/>
          <p:nvPr/>
        </p:nvSpPr>
        <p:spPr>
          <a:xfrm>
            <a:off x="8726465" y="189114"/>
            <a:ext cx="2301265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3200" dirty="0">
                <a:solidFill>
                  <a:schemeClr val="tx1"/>
                </a:solidFill>
              </a:rPr>
              <a:t>צומת החלטה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D499DF-97AB-4781-9109-1B2A14B888D0}"/>
              </a:ext>
            </a:extLst>
          </p:cNvPr>
          <p:cNvSpPr txBox="1"/>
          <p:nvPr/>
        </p:nvSpPr>
        <p:spPr>
          <a:xfrm>
            <a:off x="6043861" y="296835"/>
            <a:ext cx="221845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תיאור ואפיון הסביבה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F0A142-24D3-4BBA-BB8F-66FB08453C7A}"/>
              </a:ext>
            </a:extLst>
          </p:cNvPr>
          <p:cNvSpPr txBox="1"/>
          <p:nvPr/>
        </p:nvSpPr>
        <p:spPr>
          <a:xfrm>
            <a:off x="4401567" y="296835"/>
            <a:ext cx="1178141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5 השאלות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2612B8-5635-447F-B688-9343C02D69FE}"/>
              </a:ext>
            </a:extLst>
          </p:cNvPr>
          <p:cNvSpPr txBox="1"/>
          <p:nvPr/>
        </p:nvSpPr>
        <p:spPr>
          <a:xfrm>
            <a:off x="2594154" y="296835"/>
            <a:ext cx="1343260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אלטרנטיבות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A4CB54-E463-46C0-9370-4FE7F729A057}"/>
              </a:ext>
            </a:extLst>
          </p:cNvPr>
          <p:cNvSpPr txBox="1"/>
          <p:nvPr/>
        </p:nvSpPr>
        <p:spPr>
          <a:xfrm>
            <a:off x="6025" y="296835"/>
            <a:ext cx="2123976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הלוגיקה האסטרטגית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56A6FC-698C-430D-B559-B5DFBE8845EE}"/>
              </a:ext>
            </a:extLst>
          </p:cNvPr>
          <p:cNvSpPr txBox="1"/>
          <p:nvPr/>
        </p:nvSpPr>
        <p:spPr>
          <a:xfrm>
            <a:off x="11491882" y="296835"/>
            <a:ext cx="592668" cy="36933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dirty="0"/>
              <a:t>רקע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60D9D1BB-282F-4282-A24E-E00FB80EB9AD}"/>
              </a:ext>
            </a:extLst>
          </p:cNvPr>
          <p:cNvSpPr/>
          <p:nvPr/>
        </p:nvSpPr>
        <p:spPr>
          <a:xfrm>
            <a:off x="1757518" y="3576342"/>
            <a:ext cx="634727" cy="22893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C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604F032E-97CF-42B7-B3C6-5534B8DF5623}"/>
              </a:ext>
            </a:extLst>
          </p:cNvPr>
          <p:cNvSpPr/>
          <p:nvPr/>
        </p:nvSpPr>
        <p:spPr>
          <a:xfrm>
            <a:off x="2392245" y="4076112"/>
            <a:ext cx="634727" cy="1809042"/>
          </a:xfrm>
          <a:prstGeom prst="round2SameRect">
            <a:avLst>
              <a:gd name="adj1" fmla="val 48499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18D7CA9-918E-4E69-8DA6-30A3412BD38D}"/>
              </a:ext>
            </a:extLst>
          </p:cNvPr>
          <p:cNvSpPr/>
          <p:nvPr/>
        </p:nvSpPr>
        <p:spPr>
          <a:xfrm>
            <a:off x="3026971" y="3117021"/>
            <a:ext cx="584264" cy="27694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9ECA2-05DF-48B1-B8C4-9ACE6E8E15CE}"/>
              </a:ext>
            </a:extLst>
          </p:cNvPr>
          <p:cNvSpPr txBox="1"/>
          <p:nvPr/>
        </p:nvSpPr>
        <p:spPr>
          <a:xfrm rot="16200000">
            <a:off x="1578661" y="5076344"/>
            <a:ext cx="99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585D1-A691-4210-964C-D6CAA5815622}"/>
              </a:ext>
            </a:extLst>
          </p:cNvPr>
          <p:cNvSpPr txBox="1"/>
          <p:nvPr/>
        </p:nvSpPr>
        <p:spPr>
          <a:xfrm rot="16200000">
            <a:off x="2210003" y="5069773"/>
            <a:ext cx="992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8E26-5BEF-44C0-BC3F-D3A42E110C43}"/>
              </a:ext>
            </a:extLst>
          </p:cNvPr>
          <p:cNvSpPr txBox="1"/>
          <p:nvPr/>
        </p:nvSpPr>
        <p:spPr>
          <a:xfrm rot="16200000">
            <a:off x="2807169" y="5063330"/>
            <a:ext cx="99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55DF7-9331-423B-9B82-FFF3D5A7E133}"/>
              </a:ext>
            </a:extLst>
          </p:cNvPr>
          <p:cNvSpPr txBox="1"/>
          <p:nvPr/>
        </p:nvSpPr>
        <p:spPr>
          <a:xfrm>
            <a:off x="1730609" y="3653923"/>
            <a:ext cx="70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772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69542-163A-45E5-B48C-E95996233ADC}"/>
              </a:ext>
            </a:extLst>
          </p:cNvPr>
          <p:cNvSpPr txBox="1"/>
          <p:nvPr/>
        </p:nvSpPr>
        <p:spPr>
          <a:xfrm>
            <a:off x="2369625" y="4169771"/>
            <a:ext cx="70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729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C6BE9A-981A-410D-AB97-1CA0AA7D91D7}"/>
              </a:ext>
            </a:extLst>
          </p:cNvPr>
          <p:cNvSpPr txBox="1"/>
          <p:nvPr/>
        </p:nvSpPr>
        <p:spPr>
          <a:xfrm>
            <a:off x="2953169" y="3257312"/>
            <a:ext cx="70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892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80A8E11-1872-41D4-BEA3-39FF8FE55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721" y="3617219"/>
            <a:ext cx="5975122" cy="224843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042478-F284-4AC8-ACC8-C6C3289B256F}"/>
              </a:ext>
            </a:extLst>
          </p:cNvPr>
          <p:cNvSpPr/>
          <p:nvPr/>
        </p:nvSpPr>
        <p:spPr>
          <a:xfrm>
            <a:off x="1470439" y="5865655"/>
            <a:ext cx="2333625" cy="99234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90BAA-160E-4320-916B-033DF79DE954}"/>
              </a:ext>
            </a:extLst>
          </p:cNvPr>
          <p:cNvSpPr txBox="1"/>
          <p:nvPr/>
        </p:nvSpPr>
        <p:spPr>
          <a:xfrm>
            <a:off x="1844686" y="5835857"/>
            <a:ext cx="1688779" cy="77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lvl="0" algn="r" rtl="1">
              <a:lnSpc>
                <a:spcPct val="150000"/>
              </a:lnSpc>
              <a:defRPr sz="2400" spc="300">
                <a:solidFill>
                  <a:prstClr val="white"/>
                </a:solidFill>
                <a:latin typeface="Calibri" panose="020F0502020204030204" pitchFamily="34" charset="0"/>
                <a:cs typeface="BN Traktor" pitchFamily="2" charset="-79"/>
              </a:defRPr>
            </a:lvl1pPr>
          </a:lstStyle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he-IL" sz="1600" dirty="0">
                <a:solidFill>
                  <a:schemeClr val="bg1">
                    <a:lumMod val="75000"/>
                  </a:schemeClr>
                </a:solidFill>
              </a:rPr>
              <a:t>מס' מנויים (ספטמבר)</a:t>
            </a:r>
          </a:p>
        </p:txBody>
      </p:sp>
    </p:spTree>
    <p:extLst>
      <p:ext uri="{BB962C8B-B14F-4D97-AF65-F5344CB8AC3E}">
        <p14:creationId xmlns:p14="http://schemas.microsoft.com/office/powerpoint/2010/main" val="386196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/>
      <p:bldP spid="32" grpId="0"/>
      <p:bldP spid="33" grpId="0"/>
      <p:bldP spid="36" grpId="0"/>
      <p:bldP spid="37" grpId="0"/>
      <p:bldP spid="38" grpId="0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1399</Words>
  <Application>Microsoft Office PowerPoint</Application>
  <PresentationFormat>Widescreen</PresentationFormat>
  <Paragraphs>396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Secular One</vt:lpstr>
      <vt:lpstr>Tw Cen MT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Gerbi</dc:creator>
  <cp:lastModifiedBy>Ofir Gerbi</cp:lastModifiedBy>
  <cp:revision>8</cp:revision>
  <dcterms:created xsi:type="dcterms:W3CDTF">2021-05-01T10:04:05Z</dcterms:created>
  <dcterms:modified xsi:type="dcterms:W3CDTF">2022-04-07T09:50:50Z</dcterms:modified>
</cp:coreProperties>
</file>