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5056-05F5-4EE4-A1C4-924CB6BA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32D1-7F44-4365-AB2B-9CF43E85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757-2B68-432F-A605-A3929A9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15D-C3FF-434D-AB35-1E5102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298D-0120-4C1F-BE42-34BD06E1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0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BE0F-9745-4B28-9505-D5B1EB5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D6B1-A9AA-45FB-A020-6C653EC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192D-C538-45DE-8619-B59ADA7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DF1E-9D35-46C3-86FA-CA942D2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797-684C-45EA-B9E1-CD29FB5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55AE-C54A-48B9-9F28-7536599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D77C-9AE7-4939-B091-FEC1881B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E653-5EFE-4696-97E9-A60EB12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BA9A-09AC-4B66-871B-406F233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BFE-3B2A-4124-AEAD-16EA251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F80-B4FE-4E35-A9A0-66CB790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EEE-318F-4200-8376-BA27C753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C35-EBDC-4513-9E35-31C9E29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6D84-515B-4923-85DD-990CDCEE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195-F523-44DE-80F5-BDC2DEE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0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C7-FD8F-4081-8557-5FA22C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01E-BB16-4251-A02D-3BB527E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224C-1359-4F8F-B56C-1A427E2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774-D766-47E9-B477-2FA80B2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7BF4-17BA-4240-B27D-5CAFB9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CF-C60A-4F24-9DDE-750ECC3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E942-B552-486D-B3B7-647BBEED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F7E9-182F-47A6-BD8B-8F450F2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6CEB-EC43-439F-BAFB-B7FFB47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640D-3BAD-47CE-BE11-0A49F13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558-C705-48A7-A55C-1772F03D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CDD2-E6C2-4317-96AD-E1D4AFD1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52CF-5E04-4B7A-B784-9888D425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10C7-A3D5-49B7-B50B-4EBCE6BA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CA64-A0B8-4048-B3A2-B28472A3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654F-7897-4DA4-A828-CE671F1B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4A06-B701-4DDA-9284-E20D921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C64D-D70D-4B88-A495-7FF388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89E8-30F5-44A3-9F4B-C56C540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0A3-82C7-4587-8608-3E6C178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CB8-96E0-4245-958A-486C447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5EEC-9B5F-4FEA-811E-A9DC29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F70-2E18-42FD-A9CC-9FDA5D4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3694C-C175-42B3-B397-A314B81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633C-0AF0-4686-99B3-7BA2175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C3F-BB2F-44BC-9484-CD716FB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6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E5B-AADF-4E22-97B0-63E7F0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E569-D789-4F67-A612-4F13D5B6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CA4F-EF2D-44F5-97FD-5C91B7BF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1FA0-07FC-43E2-AC44-7D8336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17E3-4479-4AFA-BF8D-ABBF6574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64A3-AE2F-4F17-A2E7-8E83F0F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BB6-18F4-45AE-A36F-6ECC11A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5B4E-6FD2-4178-A773-F995DE7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0C3B-D023-49E1-BE2D-8609B876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548F-899D-436D-A01E-2B4595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169C-A737-40CF-810E-34B1198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6EF6-4B0A-4616-8F77-7134B23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CB6D-0039-4A2F-95AB-BEB938E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BDD-AA5A-46EE-9D97-1BE545F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0CD3-60B2-4C01-8D7A-4C662F0B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4AD2-5C0A-4A32-A676-9528AEBA74CB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2EEB-7ADC-4EBC-AC76-5CF46878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AA03-1695-47F9-A8ED-E7521D4F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DD47271-41AF-4E02-AF50-B8B12D0E489E}"/>
              </a:ext>
            </a:extLst>
          </p:cNvPr>
          <p:cNvSpPr/>
          <p:nvPr/>
        </p:nvSpPr>
        <p:spPr>
          <a:xfrm>
            <a:off x="6713541" y="43553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E706B1-E6DC-41F4-AFE7-5873E4C5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81449"/>
              </p:ext>
            </p:extLst>
          </p:nvPr>
        </p:nvGraphicFramePr>
        <p:xfrm>
          <a:off x="10866123" y="444749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AE083-577D-4CAB-B588-DB87BC41BBB7}"/>
              </a:ext>
            </a:extLst>
          </p:cNvPr>
          <p:cNvSpPr txBox="1"/>
          <p:nvPr/>
        </p:nvSpPr>
        <p:spPr>
          <a:xfrm>
            <a:off x="10484392" y="84908"/>
            <a:ext cx="14107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מצב התחלתי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211EC-B459-4430-8F88-42F5E0CC8512}"/>
              </a:ext>
            </a:extLst>
          </p:cNvPr>
          <p:cNvCxnSpPr>
            <a:cxnSpLocks/>
          </p:cNvCxnSpPr>
          <p:nvPr/>
        </p:nvCxnSpPr>
        <p:spPr>
          <a:xfrm flipH="1">
            <a:off x="10215154" y="1025434"/>
            <a:ext cx="548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676A5-A193-4016-AE8E-04F398C5F1A8}"/>
              </a:ext>
            </a:extLst>
          </p:cNvPr>
          <p:cNvSpPr txBox="1"/>
          <p:nvPr/>
        </p:nvSpPr>
        <p:spPr>
          <a:xfrm>
            <a:off x="9610528" y="704219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DC8DD8F-23E3-4C8F-8568-F58552AC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52675"/>
              </p:ext>
            </p:extLst>
          </p:nvPr>
        </p:nvGraphicFramePr>
        <p:xfrm>
          <a:off x="9173387" y="454240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43544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909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E547-5EA7-4073-8230-27A602049893}"/>
              </a:ext>
            </a:extLst>
          </p:cNvPr>
          <p:cNvCxnSpPr>
            <a:cxnSpLocks/>
          </p:cNvCxnSpPr>
          <p:nvPr/>
        </p:nvCxnSpPr>
        <p:spPr>
          <a:xfrm flipH="1" flipV="1">
            <a:off x="8630554" y="819999"/>
            <a:ext cx="459377" cy="293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4807E-A5E7-422B-83DE-0B2CAE18766D}"/>
              </a:ext>
            </a:extLst>
          </p:cNvPr>
          <p:cNvSpPr txBox="1"/>
          <p:nvPr/>
        </p:nvSpPr>
        <p:spPr>
          <a:xfrm rot="1974094">
            <a:off x="8332602" y="644984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49E3399-A80E-4D9E-9410-F8882B08BF07}"/>
              </a:ext>
            </a:extLst>
          </p:cNvPr>
          <p:cNvSpPr/>
          <p:nvPr/>
        </p:nvSpPr>
        <p:spPr>
          <a:xfrm>
            <a:off x="6283396" y="88352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67908-C8DB-48EF-8FE8-82BC55D772A4}"/>
              </a:ext>
            </a:extLst>
          </p:cNvPr>
          <p:cNvCxnSpPr>
            <a:cxnSpLocks/>
          </p:cNvCxnSpPr>
          <p:nvPr/>
        </p:nvCxnSpPr>
        <p:spPr>
          <a:xfrm flipH="1">
            <a:off x="8589867" y="1113913"/>
            <a:ext cx="500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87E23-494F-4EB1-B6DB-1C423FA488F5}"/>
              </a:ext>
            </a:extLst>
          </p:cNvPr>
          <p:cNvSpPr txBox="1"/>
          <p:nvPr/>
        </p:nvSpPr>
        <p:spPr>
          <a:xfrm>
            <a:off x="7640674" y="865223"/>
            <a:ext cx="12663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1C5799BA-2E00-45DD-955A-0EFC796BF0D0}"/>
              </a:ext>
            </a:extLst>
          </p:cNvPr>
          <p:cNvSpPr/>
          <p:nvPr/>
        </p:nvSpPr>
        <p:spPr>
          <a:xfrm rot="21449020">
            <a:off x="6692322" y="1478733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DDA0E-4626-422B-8A39-AE4B8BDD741D}"/>
              </a:ext>
            </a:extLst>
          </p:cNvPr>
          <p:cNvCxnSpPr>
            <a:cxnSpLocks/>
          </p:cNvCxnSpPr>
          <p:nvPr/>
        </p:nvCxnSpPr>
        <p:spPr>
          <a:xfrm flipH="1">
            <a:off x="8695868" y="1113913"/>
            <a:ext cx="394064" cy="44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A9767-AD79-41A2-9889-88267E6AA153}"/>
              </a:ext>
            </a:extLst>
          </p:cNvPr>
          <p:cNvSpPr txBox="1"/>
          <p:nvPr/>
        </p:nvSpPr>
        <p:spPr>
          <a:xfrm rot="18935016">
            <a:off x="8052673" y="1326473"/>
            <a:ext cx="105573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6E1F-046A-4831-AE4C-67C4E9893E76}"/>
              </a:ext>
            </a:extLst>
          </p:cNvPr>
          <p:cNvSpPr txBox="1"/>
          <p:nvPr/>
        </p:nvSpPr>
        <p:spPr>
          <a:xfrm>
            <a:off x="7170621" y="567864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186D-65DB-4DF2-811E-F37F81A3333E}"/>
              </a:ext>
            </a:extLst>
          </p:cNvPr>
          <p:cNvSpPr txBox="1"/>
          <p:nvPr/>
        </p:nvSpPr>
        <p:spPr>
          <a:xfrm>
            <a:off x="6521768" y="945677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ראש נתקע בכיר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1FB8A-B105-448B-B26E-FEC86CED3672}"/>
              </a:ext>
            </a:extLst>
          </p:cNvPr>
          <p:cNvSpPr txBox="1"/>
          <p:nvPr/>
        </p:nvSpPr>
        <p:spPr>
          <a:xfrm>
            <a:off x="6848913" y="1548840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זנב נתקע בכיר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0FBDC-CE65-4DED-BBD7-DB2145EF8AD1}"/>
              </a:ext>
            </a:extLst>
          </p:cNvPr>
          <p:cNvCxnSpPr>
            <a:cxnSpLocks/>
          </p:cNvCxnSpPr>
          <p:nvPr/>
        </p:nvCxnSpPr>
        <p:spPr>
          <a:xfrm flipH="1">
            <a:off x="10358846" y="1818901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E50F41-72E4-4030-836F-5997CEA78779}"/>
              </a:ext>
            </a:extLst>
          </p:cNvPr>
          <p:cNvSpPr txBox="1"/>
          <p:nvPr/>
        </p:nvSpPr>
        <p:spPr>
          <a:xfrm rot="19662217">
            <a:off x="9628227" y="178318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F69B3191-BEC7-4993-8D8B-53EC89AB298C}"/>
              </a:ext>
            </a:extLst>
          </p:cNvPr>
          <p:cNvSpPr/>
          <p:nvPr/>
        </p:nvSpPr>
        <p:spPr>
          <a:xfrm rot="150834">
            <a:off x="8344899" y="2054255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CA10E-B1AB-49AD-BBF3-B6FA18C5905E}"/>
              </a:ext>
            </a:extLst>
          </p:cNvPr>
          <p:cNvSpPr txBox="1"/>
          <p:nvPr/>
        </p:nvSpPr>
        <p:spPr>
          <a:xfrm>
            <a:off x="8580001" y="2029961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75B586-28B4-465F-874B-81FEA0D58AE3}"/>
              </a:ext>
            </a:extLst>
          </p:cNvPr>
          <p:cNvCxnSpPr>
            <a:cxnSpLocks/>
          </p:cNvCxnSpPr>
          <p:nvPr/>
        </p:nvCxnSpPr>
        <p:spPr>
          <a:xfrm flipH="1">
            <a:off x="11164768" y="1930616"/>
            <a:ext cx="1" cy="95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062C8-EEA6-4CFE-8F64-9EC5996C652D}"/>
              </a:ext>
            </a:extLst>
          </p:cNvPr>
          <p:cNvSpPr txBox="1"/>
          <p:nvPr/>
        </p:nvSpPr>
        <p:spPr>
          <a:xfrm rot="16200000">
            <a:off x="10355927" y="232841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2C03CF6-31D4-4236-A019-54DC46E6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87499"/>
              </p:ext>
            </p:extLst>
          </p:nvPr>
        </p:nvGraphicFramePr>
        <p:xfrm>
          <a:off x="10910520" y="2886308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F475F18-8324-4A93-BE83-032438987778}"/>
              </a:ext>
            </a:extLst>
          </p:cNvPr>
          <p:cNvSpPr txBox="1"/>
          <p:nvPr/>
        </p:nvSpPr>
        <p:spPr>
          <a:xfrm rot="5400000">
            <a:off x="11108692" y="2086534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A54B-A0EC-4736-97FB-6907DED13E67}"/>
              </a:ext>
            </a:extLst>
          </p:cNvPr>
          <p:cNvCxnSpPr>
            <a:cxnSpLocks/>
          </p:cNvCxnSpPr>
          <p:nvPr/>
        </p:nvCxnSpPr>
        <p:spPr>
          <a:xfrm flipV="1">
            <a:off x="11591622" y="1930616"/>
            <a:ext cx="9067" cy="955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9B05F-E779-4D67-8563-20900CB45157}"/>
              </a:ext>
            </a:extLst>
          </p:cNvPr>
          <p:cNvSpPr txBox="1"/>
          <p:nvPr/>
        </p:nvSpPr>
        <p:spPr>
          <a:xfrm>
            <a:off x="9831056" y="3377982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892D7BA8-D67B-4AF8-80C4-0427A539F47F}"/>
              </a:ext>
            </a:extLst>
          </p:cNvPr>
          <p:cNvSpPr/>
          <p:nvPr/>
        </p:nvSpPr>
        <p:spPr>
          <a:xfrm>
            <a:off x="8122921" y="3364374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41FF6-3A3F-4DD7-B226-0201A2563091}"/>
              </a:ext>
            </a:extLst>
          </p:cNvPr>
          <p:cNvSpPr txBox="1"/>
          <p:nvPr/>
        </p:nvSpPr>
        <p:spPr>
          <a:xfrm>
            <a:off x="8580001" y="3496701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92E3D3-251E-456E-BC79-5B915B6F1F8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9999247" y="3650590"/>
            <a:ext cx="848678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3236D-AB67-4714-8D84-D04367537460}"/>
              </a:ext>
            </a:extLst>
          </p:cNvPr>
          <p:cNvCxnSpPr>
            <a:cxnSpLocks/>
          </p:cNvCxnSpPr>
          <p:nvPr/>
        </p:nvCxnSpPr>
        <p:spPr>
          <a:xfrm flipH="1">
            <a:off x="10443579" y="4274246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2F249F-3DD5-48B7-936F-8B3243E8F109}"/>
              </a:ext>
            </a:extLst>
          </p:cNvPr>
          <p:cNvSpPr txBox="1"/>
          <p:nvPr/>
        </p:nvSpPr>
        <p:spPr>
          <a:xfrm rot="19662217">
            <a:off x="9712960" y="4238527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B4D42D2F-BC8B-4E35-A69B-1AD6B75E250A}"/>
              </a:ext>
            </a:extLst>
          </p:cNvPr>
          <p:cNvSpPr/>
          <p:nvPr/>
        </p:nvSpPr>
        <p:spPr>
          <a:xfrm rot="150834">
            <a:off x="8429632" y="4509600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E370E-C954-47AA-951D-2DCB7BBF8008}"/>
              </a:ext>
            </a:extLst>
          </p:cNvPr>
          <p:cNvSpPr txBox="1"/>
          <p:nvPr/>
        </p:nvSpPr>
        <p:spPr>
          <a:xfrm>
            <a:off x="8664734" y="4485306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</p:spTree>
    <p:extLst>
      <p:ext uri="{BB962C8B-B14F-4D97-AF65-F5344CB8AC3E}">
        <p14:creationId xmlns:p14="http://schemas.microsoft.com/office/powerpoint/2010/main" val="154202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Office PowerPoint</Application>
  <PresentationFormat>Widescreen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1</cp:revision>
  <dcterms:created xsi:type="dcterms:W3CDTF">2021-11-21T15:02:04Z</dcterms:created>
  <dcterms:modified xsi:type="dcterms:W3CDTF">2021-11-21T15:26:06Z</dcterms:modified>
</cp:coreProperties>
</file>