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55056-05F5-4EE4-A1C4-924CB6BAF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F632D1-7F44-4365-AB2B-9CF43E85B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0A757-2B68-432F-A605-A3929A99A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4AD2-5C0A-4A32-A676-9528AEBA74CB}" type="datetimeFigureOut">
              <a:rPr lang="he-IL" smtClean="0"/>
              <a:t>י"ז/כסלו/תשפ"ב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0815D-C3FF-434D-AB35-1E510250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1298D-0120-4C1F-BE42-34BD06E14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645D-9B2D-4236-AB22-86730287E3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0003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3BE0F-9745-4B28-9505-D5B1EB537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D5D6B1-A9AA-45FB-A020-6C653ECA1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5192D-C538-45DE-8619-B59ADA76C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4AD2-5C0A-4A32-A676-9528AEBA74CB}" type="datetimeFigureOut">
              <a:rPr lang="he-IL" smtClean="0"/>
              <a:t>י"ז/כסלו/תשפ"ב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3DF1E-9D35-46C3-86FA-CA942D2E9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54797-684C-45EA-B9E1-CD29FB512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645D-9B2D-4236-AB22-86730287E3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9752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2A55AE-C54A-48B9-9F28-7536599EA4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37D77C-9AE7-4939-B091-FEC1881B7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BE653-5EFE-4696-97E9-A60EB1230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4AD2-5C0A-4A32-A676-9528AEBA74CB}" type="datetimeFigureOut">
              <a:rPr lang="he-IL" smtClean="0"/>
              <a:t>י"ז/כסלו/תשפ"ב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FBA9A-09AC-4B66-871B-406F233BA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15BFE-3B2A-4124-AEAD-16EA251A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645D-9B2D-4236-AB22-86730287E3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2965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C2F80-B4FE-4E35-A9A0-66CB7908A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55EEE-318F-4200-8376-BA27C753A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6FC35-EBDC-4513-9E35-31C9E2990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4AD2-5C0A-4A32-A676-9528AEBA74CB}" type="datetimeFigureOut">
              <a:rPr lang="he-IL" smtClean="0"/>
              <a:t>י"ז/כסלו/תשפ"ב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96D84-515B-4923-85DD-990CDCEE6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6A195-F523-44DE-80F5-BDC2DEE76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645D-9B2D-4236-AB22-86730287E3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4015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4AC7-FD8F-4081-8557-5FA22C08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3401E-BB16-4251-A02D-3BB527E27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7224C-1359-4F8F-B56C-1A427E2F8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4AD2-5C0A-4A32-A676-9528AEBA74CB}" type="datetimeFigureOut">
              <a:rPr lang="he-IL" smtClean="0"/>
              <a:t>י"ז/כסלו/תשפ"ב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14774-D766-47E9-B477-2FA80B24C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97BF4-17BA-4240-B27D-5CAFB9FFB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645D-9B2D-4236-AB22-86730287E3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47360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A70CF-C60A-4F24-9DDE-750ECC3B3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5E942-B552-486D-B3B7-647BBEED7B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4F7E9-182F-47A6-BD8B-8F450F24A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96CEB-EC43-439F-BAFB-B7FFB47D3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4AD2-5C0A-4A32-A676-9528AEBA74CB}" type="datetimeFigureOut">
              <a:rPr lang="he-IL" smtClean="0"/>
              <a:t>י"ז/כסלו/תשפ"ב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7640D-3BAD-47CE-BE11-0A49F13FD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21558-C705-48A7-A55C-1772F03D2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645D-9B2D-4236-AB22-86730287E3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6982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8CDD2-E6C2-4317-96AD-E1D4AFD11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552CF-5E04-4B7A-B784-9888D4256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2610C7-A3D5-49B7-B50B-4EBCE6BAA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C1CA64-A0B8-4048-B3A2-B28472A3D9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FE654F-7897-4DA4-A828-CE671F1B9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2D4A06-B701-4DDA-9284-E20D92171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4AD2-5C0A-4A32-A676-9528AEBA74CB}" type="datetimeFigureOut">
              <a:rPr lang="he-IL" smtClean="0"/>
              <a:t>י"ז/כסלו/תשפ"ב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F8C64D-D70D-4B88-A495-7FF388E8F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C689E8-30F5-44A3-9F4B-C56C54065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645D-9B2D-4236-AB22-86730287E3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07881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0D0A3-82C7-4587-8608-3E6C1785D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614CB8-96E0-4245-958A-486C44751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4AD2-5C0A-4A32-A676-9528AEBA74CB}" type="datetimeFigureOut">
              <a:rPr lang="he-IL" smtClean="0"/>
              <a:t>י"ז/כסלו/תשפ"ב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C25EEC-9B5F-4FEA-811E-A9DC29B6F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BFCF70-2E18-42FD-A9CC-9FDA5D43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645D-9B2D-4236-AB22-86730287E3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46532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F3694C-C175-42B3-B397-A314B81B1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4AD2-5C0A-4A32-A676-9528AEBA74CB}" type="datetimeFigureOut">
              <a:rPr lang="he-IL" smtClean="0"/>
              <a:t>י"ז/כסלו/תשפ"ב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74633C-0AF0-4686-99B3-7BA2175DF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57C3F-BB2F-44BC-9484-CD716FB25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645D-9B2D-4236-AB22-86730287E3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8654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4E5B-AADF-4E22-97B0-63E7F04AB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2E569-D789-4F67-A612-4F13D5B68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7CA4F-EF2D-44F5-97FD-5C91B7BFF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F31FA0-07FC-43E2-AC44-7D833659E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4AD2-5C0A-4A32-A676-9528AEBA74CB}" type="datetimeFigureOut">
              <a:rPr lang="he-IL" smtClean="0"/>
              <a:t>י"ז/כסלו/תשפ"ב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E17E3-4479-4AFA-BF8D-ABBF65741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F64A3-AE2F-4F17-A2E7-8E83F0FE7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645D-9B2D-4236-AB22-86730287E3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6012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81BB6-18F4-45AE-A36F-6ECC11A4A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6C5B4E-6FD2-4178-A773-F995DE7970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F80C3B-D023-49E1-BE2D-8609B8765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5548F-899D-436D-A01E-2B4595307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4AD2-5C0A-4A32-A676-9528AEBA74CB}" type="datetimeFigureOut">
              <a:rPr lang="he-IL" smtClean="0"/>
              <a:t>י"ז/כסלו/תשפ"ב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4169C-A737-40CF-810E-34B119890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76EF6-4B0A-4616-8F77-7134B230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645D-9B2D-4236-AB22-86730287E3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37315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ACCB6D-0039-4A2F-95AB-BEB938E2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20BDD-AA5A-46EE-9D97-1BE545F9D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90CD3-60B2-4C01-8D7A-4C662F0BA0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4AD2-5C0A-4A32-A676-9528AEBA74CB}" type="datetimeFigureOut">
              <a:rPr lang="he-IL" smtClean="0"/>
              <a:t>י"ז/כסלו/תשפ"ב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32EEB-7ADC-4EBC-AC76-5CF46878A2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2AA03-1695-47F9-A8ED-E7521D4F7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1645D-9B2D-4236-AB22-86730287E3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8094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&quot;Not Allowed&quot; Symbol 13">
            <a:extLst>
              <a:ext uri="{FF2B5EF4-FFF2-40B4-BE49-F238E27FC236}">
                <a16:creationId xmlns:a16="http://schemas.microsoft.com/office/drawing/2014/main" id="{8DD47271-41AF-4E02-AF50-B8B12D0E489E}"/>
              </a:ext>
            </a:extLst>
          </p:cNvPr>
          <p:cNvSpPr/>
          <p:nvPr/>
        </p:nvSpPr>
        <p:spPr>
          <a:xfrm>
            <a:off x="6713541" y="435537"/>
            <a:ext cx="481192" cy="44799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0E706B1-E6DC-41F4-AFE7-5873E4C50F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85282"/>
              </p:ext>
            </p:extLst>
          </p:nvPr>
        </p:nvGraphicFramePr>
        <p:xfrm>
          <a:off x="10866123" y="444749"/>
          <a:ext cx="825860" cy="131934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65172">
                  <a:extLst>
                    <a:ext uri="{9D8B030D-6E8A-4147-A177-3AD203B41FA5}">
                      <a16:colId xmlns:a16="http://schemas.microsoft.com/office/drawing/2014/main" val="1545461720"/>
                    </a:ext>
                  </a:extLst>
                </a:gridCol>
                <a:gridCol w="165172">
                  <a:extLst>
                    <a:ext uri="{9D8B030D-6E8A-4147-A177-3AD203B41FA5}">
                      <a16:colId xmlns:a16="http://schemas.microsoft.com/office/drawing/2014/main" val="1569400049"/>
                    </a:ext>
                  </a:extLst>
                </a:gridCol>
                <a:gridCol w="165172">
                  <a:extLst>
                    <a:ext uri="{9D8B030D-6E8A-4147-A177-3AD203B41FA5}">
                      <a16:colId xmlns:a16="http://schemas.microsoft.com/office/drawing/2014/main" val="929146903"/>
                    </a:ext>
                  </a:extLst>
                </a:gridCol>
                <a:gridCol w="165172">
                  <a:extLst>
                    <a:ext uri="{9D8B030D-6E8A-4147-A177-3AD203B41FA5}">
                      <a16:colId xmlns:a16="http://schemas.microsoft.com/office/drawing/2014/main" val="1205294750"/>
                    </a:ext>
                  </a:extLst>
                </a:gridCol>
                <a:gridCol w="165172">
                  <a:extLst>
                    <a:ext uri="{9D8B030D-6E8A-4147-A177-3AD203B41FA5}">
                      <a16:colId xmlns:a16="http://schemas.microsoft.com/office/drawing/2014/main" val="2519948292"/>
                    </a:ext>
                  </a:extLst>
                </a:gridCol>
              </a:tblGrid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3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2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1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706503"/>
                  </a:ext>
                </a:extLst>
              </a:tr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984448"/>
                  </a:ext>
                </a:extLst>
              </a:tr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4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3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1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0551393"/>
                  </a:ext>
                </a:extLst>
              </a:tr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-1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2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282296"/>
                  </a:ext>
                </a:extLst>
              </a:tr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2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1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3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172108"/>
                  </a:ext>
                </a:extLst>
              </a:tr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4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012913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54AE083-577D-4CAB-B588-DB87BC41BBB7}"/>
              </a:ext>
            </a:extLst>
          </p:cNvPr>
          <p:cNvSpPr txBox="1"/>
          <p:nvPr/>
        </p:nvSpPr>
        <p:spPr>
          <a:xfrm>
            <a:off x="10484392" y="84908"/>
            <a:ext cx="141078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מצב התחלתי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50211EC-B459-4430-8F88-42F5E0CC8512}"/>
              </a:ext>
            </a:extLst>
          </p:cNvPr>
          <p:cNvCxnSpPr>
            <a:cxnSpLocks/>
          </p:cNvCxnSpPr>
          <p:nvPr/>
        </p:nvCxnSpPr>
        <p:spPr>
          <a:xfrm flipH="1">
            <a:off x="10215154" y="1025434"/>
            <a:ext cx="54864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84676A5-A193-4016-AE8E-04F398C5F1A8}"/>
              </a:ext>
            </a:extLst>
          </p:cNvPr>
          <p:cNvSpPr txBox="1"/>
          <p:nvPr/>
        </p:nvSpPr>
        <p:spPr>
          <a:xfrm>
            <a:off x="9610528" y="704219"/>
            <a:ext cx="129177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צעד קדימה</a:t>
            </a:r>
          </a:p>
        </p:txBody>
      </p:sp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BDC8DD8F-23E3-4C8F-8568-F58552AC4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327428"/>
              </p:ext>
            </p:extLst>
          </p:nvPr>
        </p:nvGraphicFramePr>
        <p:xfrm>
          <a:off x="9173387" y="454240"/>
          <a:ext cx="825860" cy="131934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65172">
                  <a:extLst>
                    <a:ext uri="{9D8B030D-6E8A-4147-A177-3AD203B41FA5}">
                      <a16:colId xmlns:a16="http://schemas.microsoft.com/office/drawing/2014/main" val="1545461720"/>
                    </a:ext>
                  </a:extLst>
                </a:gridCol>
                <a:gridCol w="165172">
                  <a:extLst>
                    <a:ext uri="{9D8B030D-6E8A-4147-A177-3AD203B41FA5}">
                      <a16:colId xmlns:a16="http://schemas.microsoft.com/office/drawing/2014/main" val="1569400049"/>
                    </a:ext>
                  </a:extLst>
                </a:gridCol>
                <a:gridCol w="143544">
                  <a:extLst>
                    <a:ext uri="{9D8B030D-6E8A-4147-A177-3AD203B41FA5}">
                      <a16:colId xmlns:a16="http://schemas.microsoft.com/office/drawing/2014/main" val="929146903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1205294750"/>
                    </a:ext>
                  </a:extLst>
                </a:gridCol>
                <a:gridCol w="169092">
                  <a:extLst>
                    <a:ext uri="{9D8B030D-6E8A-4147-A177-3AD203B41FA5}">
                      <a16:colId xmlns:a16="http://schemas.microsoft.com/office/drawing/2014/main" val="2519948292"/>
                    </a:ext>
                  </a:extLst>
                </a:gridCol>
              </a:tblGrid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3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2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1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706503"/>
                  </a:ext>
                </a:extLst>
              </a:tr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984448"/>
                  </a:ext>
                </a:extLst>
              </a:tr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4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3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1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0551393"/>
                  </a:ext>
                </a:extLst>
              </a:tr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-1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2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282296"/>
                  </a:ext>
                </a:extLst>
              </a:tr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he-IL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3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172108"/>
                  </a:ext>
                </a:extLst>
              </a:tr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4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0129130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7AE547-5EA7-4073-8230-27A602049893}"/>
              </a:ext>
            </a:extLst>
          </p:cNvPr>
          <p:cNvCxnSpPr>
            <a:cxnSpLocks/>
          </p:cNvCxnSpPr>
          <p:nvPr/>
        </p:nvCxnSpPr>
        <p:spPr>
          <a:xfrm flipH="1" flipV="1">
            <a:off x="8630554" y="819999"/>
            <a:ext cx="459377" cy="29391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0E4807E-A5E7-422B-83DE-0B2CAE18766D}"/>
              </a:ext>
            </a:extLst>
          </p:cNvPr>
          <p:cNvSpPr txBox="1"/>
          <p:nvPr/>
        </p:nvSpPr>
        <p:spPr>
          <a:xfrm rot="1974094">
            <a:off x="8332602" y="644984"/>
            <a:ext cx="103506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צעד קדימה</a:t>
            </a:r>
          </a:p>
        </p:txBody>
      </p:sp>
      <p:sp>
        <p:nvSpPr>
          <p:cNvPr id="17" name="&quot;Not Allowed&quot; Symbol 16">
            <a:extLst>
              <a:ext uri="{FF2B5EF4-FFF2-40B4-BE49-F238E27FC236}">
                <a16:creationId xmlns:a16="http://schemas.microsoft.com/office/drawing/2014/main" id="{A49E3399-A80E-4D9E-9410-F8882B08BF07}"/>
              </a:ext>
            </a:extLst>
          </p:cNvPr>
          <p:cNvSpPr/>
          <p:nvPr/>
        </p:nvSpPr>
        <p:spPr>
          <a:xfrm>
            <a:off x="6283396" y="883527"/>
            <a:ext cx="481192" cy="44799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6867908-C8DB-48EF-8FE8-82BC55D772A4}"/>
              </a:ext>
            </a:extLst>
          </p:cNvPr>
          <p:cNvCxnSpPr>
            <a:cxnSpLocks/>
          </p:cNvCxnSpPr>
          <p:nvPr/>
        </p:nvCxnSpPr>
        <p:spPr>
          <a:xfrm flipH="1">
            <a:off x="8589867" y="1113913"/>
            <a:ext cx="50006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A487E23-494F-4EB1-B6DB-1C423FA488F5}"/>
              </a:ext>
            </a:extLst>
          </p:cNvPr>
          <p:cNvSpPr txBox="1"/>
          <p:nvPr/>
        </p:nvSpPr>
        <p:spPr>
          <a:xfrm>
            <a:off x="7640674" y="865223"/>
            <a:ext cx="1266389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סיבוב שמאלה</a:t>
            </a:r>
          </a:p>
        </p:txBody>
      </p:sp>
      <p:sp>
        <p:nvSpPr>
          <p:cNvPr id="20" name="&quot;Not Allowed&quot; Symbol 19">
            <a:extLst>
              <a:ext uri="{FF2B5EF4-FFF2-40B4-BE49-F238E27FC236}">
                <a16:creationId xmlns:a16="http://schemas.microsoft.com/office/drawing/2014/main" id="{1C5799BA-2E00-45DD-955A-0EFC796BF0D0}"/>
              </a:ext>
            </a:extLst>
          </p:cNvPr>
          <p:cNvSpPr/>
          <p:nvPr/>
        </p:nvSpPr>
        <p:spPr>
          <a:xfrm rot="21449020">
            <a:off x="6692322" y="1478733"/>
            <a:ext cx="481192" cy="44799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3DDA0E-4626-422B-8A39-AE4B8BDD741D}"/>
              </a:ext>
            </a:extLst>
          </p:cNvPr>
          <p:cNvCxnSpPr>
            <a:cxnSpLocks/>
          </p:cNvCxnSpPr>
          <p:nvPr/>
        </p:nvCxnSpPr>
        <p:spPr>
          <a:xfrm flipH="1">
            <a:off x="8695868" y="1113913"/>
            <a:ext cx="394064" cy="4479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F6A9767-AD79-41A2-9889-88267E6AA153}"/>
              </a:ext>
            </a:extLst>
          </p:cNvPr>
          <p:cNvSpPr txBox="1"/>
          <p:nvPr/>
        </p:nvSpPr>
        <p:spPr>
          <a:xfrm rot="18935016">
            <a:off x="8052673" y="1326473"/>
            <a:ext cx="1055739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סיבוב ימינה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186E1F-046A-4831-AE4C-67C4E9893E76}"/>
              </a:ext>
            </a:extLst>
          </p:cNvPr>
          <p:cNvSpPr txBox="1"/>
          <p:nvPr/>
        </p:nvSpPr>
        <p:spPr>
          <a:xfrm>
            <a:off x="7170621" y="567864"/>
            <a:ext cx="141924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הגעה לגבול המבוך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AF186D-65DB-4DF2-811E-F37F81A3333E}"/>
              </a:ext>
            </a:extLst>
          </p:cNvPr>
          <p:cNvSpPr txBox="1"/>
          <p:nvPr/>
        </p:nvSpPr>
        <p:spPr>
          <a:xfrm>
            <a:off x="6521768" y="945677"/>
            <a:ext cx="141924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ראש נתקע בכיר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A1FB8A-B105-448B-B26E-FEC86CED3672}"/>
              </a:ext>
            </a:extLst>
          </p:cNvPr>
          <p:cNvSpPr txBox="1"/>
          <p:nvPr/>
        </p:nvSpPr>
        <p:spPr>
          <a:xfrm>
            <a:off x="6848913" y="1548840"/>
            <a:ext cx="141924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זנב נתקע בכיר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C60FBDC-CE65-4DED-BBD7-DB2145EF8AD1}"/>
              </a:ext>
            </a:extLst>
          </p:cNvPr>
          <p:cNvCxnSpPr>
            <a:cxnSpLocks/>
          </p:cNvCxnSpPr>
          <p:nvPr/>
        </p:nvCxnSpPr>
        <p:spPr>
          <a:xfrm flipH="1">
            <a:off x="10358846" y="1818901"/>
            <a:ext cx="543455" cy="3168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BE50F41-72E4-4030-836F-5997CEA78779}"/>
              </a:ext>
            </a:extLst>
          </p:cNvPr>
          <p:cNvSpPr txBox="1"/>
          <p:nvPr/>
        </p:nvSpPr>
        <p:spPr>
          <a:xfrm rot="19662217">
            <a:off x="9628227" y="1783182"/>
            <a:ext cx="129177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סיבוב שמאלה</a:t>
            </a:r>
          </a:p>
        </p:txBody>
      </p:sp>
      <p:sp>
        <p:nvSpPr>
          <p:cNvPr id="37" name="&quot;Not Allowed&quot; Symbol 36">
            <a:extLst>
              <a:ext uri="{FF2B5EF4-FFF2-40B4-BE49-F238E27FC236}">
                <a16:creationId xmlns:a16="http://schemas.microsoft.com/office/drawing/2014/main" id="{F69B3191-BEC7-4993-8D8B-53EC89AB298C}"/>
              </a:ext>
            </a:extLst>
          </p:cNvPr>
          <p:cNvSpPr/>
          <p:nvPr/>
        </p:nvSpPr>
        <p:spPr>
          <a:xfrm rot="150834">
            <a:off x="8344899" y="2054255"/>
            <a:ext cx="481192" cy="44799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9CA10E-B1AB-49AD-BBF3-B6FA18C5905E}"/>
              </a:ext>
            </a:extLst>
          </p:cNvPr>
          <p:cNvSpPr txBox="1"/>
          <p:nvPr/>
        </p:nvSpPr>
        <p:spPr>
          <a:xfrm>
            <a:off x="8580001" y="2029961"/>
            <a:ext cx="141924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הכיר מפריע במהלך הסיבוב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775B586-28B4-465F-874B-81FEA0D58AE3}"/>
              </a:ext>
            </a:extLst>
          </p:cNvPr>
          <p:cNvCxnSpPr>
            <a:cxnSpLocks/>
          </p:cNvCxnSpPr>
          <p:nvPr/>
        </p:nvCxnSpPr>
        <p:spPr>
          <a:xfrm flipH="1">
            <a:off x="11164768" y="1930616"/>
            <a:ext cx="1" cy="9556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C0062C8-EEA6-4CFE-8F64-9EC5996C652D}"/>
              </a:ext>
            </a:extLst>
          </p:cNvPr>
          <p:cNvSpPr txBox="1"/>
          <p:nvPr/>
        </p:nvSpPr>
        <p:spPr>
          <a:xfrm rot="16200000">
            <a:off x="10355927" y="2328412"/>
            <a:ext cx="129177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סיבוב ימינה</a:t>
            </a:r>
          </a:p>
        </p:txBody>
      </p:sp>
      <p:graphicFrame>
        <p:nvGraphicFramePr>
          <p:cNvPr id="42" name="Table 5">
            <a:extLst>
              <a:ext uri="{FF2B5EF4-FFF2-40B4-BE49-F238E27FC236}">
                <a16:creationId xmlns:a16="http://schemas.microsoft.com/office/drawing/2014/main" id="{D2C03CF6-31D4-4236-A019-54DC46E606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515124"/>
              </p:ext>
            </p:extLst>
          </p:nvPr>
        </p:nvGraphicFramePr>
        <p:xfrm>
          <a:off x="10910520" y="2886308"/>
          <a:ext cx="825860" cy="131934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65172">
                  <a:extLst>
                    <a:ext uri="{9D8B030D-6E8A-4147-A177-3AD203B41FA5}">
                      <a16:colId xmlns:a16="http://schemas.microsoft.com/office/drawing/2014/main" val="1545461720"/>
                    </a:ext>
                  </a:extLst>
                </a:gridCol>
                <a:gridCol w="165172">
                  <a:extLst>
                    <a:ext uri="{9D8B030D-6E8A-4147-A177-3AD203B41FA5}">
                      <a16:colId xmlns:a16="http://schemas.microsoft.com/office/drawing/2014/main" val="1569400049"/>
                    </a:ext>
                  </a:extLst>
                </a:gridCol>
                <a:gridCol w="165172">
                  <a:extLst>
                    <a:ext uri="{9D8B030D-6E8A-4147-A177-3AD203B41FA5}">
                      <a16:colId xmlns:a16="http://schemas.microsoft.com/office/drawing/2014/main" val="929146903"/>
                    </a:ext>
                  </a:extLst>
                </a:gridCol>
                <a:gridCol w="165172">
                  <a:extLst>
                    <a:ext uri="{9D8B030D-6E8A-4147-A177-3AD203B41FA5}">
                      <a16:colId xmlns:a16="http://schemas.microsoft.com/office/drawing/2014/main" val="1205294750"/>
                    </a:ext>
                  </a:extLst>
                </a:gridCol>
                <a:gridCol w="165172">
                  <a:extLst>
                    <a:ext uri="{9D8B030D-6E8A-4147-A177-3AD203B41FA5}">
                      <a16:colId xmlns:a16="http://schemas.microsoft.com/office/drawing/2014/main" val="2519948292"/>
                    </a:ext>
                  </a:extLst>
                </a:gridCol>
              </a:tblGrid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3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2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1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706503"/>
                  </a:ext>
                </a:extLst>
              </a:tr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984448"/>
                  </a:ext>
                </a:extLst>
              </a:tr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4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3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1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0551393"/>
                  </a:ext>
                </a:extLst>
              </a:tr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-1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2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282296"/>
                  </a:ext>
                </a:extLst>
              </a:tr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3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172108"/>
                  </a:ext>
                </a:extLst>
              </a:tr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4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0129130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EF475F18-8324-4A93-BE83-032438987778}"/>
              </a:ext>
            </a:extLst>
          </p:cNvPr>
          <p:cNvSpPr txBox="1"/>
          <p:nvPr/>
        </p:nvSpPr>
        <p:spPr>
          <a:xfrm rot="5400000">
            <a:off x="11108692" y="2086534"/>
            <a:ext cx="129177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סיבוב שמאלה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0C6A54B-A0EC-4736-97FB-6907DED13E67}"/>
              </a:ext>
            </a:extLst>
          </p:cNvPr>
          <p:cNvCxnSpPr>
            <a:cxnSpLocks/>
          </p:cNvCxnSpPr>
          <p:nvPr/>
        </p:nvCxnSpPr>
        <p:spPr>
          <a:xfrm flipV="1">
            <a:off x="11591622" y="1930616"/>
            <a:ext cx="9067" cy="9556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4F9B05F-E779-4D67-8563-20900CB45157}"/>
              </a:ext>
            </a:extLst>
          </p:cNvPr>
          <p:cNvSpPr txBox="1"/>
          <p:nvPr/>
        </p:nvSpPr>
        <p:spPr>
          <a:xfrm>
            <a:off x="9831056" y="3377982"/>
            <a:ext cx="103506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צעד קדימה</a:t>
            </a:r>
          </a:p>
        </p:txBody>
      </p:sp>
      <p:sp>
        <p:nvSpPr>
          <p:cNvPr id="48" name="&quot;Not Allowed&quot; Symbol 47">
            <a:extLst>
              <a:ext uri="{FF2B5EF4-FFF2-40B4-BE49-F238E27FC236}">
                <a16:creationId xmlns:a16="http://schemas.microsoft.com/office/drawing/2014/main" id="{892D7BA8-D67B-4AF8-80C4-0427A539F47F}"/>
              </a:ext>
            </a:extLst>
          </p:cNvPr>
          <p:cNvSpPr/>
          <p:nvPr/>
        </p:nvSpPr>
        <p:spPr>
          <a:xfrm>
            <a:off x="8122921" y="3364374"/>
            <a:ext cx="481192" cy="44799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3641FF6-3A3F-4DD7-B226-0201A2563091}"/>
              </a:ext>
            </a:extLst>
          </p:cNvPr>
          <p:cNvSpPr txBox="1"/>
          <p:nvPr/>
        </p:nvSpPr>
        <p:spPr>
          <a:xfrm>
            <a:off x="8580001" y="3496701"/>
            <a:ext cx="141924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הגעה לגבול המבוך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F92E3D3-251E-456E-BC79-5B915B6F1F8A}"/>
              </a:ext>
            </a:extLst>
          </p:cNvPr>
          <p:cNvCxnSpPr>
            <a:cxnSpLocks/>
            <a:endCxn id="49" idx="3"/>
          </p:cNvCxnSpPr>
          <p:nvPr/>
        </p:nvCxnSpPr>
        <p:spPr>
          <a:xfrm flipH="1" flipV="1">
            <a:off x="9999247" y="3650590"/>
            <a:ext cx="848678" cy="62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DF3236D-AB67-4714-8D84-D04367537460}"/>
              </a:ext>
            </a:extLst>
          </p:cNvPr>
          <p:cNvCxnSpPr>
            <a:cxnSpLocks/>
          </p:cNvCxnSpPr>
          <p:nvPr/>
        </p:nvCxnSpPr>
        <p:spPr>
          <a:xfrm flipH="1">
            <a:off x="10443579" y="4274246"/>
            <a:ext cx="543455" cy="3168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62F249F-3DD5-48B7-936F-8B3243E8F109}"/>
              </a:ext>
            </a:extLst>
          </p:cNvPr>
          <p:cNvSpPr txBox="1"/>
          <p:nvPr/>
        </p:nvSpPr>
        <p:spPr>
          <a:xfrm rot="19662217">
            <a:off x="9712960" y="4238527"/>
            <a:ext cx="129177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סיבוב ימינה</a:t>
            </a:r>
          </a:p>
        </p:txBody>
      </p:sp>
      <p:sp>
        <p:nvSpPr>
          <p:cNvPr id="54" name="&quot;Not Allowed&quot; Symbol 53">
            <a:extLst>
              <a:ext uri="{FF2B5EF4-FFF2-40B4-BE49-F238E27FC236}">
                <a16:creationId xmlns:a16="http://schemas.microsoft.com/office/drawing/2014/main" id="{B4D42D2F-BC8B-4E35-A69B-1AD6B75E250A}"/>
              </a:ext>
            </a:extLst>
          </p:cNvPr>
          <p:cNvSpPr/>
          <p:nvPr/>
        </p:nvSpPr>
        <p:spPr>
          <a:xfrm rot="150834">
            <a:off x="8429632" y="4509600"/>
            <a:ext cx="481192" cy="44799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EE370E-C954-47AA-951D-2DCB7BBF8008}"/>
              </a:ext>
            </a:extLst>
          </p:cNvPr>
          <p:cNvSpPr txBox="1"/>
          <p:nvPr/>
        </p:nvSpPr>
        <p:spPr>
          <a:xfrm>
            <a:off x="8664734" y="4485306"/>
            <a:ext cx="141924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הכיר מפריע במהלך הסיבוב</a:t>
            </a:r>
          </a:p>
        </p:txBody>
      </p:sp>
    </p:spTree>
    <p:extLst>
      <p:ext uri="{BB962C8B-B14F-4D97-AF65-F5344CB8AC3E}">
        <p14:creationId xmlns:p14="http://schemas.microsoft.com/office/powerpoint/2010/main" val="1542021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261DDF55-2805-4C08-8A59-76AFCA38F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289975"/>
              </p:ext>
            </p:extLst>
          </p:nvPr>
        </p:nvGraphicFramePr>
        <p:xfrm>
          <a:off x="10872655" y="464343"/>
          <a:ext cx="825860" cy="43978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65172">
                  <a:extLst>
                    <a:ext uri="{9D8B030D-6E8A-4147-A177-3AD203B41FA5}">
                      <a16:colId xmlns:a16="http://schemas.microsoft.com/office/drawing/2014/main" val="1545461720"/>
                    </a:ext>
                  </a:extLst>
                </a:gridCol>
                <a:gridCol w="165172">
                  <a:extLst>
                    <a:ext uri="{9D8B030D-6E8A-4147-A177-3AD203B41FA5}">
                      <a16:colId xmlns:a16="http://schemas.microsoft.com/office/drawing/2014/main" val="1569400049"/>
                    </a:ext>
                  </a:extLst>
                </a:gridCol>
                <a:gridCol w="165172">
                  <a:extLst>
                    <a:ext uri="{9D8B030D-6E8A-4147-A177-3AD203B41FA5}">
                      <a16:colId xmlns:a16="http://schemas.microsoft.com/office/drawing/2014/main" val="929146903"/>
                    </a:ext>
                  </a:extLst>
                </a:gridCol>
                <a:gridCol w="165172">
                  <a:extLst>
                    <a:ext uri="{9D8B030D-6E8A-4147-A177-3AD203B41FA5}">
                      <a16:colId xmlns:a16="http://schemas.microsoft.com/office/drawing/2014/main" val="1205294750"/>
                    </a:ext>
                  </a:extLst>
                </a:gridCol>
                <a:gridCol w="165172">
                  <a:extLst>
                    <a:ext uri="{9D8B030D-6E8A-4147-A177-3AD203B41FA5}">
                      <a16:colId xmlns:a16="http://schemas.microsoft.com/office/drawing/2014/main" val="2519948292"/>
                    </a:ext>
                  </a:extLst>
                </a:gridCol>
              </a:tblGrid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3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2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1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706503"/>
                  </a:ext>
                </a:extLst>
              </a:tr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4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2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3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1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984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3739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139</Words>
  <Application>Microsoft Office PowerPoint</Application>
  <PresentationFormat>Widescreen</PresentationFormat>
  <Paragraphs>112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David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Ofir Manor</dc:creator>
  <cp:lastModifiedBy>Ofir Manor</cp:lastModifiedBy>
  <cp:revision>2</cp:revision>
  <dcterms:created xsi:type="dcterms:W3CDTF">2021-11-21T15:02:04Z</dcterms:created>
  <dcterms:modified xsi:type="dcterms:W3CDTF">2021-11-21T18:36:30Z</dcterms:modified>
</cp:coreProperties>
</file>