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53-61A8-4779-A4E6-9752E8BF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5D23-B64F-413E-880B-E18353A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15E7-9B2A-4BD6-8165-63AC92B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631E-FCFC-41BE-BD59-11BAF32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5964-BF38-41C9-9E73-581BC75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77F-A7A2-402D-BD38-1C4D918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CB5CC-90AE-46C6-B209-7D9381B3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2A4-270E-4FC7-AE95-50A805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1D38-D5E9-4BA7-8791-B3805FD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838-403B-49CB-8443-973474E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0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580-E98B-4CF5-99D5-1C29AD57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B6E1-4212-408D-9241-40EBC30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158-1D18-482B-999E-870A43F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7719-A748-4EC5-B336-802A505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28F4-0002-4121-A868-303ADCC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C313-BCDB-495A-A3D3-7B74254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860-F77C-4016-8FF3-393F494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404A-5FF1-47AC-8E2A-50CAB2B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C8E-6765-4594-93A5-0EA42E3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F9C-BC23-442D-957C-B41540E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9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7DD-2000-4460-A7B4-8ADE2F4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2ED2-9EB1-4994-A31E-6A0F44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105-6488-4633-A973-AB2E914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8B9F-875F-4AC4-BE81-E4CA51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32A-4F66-4655-BCAE-30083EF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E378-8BF1-4304-B59D-22D28A9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DDA-7165-456B-A2FE-03587184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F92F-76C0-49FA-951F-BA27E1E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681-89CE-49C9-A0B5-767B204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922-15BD-4F16-A5E5-735973A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7A32-41DD-46B5-9CE3-3C58A8B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F8F-1F90-4B21-8570-E065A81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F744-446E-4AC6-9F56-B1320C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8D08-78E5-42F6-9947-2AAFF107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D666-41F5-4F2C-97BF-2E368359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5487-4020-4821-B067-7FA49E31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93A5-4E46-45C8-90A8-59BFF1C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B705-5B2E-4060-9F57-7B8715E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EB10-FE18-41D5-B4BD-96C4218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3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45E1-DE7A-44A8-B59D-90F7C42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3A51-3256-4C2D-8846-4B2CB4B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20B5D-E309-45DF-B24C-EB51689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59D-2362-4611-BB58-05DC416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8DBF-4EAE-4C3D-A09F-1E387E8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D4A7-FA68-46C2-969A-D19060A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4C36-DC13-428A-AD1B-AEA222A7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884-F2A2-4BA1-AE34-3943FB77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048-A7F4-4AE9-AAD0-C336C6FE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3F3F-CE9B-44C3-BDCB-6AE1B17F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CF93-44C5-4C79-ADD2-994E895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379B-9F1B-43B2-9B0D-D25E7E15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F7EF-4EB8-4FB2-A2C3-14ACC5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A2-45A2-43A2-AE56-2A15CD6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269-8404-4374-A915-96E642E6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AF20-E0DB-4B1E-BC69-1C4F587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EA8F-82A0-4734-9DBA-2D699E8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638-C0A7-44E0-BDC3-AAC28A7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F0D7-AF5C-4F8B-A62C-B39EF40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DDA1-5DB0-4405-819D-3F65C24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61B0-5F0E-4D66-9DCA-916F0C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F70-6F51-4C8B-A850-0A13289C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81C1-996D-4132-B87A-F6A4F478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0F92-A28D-4165-B875-29C852D44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CC00831-CF27-4224-B9A9-BDC006CE791A}"/>
              </a:ext>
            </a:extLst>
          </p:cNvPr>
          <p:cNvSpPr/>
          <p:nvPr/>
        </p:nvSpPr>
        <p:spPr>
          <a:xfrm>
            <a:off x="563880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36AF3-7078-4180-82CB-7E7402925006}"/>
              </a:ext>
            </a:extLst>
          </p:cNvPr>
          <p:cNvSpPr/>
          <p:nvPr/>
        </p:nvSpPr>
        <p:spPr>
          <a:xfrm>
            <a:off x="691885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ED49D-ABCA-486C-95A3-50697F21D80E}"/>
              </a:ext>
            </a:extLst>
          </p:cNvPr>
          <p:cNvSpPr/>
          <p:nvPr/>
        </p:nvSpPr>
        <p:spPr>
          <a:xfrm>
            <a:off x="4358749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28C54-D274-4D78-87FC-485AD541D686}"/>
              </a:ext>
            </a:extLst>
          </p:cNvPr>
          <p:cNvSpPr/>
          <p:nvPr/>
        </p:nvSpPr>
        <p:spPr>
          <a:xfrm>
            <a:off x="5638800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0F740-0C97-422D-9A1A-C9D545355FF8}"/>
              </a:ext>
            </a:extLst>
          </p:cNvPr>
          <p:cNvSpPr/>
          <p:nvPr/>
        </p:nvSpPr>
        <p:spPr>
          <a:xfrm>
            <a:off x="8198901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4BDA8-C808-4380-874A-B739A16E33EF}"/>
              </a:ext>
            </a:extLst>
          </p:cNvPr>
          <p:cNvSpPr/>
          <p:nvPr/>
        </p:nvSpPr>
        <p:spPr>
          <a:xfrm>
            <a:off x="3078698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84D3-BE0F-44CD-BB06-0ACF8299FC36}"/>
              </a:ext>
            </a:extLst>
          </p:cNvPr>
          <p:cNvSpPr/>
          <p:nvPr/>
        </p:nvSpPr>
        <p:spPr>
          <a:xfrm>
            <a:off x="6918850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71097-F77F-47DD-9AD4-88308787712F}"/>
              </a:ext>
            </a:extLst>
          </p:cNvPr>
          <p:cNvSpPr/>
          <p:nvPr/>
        </p:nvSpPr>
        <p:spPr>
          <a:xfrm>
            <a:off x="8198901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9053-4C32-479A-96CC-232D5B499909}"/>
              </a:ext>
            </a:extLst>
          </p:cNvPr>
          <p:cNvSpPr/>
          <p:nvPr/>
        </p:nvSpPr>
        <p:spPr>
          <a:xfrm>
            <a:off x="4358749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AF5ED-DBC3-4787-83DA-8A1D1379CB17}"/>
              </a:ext>
            </a:extLst>
          </p:cNvPr>
          <p:cNvSpPr/>
          <p:nvPr/>
        </p:nvSpPr>
        <p:spPr>
          <a:xfrm>
            <a:off x="307869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42010-C8F4-4C01-82C0-C74C66662E41}"/>
              </a:ext>
            </a:extLst>
          </p:cNvPr>
          <p:cNvSpPr/>
          <p:nvPr/>
        </p:nvSpPr>
        <p:spPr>
          <a:xfrm>
            <a:off x="563880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28C363-F742-40A3-9313-F43826ACD3BB}"/>
              </a:ext>
            </a:extLst>
          </p:cNvPr>
          <p:cNvSpPr/>
          <p:nvPr/>
        </p:nvSpPr>
        <p:spPr>
          <a:xfrm>
            <a:off x="691885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4E4C50-8201-4B77-8761-23A7742ED61C}"/>
              </a:ext>
            </a:extLst>
          </p:cNvPr>
          <p:cNvSpPr/>
          <p:nvPr/>
        </p:nvSpPr>
        <p:spPr>
          <a:xfrm>
            <a:off x="4358749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09626F-B22B-434C-B291-69AE66ADD79B}"/>
              </a:ext>
            </a:extLst>
          </p:cNvPr>
          <p:cNvSpPr/>
          <p:nvPr/>
        </p:nvSpPr>
        <p:spPr>
          <a:xfrm>
            <a:off x="5638800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F2948-3F91-49FC-AD37-0DF23F0C345B}"/>
              </a:ext>
            </a:extLst>
          </p:cNvPr>
          <p:cNvSpPr/>
          <p:nvPr/>
        </p:nvSpPr>
        <p:spPr>
          <a:xfrm>
            <a:off x="8198901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DC3AE5-6757-49D3-A107-AF14D6FC4542}"/>
              </a:ext>
            </a:extLst>
          </p:cNvPr>
          <p:cNvSpPr/>
          <p:nvPr/>
        </p:nvSpPr>
        <p:spPr>
          <a:xfrm>
            <a:off x="3078698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228CA-945A-4D90-AA9E-63F4433033F4}"/>
              </a:ext>
            </a:extLst>
          </p:cNvPr>
          <p:cNvSpPr/>
          <p:nvPr/>
        </p:nvSpPr>
        <p:spPr>
          <a:xfrm>
            <a:off x="1941728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062A0-E6DC-4DDD-983A-C2219C0F855F}"/>
              </a:ext>
            </a:extLst>
          </p:cNvPr>
          <p:cNvSpPr/>
          <p:nvPr/>
        </p:nvSpPr>
        <p:spPr>
          <a:xfrm>
            <a:off x="194172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864201-8328-4F55-A6EF-FED547112C1C}"/>
              </a:ext>
            </a:extLst>
          </p:cNvPr>
          <p:cNvSpPr/>
          <p:nvPr/>
        </p:nvSpPr>
        <p:spPr>
          <a:xfrm>
            <a:off x="1941728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EB4064-8E47-4C18-8632-FAC56B103603}"/>
              </a:ext>
            </a:extLst>
          </p:cNvPr>
          <p:cNvSpPr/>
          <p:nvPr/>
        </p:nvSpPr>
        <p:spPr>
          <a:xfrm>
            <a:off x="5638800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375260-17EA-4B45-B530-3B6D2A46532B}"/>
              </a:ext>
            </a:extLst>
          </p:cNvPr>
          <p:cNvSpPr/>
          <p:nvPr/>
        </p:nvSpPr>
        <p:spPr>
          <a:xfrm>
            <a:off x="9335872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FB2EA9-4FE1-47E0-B99A-B60FD285B74B}"/>
              </a:ext>
            </a:extLst>
          </p:cNvPr>
          <p:cNvSpPr/>
          <p:nvPr/>
        </p:nvSpPr>
        <p:spPr>
          <a:xfrm>
            <a:off x="9335872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6DE62B-9826-4E31-A8AD-28EB248A03BD}"/>
              </a:ext>
            </a:extLst>
          </p:cNvPr>
          <p:cNvSpPr/>
          <p:nvPr/>
        </p:nvSpPr>
        <p:spPr>
          <a:xfrm>
            <a:off x="9335872" y="3979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39F1D-269C-49D8-9045-238D747FDFAE}"/>
              </a:ext>
            </a:extLst>
          </p:cNvPr>
          <p:cNvSpPr/>
          <p:nvPr/>
        </p:nvSpPr>
        <p:spPr>
          <a:xfrm>
            <a:off x="5638800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28120F-4D9D-4940-AC1E-15036C5DC416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170328" y="849164"/>
            <a:ext cx="0" cy="2383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F327EC-0097-4874-8BB0-112554BE64B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2170328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F22BEA-E879-4AB1-8D4A-3FC3CF061927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398928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3C50B6-DD9A-4DA9-8B9B-4B62790ADC27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6096000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D02DC-B734-41ED-9D53-8FA7DF3A022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2398928" y="620564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FE1E-55B2-4F06-B977-D807A540148E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6096000" y="620564"/>
            <a:ext cx="3239872" cy="6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EE2F5-2194-4ADF-B7B0-84B25C7D685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9564472" y="855194"/>
            <a:ext cx="0" cy="2377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9E73C7-C79D-42EF-A002-576A957A52A3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9564472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796B5C-5D77-41FD-A2B1-7B7B583CA6FE}"/>
              </a:ext>
            </a:extLst>
          </p:cNvPr>
          <p:cNvCxnSpPr>
            <a:cxnSpLocks/>
            <a:stCxn id="42" idx="4"/>
            <a:endCxn id="27" idx="0"/>
          </p:cNvCxnSpPr>
          <p:nvPr/>
        </p:nvCxnSpPr>
        <p:spPr>
          <a:xfrm>
            <a:off x="3307298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BFECE6-8D76-426D-B77E-EF708B30CBF6}"/>
              </a:ext>
            </a:extLst>
          </p:cNvPr>
          <p:cNvCxnSpPr>
            <a:cxnSpLocks/>
            <a:stCxn id="38" idx="2"/>
            <a:endCxn id="42" idx="6"/>
          </p:cNvCxnSpPr>
          <p:nvPr/>
        </p:nvCxnSpPr>
        <p:spPr>
          <a:xfrm flipH="1">
            <a:off x="3535898" y="1580237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6CFB97-11D1-478B-815B-DE4FF062C1D3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6096000" y="1580237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E8DF4A-1583-490A-B175-E432FA9B0FB9}"/>
              </a:ext>
            </a:extLst>
          </p:cNvPr>
          <p:cNvCxnSpPr>
            <a:cxnSpLocks/>
            <a:stCxn id="27" idx="4"/>
            <a:endCxn id="22" idx="0"/>
          </p:cNvCxnSpPr>
          <p:nvPr/>
        </p:nvCxnSpPr>
        <p:spPr>
          <a:xfrm>
            <a:off x="3307298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488D7-7D16-41CF-B04E-9E1D7AAAF814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535898" y="5271733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F9163F-7288-40DB-8569-92CA0FF461C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6096000" y="5271733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72BAD2-CA00-46F5-9965-7B6C16CE85AB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8427501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9EEAD-3B2A-4077-B9F9-5F9BF76B61CD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>
            <a:off x="8427501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7098D1-998A-4794-8148-5C51A9F2D646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>
            <a:off x="5867400" y="849164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163A71-9B68-4A29-BADD-D91938B6B33D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8656101" y="3461025"/>
            <a:ext cx="679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0A6-E615-4957-A257-0E78A83EDEEA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flipV="1">
            <a:off x="5867400" y="5500333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0FD403-824A-4B2B-A81B-A896CE222B54}"/>
              </a:ext>
            </a:extLst>
          </p:cNvPr>
          <p:cNvCxnSpPr>
            <a:cxnSpLocks/>
            <a:stCxn id="38" idx="4"/>
            <a:endCxn id="28" idx="0"/>
          </p:cNvCxnSpPr>
          <p:nvPr/>
        </p:nvCxnSpPr>
        <p:spPr>
          <a:xfrm>
            <a:off x="5867400" y="1808837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962395-1A61-4F89-B592-F2BB10D270BA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535898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41F42A-DDA0-42FB-8F5C-1AD8267D4694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867400" y="4597994"/>
            <a:ext cx="0" cy="4451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EB145C-8E2E-4104-831B-F768E4753E4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7376050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EAC36-0D9C-42E7-B20C-8DB850F9A7EA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4587349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8DE7A9-756A-4242-B978-47B1AEB901F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815949" y="2488606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09B3E9-85BB-41DD-ADA9-89B60A6F1ADF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>
            <a:off x="4587349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2B1975-9896-4027-AEE8-19E9D8C821EA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815949" y="4369394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9660A6-1A2B-49B9-8FB8-D63CE24432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096000" y="4369394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059345-BCEB-42CC-8021-2C127B6D976E}"/>
              </a:ext>
            </a:extLst>
          </p:cNvPr>
          <p:cNvCxnSpPr>
            <a:cxnSpLocks/>
            <a:stCxn id="12" idx="0"/>
            <a:endCxn id="24" idx="4"/>
          </p:cNvCxnSpPr>
          <p:nvPr/>
        </p:nvCxnSpPr>
        <p:spPr>
          <a:xfrm flipV="1">
            <a:off x="7147450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B7E055-AAF4-47F2-9854-63A39E47BF3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096000" y="2488606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F73D66-BF7C-4CEF-9193-670252EEC3B8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>
            <a:off x="7147450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852CECF-190A-46AC-8AF9-2A94FFF4B8DB}"/>
              </a:ext>
            </a:extLst>
          </p:cNvPr>
          <p:cNvSpPr/>
          <p:nvPr/>
        </p:nvSpPr>
        <p:spPr>
          <a:xfrm>
            <a:off x="10301802" y="1100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AB6069-3A9E-4BBB-A98C-01A445819281}"/>
              </a:ext>
            </a:extLst>
          </p:cNvPr>
          <p:cNvSpPr/>
          <p:nvPr/>
        </p:nvSpPr>
        <p:spPr>
          <a:xfrm>
            <a:off x="10301802" y="2167200"/>
            <a:ext cx="457200" cy="4572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08B8BA0-72CA-4925-BAF5-0D33857AAAF8}"/>
              </a:ext>
            </a:extLst>
          </p:cNvPr>
          <p:cNvSpPr/>
          <p:nvPr/>
        </p:nvSpPr>
        <p:spPr>
          <a:xfrm>
            <a:off x="10301802" y="1633800"/>
            <a:ext cx="457200" cy="4572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87E426-8348-444C-B8D7-FF4559D88C6C}"/>
              </a:ext>
            </a:extLst>
          </p:cNvPr>
          <p:cNvSpPr txBox="1"/>
          <p:nvPr/>
        </p:nvSpPr>
        <p:spPr>
          <a:xfrm>
            <a:off x="10789155" y="11443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CBF846-1278-4498-B043-4B1AEB397BD3}"/>
              </a:ext>
            </a:extLst>
          </p:cNvPr>
          <p:cNvSpPr txBox="1"/>
          <p:nvPr/>
        </p:nvSpPr>
        <p:spPr>
          <a:xfrm>
            <a:off x="10789155" y="16777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Rival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B2147-98CA-456F-B14D-CD28DE88BFF7}"/>
              </a:ext>
            </a:extLst>
          </p:cNvPr>
          <p:cNvSpPr txBox="1"/>
          <p:nvPr/>
        </p:nvSpPr>
        <p:spPr>
          <a:xfrm>
            <a:off x="10759002" y="2173551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E18345-E9F2-4770-9BF0-AC1C7DB46BC6}"/>
              </a:ext>
            </a:extLst>
          </p:cNvPr>
          <p:cNvCxnSpPr>
            <a:cxnSpLocks/>
            <a:stCxn id="44" idx="6"/>
            <a:endCxn id="27" idx="2"/>
          </p:cNvCxnSpPr>
          <p:nvPr/>
        </p:nvCxnSpPr>
        <p:spPr>
          <a:xfrm>
            <a:off x="2398928" y="3461025"/>
            <a:ext cx="6797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A05D8-E78A-44AB-B563-18E2EC26F334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15A3D6-5EBF-49C1-9C46-8E2C9CAE5E40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5E72BE-99BA-4BD8-AEB4-04BF572FB15C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C3780-46CC-49EF-B245-CBE96B3C3560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BDBFDA-97E9-4652-B62A-32CB93AB1A99}"/>
              </a:ext>
            </a:extLst>
          </p:cNvPr>
          <p:cNvGrpSpPr/>
          <p:nvPr/>
        </p:nvGrpSpPr>
        <p:grpSpPr>
          <a:xfrm>
            <a:off x="125919" y="1261663"/>
            <a:ext cx="12509516" cy="4212282"/>
            <a:chOff x="125919" y="1261663"/>
            <a:chExt cx="12509516" cy="4212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40" y="13863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2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3C62C21-5743-4D17-9C86-AF5378F39A20}"/>
                </a:ext>
              </a:extLst>
            </p:cNvPr>
            <p:cNvSpPr/>
            <p:nvPr/>
          </p:nvSpPr>
          <p:spPr>
            <a:xfrm>
              <a:off x="5327186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62E291-7721-42B8-90CC-9D1DD280E8F6}"/>
                </a:ext>
              </a:extLst>
            </p:cNvPr>
            <p:cNvSpPr/>
            <p:nvPr/>
          </p:nvSpPr>
          <p:spPr>
            <a:xfrm>
              <a:off x="1144989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597381-6753-4F13-8C6C-75101AF4997B}"/>
                </a:ext>
              </a:extLst>
            </p:cNvPr>
            <p:cNvSpPr/>
            <p:nvPr/>
          </p:nvSpPr>
          <p:spPr>
            <a:xfrm>
              <a:off x="687907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CAAA3D9-0934-4390-A5BB-E9D877E0E582}"/>
                </a:ext>
              </a:extLst>
            </p:cNvPr>
            <p:cNvSpPr/>
            <p:nvPr/>
          </p:nvSpPr>
          <p:spPr>
            <a:xfrm>
              <a:off x="67152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02BDE4-7078-41A7-95FA-208C0E330767}"/>
                </a:ext>
              </a:extLst>
            </p:cNvPr>
            <p:cNvSpPr/>
            <p:nvPr/>
          </p:nvSpPr>
          <p:spPr>
            <a:xfrm>
              <a:off x="843096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1CEB0B-458B-4E51-9301-1E16F55E3EB1}"/>
                </a:ext>
              </a:extLst>
            </p:cNvPr>
            <p:cNvSpPr/>
            <p:nvPr/>
          </p:nvSpPr>
          <p:spPr>
            <a:xfrm>
              <a:off x="3775298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4CE1F9-51F0-4C55-BFDA-C446CDBE3C03}"/>
                </a:ext>
              </a:extLst>
            </p:cNvPr>
            <p:cNvSpPr/>
            <p:nvPr/>
          </p:nvSpPr>
          <p:spPr>
            <a:xfrm>
              <a:off x="222341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5535A8F-A7B9-4982-BF83-8B58D4A8BA50}"/>
                </a:ext>
              </a:extLst>
            </p:cNvPr>
            <p:cNvSpPr/>
            <p:nvPr/>
          </p:nvSpPr>
          <p:spPr>
            <a:xfrm>
              <a:off x="998285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7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 r="-5063" b="-886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139738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/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5063" b="-759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762666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400888" y="1614946"/>
              <a:ext cx="2633052" cy="136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1625986" y="3300231"/>
              <a:ext cx="1451612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3130AA5-7CCD-4399-9589-88E676F7289C}"/>
                </a:ext>
              </a:extLst>
            </p:cNvPr>
            <p:cNvCxnSpPr>
              <a:cxnSpLocks/>
              <a:stCxn id="121" idx="0"/>
              <a:endCxn id="128" idx="5"/>
            </p:cNvCxnSpPr>
            <p:nvPr/>
          </p:nvCxnSpPr>
          <p:spPr>
            <a:xfrm flipH="1" flipV="1">
              <a:off x="1787631" y="4258491"/>
              <a:ext cx="664379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870802-A7C2-40F2-B6F5-73A16B9E8C6E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900122" y="4218743"/>
              <a:ext cx="628013" cy="798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400888" y="3300231"/>
              <a:ext cx="1371673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48CC-A13D-47D0-A85A-F84BD8578573}"/>
                </a:ext>
              </a:extLst>
            </p:cNvPr>
            <p:cNvCxnSpPr>
              <a:cxnSpLocks/>
              <a:stCxn id="130" idx="3"/>
              <a:endCxn id="120" idx="0"/>
            </p:cNvCxnSpPr>
            <p:nvPr/>
          </p:nvCxnSpPr>
          <p:spPr>
            <a:xfrm flipH="1">
              <a:off x="4003898" y="4258491"/>
              <a:ext cx="607018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AC4BF0-8794-4EE2-B98E-C481282FC844}"/>
                </a:ext>
              </a:extLst>
            </p:cNvPr>
            <p:cNvCxnSpPr>
              <a:cxnSpLocks/>
              <a:stCxn id="130" idx="5"/>
              <a:endCxn id="112" idx="0"/>
            </p:cNvCxnSpPr>
            <p:nvPr/>
          </p:nvCxnSpPr>
          <p:spPr>
            <a:xfrm>
              <a:off x="4934206" y="4258491"/>
              <a:ext cx="621580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491140" y="1614946"/>
              <a:ext cx="2690217" cy="1361995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7855266" y="3300231"/>
              <a:ext cx="1326091" cy="568015"/>
            </a:xfrm>
            <a:prstGeom prst="line">
              <a:avLst/>
            </a:prstGeom>
            <a:ln w="5715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504647" y="3300231"/>
              <a:ext cx="1433324" cy="57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80EF5A-D68B-49F0-ADA7-02DE74B65A35}"/>
                </a:ext>
              </a:extLst>
            </p:cNvPr>
            <p:cNvCxnSpPr>
              <a:cxnSpLocks/>
              <a:stCxn id="134" idx="3"/>
              <a:endCxn id="115" idx="0"/>
            </p:cNvCxnSpPr>
            <p:nvPr/>
          </p:nvCxnSpPr>
          <p:spPr>
            <a:xfrm flipH="1">
              <a:off x="7107674" y="4258491"/>
              <a:ext cx="585947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7F799F-FA71-4D6A-AA91-75D035629DDC}"/>
                </a:ext>
              </a:extLst>
            </p:cNvPr>
            <p:cNvCxnSpPr>
              <a:cxnSpLocks/>
              <a:stCxn id="134" idx="5"/>
              <a:endCxn id="118" idx="0"/>
            </p:cNvCxnSpPr>
            <p:nvPr/>
          </p:nvCxnSpPr>
          <p:spPr>
            <a:xfrm>
              <a:off x="8016911" y="4258491"/>
              <a:ext cx="642651" cy="75825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02513-282B-433E-945B-2E78733ED30C}"/>
                </a:ext>
              </a:extLst>
            </p:cNvPr>
            <p:cNvCxnSpPr>
              <a:cxnSpLocks/>
              <a:stCxn id="126" idx="3"/>
              <a:endCxn id="123" idx="0"/>
            </p:cNvCxnSpPr>
            <p:nvPr/>
          </p:nvCxnSpPr>
          <p:spPr>
            <a:xfrm flipH="1">
              <a:off x="10211450" y="4264104"/>
              <a:ext cx="564876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DCD929-2139-4FFE-B40F-5502604DDD79}"/>
                </a:ext>
              </a:extLst>
            </p:cNvPr>
            <p:cNvCxnSpPr>
              <a:cxnSpLocks/>
              <a:stCxn id="126" idx="5"/>
              <a:endCxn id="114" idx="0"/>
            </p:cNvCxnSpPr>
            <p:nvPr/>
          </p:nvCxnSpPr>
          <p:spPr>
            <a:xfrm>
              <a:off x="11099616" y="4264104"/>
              <a:ext cx="578878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25919" y="14302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27050" y="290998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25919" y="39121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/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61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/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5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37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/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1A1A250-D846-47BB-BFCE-3AE7D7833809}"/>
                </a:ext>
              </a:extLst>
            </p:cNvPr>
            <p:cNvCxnSpPr/>
            <p:nvPr/>
          </p:nvCxnSpPr>
          <p:spPr>
            <a:xfrm flipV="1">
              <a:off x="5001161" y="45163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/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/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2C82444-907F-4AA8-AD3B-2D51A94A9937}"/>
                </a:ext>
              </a:extLst>
            </p:cNvPr>
            <p:cNvSpPr txBox="1"/>
            <p:nvPr/>
          </p:nvSpPr>
          <p:spPr>
            <a:xfrm>
              <a:off x="11178752" y="3820620"/>
              <a:ext cx="145668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Alpha:8</a:t>
              </a:r>
            </a:p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Beta:8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020AF4B-5038-4DB6-A7C7-96CC82D84FA2}"/>
                </a:ext>
              </a:extLst>
            </p:cNvPr>
            <p:cNvCxnSpPr/>
            <p:nvPr/>
          </p:nvCxnSpPr>
          <p:spPr>
            <a:xfrm flipV="1">
              <a:off x="11099616" y="44781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/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8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24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5</cp:revision>
  <dcterms:created xsi:type="dcterms:W3CDTF">2021-12-26T15:27:51Z</dcterms:created>
  <dcterms:modified xsi:type="dcterms:W3CDTF">2021-12-26T17:16:10Z</dcterms:modified>
</cp:coreProperties>
</file>