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2F53-61A8-4779-A4E6-9752E8BF5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A5D23-B64F-413E-880B-E18353AEC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615E7-9B2A-4BD6-8165-63AC92B5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8631E-FCFC-41BE-BD59-11BAF326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15964-BF38-41C9-9E73-581BC756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749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A77F-A7A2-402D-BD38-1C4D9182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CB5CC-90AE-46C6-B209-7D9381B35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B32A4-270E-4FC7-AE95-50A805F0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81D38-D5E9-4BA7-8791-B3805FD7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E5838-403B-49CB-8443-973474E8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205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96580-E98B-4CF5-99D5-1C29AD570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BB6E1-4212-408D-9241-40EBC300F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6C158-1D18-482B-999E-870A43FF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77719-A748-4EC5-B336-802A5056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E28F4-0002-4121-A868-303ADCCC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406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C313-BCDB-495A-A3D3-7B742547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97860-F77C-4016-8FF3-393F49417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A404A-5FF1-47AC-8E2A-50CAB2B3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96C8E-6765-4594-93A5-0EA42E3F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F9C-BC23-442D-957C-B41540ED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697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B7DD-2000-4460-A7B4-8ADE2F4C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A2ED2-9EB1-4994-A31E-6A0F44C70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7A105-6488-4633-A973-AB2E9148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8B9F-875F-4AC4-BE81-E4CA51F6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5232A-4F66-4655-BCAE-30083EF7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851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E378-8BF1-4304-B59D-22D28A96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BDDA-7165-456B-A2FE-03587184E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CF92F-76C0-49FA-951F-BA27E1E3D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DD681-89CE-49C9-A0B5-767B204C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03922-15BD-4F16-A5E5-735973AC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67A32-41DD-46B5-9CE3-3C58A8B9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581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CF8F-1F90-4B21-8570-E065A81D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BF744-446E-4AC6-9F56-B1320C9D6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F8D08-78E5-42F6-9947-2AAFF107C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D666-41F5-4F2C-97BF-2E368359E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B5487-4020-4821-B067-7FA49E31E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993A5-4E46-45C8-90A8-59BFF1C7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B705-5B2E-4060-9F57-7B8715E2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BEB10-FE18-41D5-B4BD-96C42185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139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45E1-DE7A-44A8-B59D-90F7C421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23A51-3256-4C2D-8846-4B2CB4B5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20B5D-E309-45DF-B24C-EB516897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0759D-2362-4611-BB58-05DC4166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219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28DBF-4EAE-4C3D-A09F-1E387E86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8D4A7-FA68-46C2-969A-D19060AB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B4C36-DC13-428A-AD1B-AEA222A7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767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3884-F2A2-4BA1-AE34-3943FB77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A048-A7F4-4AE9-AAD0-C336C6FE2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33F3F-CE9B-44C3-BDCB-6AE1B17F8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9CF93-44C5-4C79-ADD2-994E8956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9379B-9F1B-43B2-9B0D-D25E7E15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6F7EF-4EB8-4FB2-A2C3-14ACC582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081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F2A2-45A2-43A2-AE56-2A15CD69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51269-8404-4374-A915-96E642E63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9AF20-E0DB-4B1E-BC69-1C4F58748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3EA8F-82A0-4734-9DBA-2D699E8B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EC638-C0A7-44E0-BDC3-AAC28A79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F0D7-AF5C-4F8B-A62C-B39EF40D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290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5DDA1-5DB0-4405-819D-3F65C246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261B0-5F0E-4D66-9DCA-916F0C326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0F70-6F51-4C8B-A850-0A13289CA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C88DF-570F-4829-B751-3E93E7A10B2F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781C1-996D-4132-B87A-F6A4F4780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00F92-A28D-4165-B875-29C852D44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65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3CC00831-CF27-4224-B9A9-BDC006CE791A}"/>
              </a:ext>
            </a:extLst>
          </p:cNvPr>
          <p:cNvSpPr/>
          <p:nvPr/>
        </p:nvSpPr>
        <p:spPr>
          <a:xfrm>
            <a:off x="5638800" y="4140794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D36AF3-7078-4180-82CB-7E7402925006}"/>
              </a:ext>
            </a:extLst>
          </p:cNvPr>
          <p:cNvSpPr/>
          <p:nvPr/>
        </p:nvSpPr>
        <p:spPr>
          <a:xfrm>
            <a:off x="6918850" y="4140794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0ED49D-ABCA-486C-95A3-50697F21D80E}"/>
              </a:ext>
            </a:extLst>
          </p:cNvPr>
          <p:cNvSpPr/>
          <p:nvPr/>
        </p:nvSpPr>
        <p:spPr>
          <a:xfrm>
            <a:off x="4358749" y="4140794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E28C54-D274-4D78-87FC-485AD541D686}"/>
              </a:ext>
            </a:extLst>
          </p:cNvPr>
          <p:cNvSpPr/>
          <p:nvPr/>
        </p:nvSpPr>
        <p:spPr>
          <a:xfrm>
            <a:off x="5638800" y="504313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20F740-0C97-422D-9A1A-C9D545355FF8}"/>
              </a:ext>
            </a:extLst>
          </p:cNvPr>
          <p:cNvSpPr/>
          <p:nvPr/>
        </p:nvSpPr>
        <p:spPr>
          <a:xfrm>
            <a:off x="8198901" y="504313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24BDA8-C808-4380-874A-B739A16E33EF}"/>
              </a:ext>
            </a:extLst>
          </p:cNvPr>
          <p:cNvSpPr/>
          <p:nvPr/>
        </p:nvSpPr>
        <p:spPr>
          <a:xfrm>
            <a:off x="3078698" y="504313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6C84D3-BE0F-44CD-BB06-0ACF8299FC36}"/>
              </a:ext>
            </a:extLst>
          </p:cNvPr>
          <p:cNvSpPr/>
          <p:nvPr/>
        </p:nvSpPr>
        <p:spPr>
          <a:xfrm>
            <a:off x="6918850" y="323242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FD71097-F77F-47DD-9AD4-88308787712F}"/>
              </a:ext>
            </a:extLst>
          </p:cNvPr>
          <p:cNvSpPr/>
          <p:nvPr/>
        </p:nvSpPr>
        <p:spPr>
          <a:xfrm>
            <a:off x="8198901" y="323242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109053-4C32-479A-96CC-232D5B499909}"/>
              </a:ext>
            </a:extLst>
          </p:cNvPr>
          <p:cNvSpPr/>
          <p:nvPr/>
        </p:nvSpPr>
        <p:spPr>
          <a:xfrm>
            <a:off x="4358749" y="323242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1AF5ED-DBC3-4787-83DA-8A1D1379CB17}"/>
              </a:ext>
            </a:extLst>
          </p:cNvPr>
          <p:cNvSpPr/>
          <p:nvPr/>
        </p:nvSpPr>
        <p:spPr>
          <a:xfrm>
            <a:off x="3078698" y="323242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8842010-C8F4-4C01-82C0-C74C66662E41}"/>
              </a:ext>
            </a:extLst>
          </p:cNvPr>
          <p:cNvSpPr/>
          <p:nvPr/>
        </p:nvSpPr>
        <p:spPr>
          <a:xfrm>
            <a:off x="5638800" y="2260006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28C363-F742-40A3-9313-F43826ACD3BB}"/>
              </a:ext>
            </a:extLst>
          </p:cNvPr>
          <p:cNvSpPr/>
          <p:nvPr/>
        </p:nvSpPr>
        <p:spPr>
          <a:xfrm>
            <a:off x="6918850" y="2260006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74E4C50-8201-4B77-8761-23A7742ED61C}"/>
              </a:ext>
            </a:extLst>
          </p:cNvPr>
          <p:cNvSpPr/>
          <p:nvPr/>
        </p:nvSpPr>
        <p:spPr>
          <a:xfrm>
            <a:off x="4358749" y="2260006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009626F-B22B-434C-B291-69AE66ADD79B}"/>
              </a:ext>
            </a:extLst>
          </p:cNvPr>
          <p:cNvSpPr/>
          <p:nvPr/>
        </p:nvSpPr>
        <p:spPr>
          <a:xfrm>
            <a:off x="5638800" y="1351637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6EF2948-3F91-49FC-AD37-0DF23F0C345B}"/>
              </a:ext>
            </a:extLst>
          </p:cNvPr>
          <p:cNvSpPr/>
          <p:nvPr/>
        </p:nvSpPr>
        <p:spPr>
          <a:xfrm>
            <a:off x="8198901" y="1351637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4DC3AE5-6757-49D3-A107-AF14D6FC4542}"/>
              </a:ext>
            </a:extLst>
          </p:cNvPr>
          <p:cNvSpPr/>
          <p:nvPr/>
        </p:nvSpPr>
        <p:spPr>
          <a:xfrm>
            <a:off x="3078698" y="1351637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44228CA-945A-4D90-AA9E-63F4433033F4}"/>
              </a:ext>
            </a:extLst>
          </p:cNvPr>
          <p:cNvSpPr/>
          <p:nvPr/>
        </p:nvSpPr>
        <p:spPr>
          <a:xfrm>
            <a:off x="1941728" y="391964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0A062A0-E6DC-4DDD-983A-C2219C0F855F}"/>
              </a:ext>
            </a:extLst>
          </p:cNvPr>
          <p:cNvSpPr/>
          <p:nvPr/>
        </p:nvSpPr>
        <p:spPr>
          <a:xfrm>
            <a:off x="1941728" y="323242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864201-8328-4F55-A6EF-FED547112C1C}"/>
              </a:ext>
            </a:extLst>
          </p:cNvPr>
          <p:cNvSpPr/>
          <p:nvPr/>
        </p:nvSpPr>
        <p:spPr>
          <a:xfrm>
            <a:off x="1941728" y="6002806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EB4064-8E47-4C18-8632-FAC56B103603}"/>
              </a:ext>
            </a:extLst>
          </p:cNvPr>
          <p:cNvSpPr/>
          <p:nvPr/>
        </p:nvSpPr>
        <p:spPr>
          <a:xfrm>
            <a:off x="5638800" y="6002806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F375260-17EA-4B45-B530-3B6D2A46532B}"/>
              </a:ext>
            </a:extLst>
          </p:cNvPr>
          <p:cNvSpPr/>
          <p:nvPr/>
        </p:nvSpPr>
        <p:spPr>
          <a:xfrm>
            <a:off x="9335872" y="6002806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EFB2EA9-4FE1-47E0-B99A-B60FD285B74B}"/>
              </a:ext>
            </a:extLst>
          </p:cNvPr>
          <p:cNvSpPr/>
          <p:nvPr/>
        </p:nvSpPr>
        <p:spPr>
          <a:xfrm>
            <a:off x="9335872" y="323242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C6DE62B-9826-4E31-A8AD-28EB248A03BD}"/>
              </a:ext>
            </a:extLst>
          </p:cNvPr>
          <p:cNvSpPr/>
          <p:nvPr/>
        </p:nvSpPr>
        <p:spPr>
          <a:xfrm>
            <a:off x="9335872" y="397994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A739F1D-269C-49D8-9045-238D747FDFAE}"/>
              </a:ext>
            </a:extLst>
          </p:cNvPr>
          <p:cNvSpPr/>
          <p:nvPr/>
        </p:nvSpPr>
        <p:spPr>
          <a:xfrm>
            <a:off x="5638800" y="391964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28120F-4D9D-4940-AC1E-15036C5DC416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>
            <a:off x="2170328" y="849164"/>
            <a:ext cx="0" cy="23832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AF327EC-0097-4874-8BB0-112554BE64B7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>
            <a:off x="2170328" y="3689625"/>
            <a:ext cx="0" cy="23131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F22BEA-E879-4AB1-8D4A-3FC3CF061927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2398928" y="6231406"/>
            <a:ext cx="323987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33C50B6-DD9A-4DA9-8B9B-4B62790ADC27}"/>
              </a:ext>
            </a:extLst>
          </p:cNvPr>
          <p:cNvCxnSpPr>
            <a:cxnSpLocks/>
            <a:stCxn id="47" idx="2"/>
            <a:endCxn id="46" idx="6"/>
          </p:cNvCxnSpPr>
          <p:nvPr/>
        </p:nvCxnSpPr>
        <p:spPr>
          <a:xfrm flipH="1">
            <a:off x="6096000" y="6231406"/>
            <a:ext cx="323987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95D02DC-B734-41ED-9D53-8FA7DF3A022E}"/>
              </a:ext>
            </a:extLst>
          </p:cNvPr>
          <p:cNvCxnSpPr>
            <a:cxnSpLocks/>
            <a:stCxn id="43" idx="6"/>
            <a:endCxn id="50" idx="2"/>
          </p:cNvCxnSpPr>
          <p:nvPr/>
        </p:nvCxnSpPr>
        <p:spPr>
          <a:xfrm>
            <a:off x="2398928" y="620564"/>
            <a:ext cx="323987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28DFE1E-55B2-4F06-B977-D807A540148E}"/>
              </a:ext>
            </a:extLst>
          </p:cNvPr>
          <p:cNvCxnSpPr>
            <a:cxnSpLocks/>
            <a:stCxn id="50" idx="6"/>
            <a:endCxn id="49" idx="2"/>
          </p:cNvCxnSpPr>
          <p:nvPr/>
        </p:nvCxnSpPr>
        <p:spPr>
          <a:xfrm>
            <a:off x="6096000" y="620564"/>
            <a:ext cx="3239872" cy="60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65EE2F5-2194-4ADF-B7B0-84B25C7D6854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9564472" y="855194"/>
            <a:ext cx="0" cy="23772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B9E73C7-C79D-42EF-A002-576A957A52A3}"/>
              </a:ext>
            </a:extLst>
          </p:cNvPr>
          <p:cNvCxnSpPr>
            <a:cxnSpLocks/>
            <a:stCxn id="48" idx="4"/>
            <a:endCxn id="47" idx="0"/>
          </p:cNvCxnSpPr>
          <p:nvPr/>
        </p:nvCxnSpPr>
        <p:spPr>
          <a:xfrm>
            <a:off x="9564472" y="3689625"/>
            <a:ext cx="0" cy="23131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2796B5C-5D77-41FD-A2B1-7B7B583CA6FE}"/>
              </a:ext>
            </a:extLst>
          </p:cNvPr>
          <p:cNvCxnSpPr>
            <a:cxnSpLocks/>
            <a:stCxn id="42" idx="4"/>
            <a:endCxn id="27" idx="0"/>
          </p:cNvCxnSpPr>
          <p:nvPr/>
        </p:nvCxnSpPr>
        <p:spPr>
          <a:xfrm>
            <a:off x="3307298" y="1808837"/>
            <a:ext cx="0" cy="1423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BFECE6-8D76-426D-B77E-EF708B30CBF6}"/>
              </a:ext>
            </a:extLst>
          </p:cNvPr>
          <p:cNvCxnSpPr>
            <a:cxnSpLocks/>
            <a:stCxn id="38" idx="2"/>
            <a:endCxn id="42" idx="6"/>
          </p:cNvCxnSpPr>
          <p:nvPr/>
        </p:nvCxnSpPr>
        <p:spPr>
          <a:xfrm flipH="1">
            <a:off x="3535898" y="1580237"/>
            <a:ext cx="21029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C6CFB97-11D1-478B-815B-DE4FF062C1D3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6096000" y="1580237"/>
            <a:ext cx="210290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3E8DF4A-1583-490A-B175-E432FA9B0FB9}"/>
              </a:ext>
            </a:extLst>
          </p:cNvPr>
          <p:cNvCxnSpPr>
            <a:cxnSpLocks/>
            <a:stCxn id="27" idx="4"/>
            <a:endCxn id="22" idx="0"/>
          </p:cNvCxnSpPr>
          <p:nvPr/>
        </p:nvCxnSpPr>
        <p:spPr>
          <a:xfrm>
            <a:off x="3307298" y="3689625"/>
            <a:ext cx="0" cy="135350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5488D7-7D16-41CF-B04E-9E1D7AAAF814}"/>
              </a:ext>
            </a:extLst>
          </p:cNvPr>
          <p:cNvCxnSpPr>
            <a:cxnSpLocks/>
            <a:stCxn id="18" idx="2"/>
            <a:endCxn id="22" idx="6"/>
          </p:cNvCxnSpPr>
          <p:nvPr/>
        </p:nvCxnSpPr>
        <p:spPr>
          <a:xfrm flipH="1">
            <a:off x="3535898" y="5271733"/>
            <a:ext cx="21029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4F9163F-7288-40DB-8569-92CA0FF461C0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6096000" y="5271733"/>
            <a:ext cx="210290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072BAD2-CA00-46F5-9965-7B6C16CE85AB}"/>
              </a:ext>
            </a:extLst>
          </p:cNvPr>
          <p:cNvCxnSpPr>
            <a:cxnSpLocks/>
            <a:stCxn id="40" idx="4"/>
            <a:endCxn id="25" idx="0"/>
          </p:cNvCxnSpPr>
          <p:nvPr/>
        </p:nvCxnSpPr>
        <p:spPr>
          <a:xfrm>
            <a:off x="8427501" y="1808837"/>
            <a:ext cx="0" cy="1423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769EEAD-3B2A-4077-B9F9-5F9BF76B61CD}"/>
              </a:ext>
            </a:extLst>
          </p:cNvPr>
          <p:cNvCxnSpPr>
            <a:cxnSpLocks/>
            <a:stCxn id="25" idx="4"/>
            <a:endCxn id="20" idx="0"/>
          </p:cNvCxnSpPr>
          <p:nvPr/>
        </p:nvCxnSpPr>
        <p:spPr>
          <a:xfrm>
            <a:off x="8427501" y="3689625"/>
            <a:ext cx="0" cy="135350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B7098D1-998A-4794-8148-5C51A9F2D646}"/>
              </a:ext>
            </a:extLst>
          </p:cNvPr>
          <p:cNvCxnSpPr>
            <a:cxnSpLocks/>
            <a:stCxn id="50" idx="4"/>
            <a:endCxn id="38" idx="0"/>
          </p:cNvCxnSpPr>
          <p:nvPr/>
        </p:nvCxnSpPr>
        <p:spPr>
          <a:xfrm>
            <a:off x="5867400" y="849164"/>
            <a:ext cx="0" cy="5024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C163A71-9B68-4A29-BADD-D91938B6B33D}"/>
              </a:ext>
            </a:extLst>
          </p:cNvPr>
          <p:cNvCxnSpPr>
            <a:cxnSpLocks/>
            <a:stCxn id="48" idx="2"/>
            <a:endCxn id="25" idx="6"/>
          </p:cNvCxnSpPr>
          <p:nvPr/>
        </p:nvCxnSpPr>
        <p:spPr>
          <a:xfrm flipH="1">
            <a:off x="8656101" y="3461025"/>
            <a:ext cx="67977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EC490A6-E615-4957-A257-0E78A83EDEEA}"/>
              </a:ext>
            </a:extLst>
          </p:cNvPr>
          <p:cNvCxnSpPr>
            <a:cxnSpLocks/>
            <a:stCxn id="46" idx="0"/>
            <a:endCxn id="18" idx="4"/>
          </p:cNvCxnSpPr>
          <p:nvPr/>
        </p:nvCxnSpPr>
        <p:spPr>
          <a:xfrm flipV="1">
            <a:off x="5867400" y="5500333"/>
            <a:ext cx="0" cy="5024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60FD403-824A-4B2B-A81B-A896CE222B54}"/>
              </a:ext>
            </a:extLst>
          </p:cNvPr>
          <p:cNvCxnSpPr>
            <a:cxnSpLocks/>
            <a:stCxn id="38" idx="4"/>
            <a:endCxn id="28" idx="0"/>
          </p:cNvCxnSpPr>
          <p:nvPr/>
        </p:nvCxnSpPr>
        <p:spPr>
          <a:xfrm>
            <a:off x="5867400" y="1808837"/>
            <a:ext cx="0" cy="4511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0962395-1A61-4F89-B592-F2BB10D270BA}"/>
              </a:ext>
            </a:extLst>
          </p:cNvPr>
          <p:cNvCxnSpPr>
            <a:cxnSpLocks/>
            <a:stCxn id="27" idx="6"/>
            <a:endCxn id="26" idx="2"/>
          </p:cNvCxnSpPr>
          <p:nvPr/>
        </p:nvCxnSpPr>
        <p:spPr>
          <a:xfrm>
            <a:off x="3535898" y="3461025"/>
            <a:ext cx="82285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41F42A-DDA0-42FB-8F5C-1AD8267D4694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>
            <a:off x="5867400" y="4597994"/>
            <a:ext cx="0" cy="4451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4EB145C-8E2E-4104-831B-F768E4753E4E}"/>
              </a:ext>
            </a:extLst>
          </p:cNvPr>
          <p:cNvCxnSpPr>
            <a:cxnSpLocks/>
            <a:stCxn id="25" idx="2"/>
            <a:endCxn id="24" idx="6"/>
          </p:cNvCxnSpPr>
          <p:nvPr/>
        </p:nvCxnSpPr>
        <p:spPr>
          <a:xfrm flipH="1">
            <a:off x="7376050" y="3461025"/>
            <a:ext cx="82285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D1EAC36-0D9C-42E7-B20C-8DB850F9A7EA}"/>
              </a:ext>
            </a:extLst>
          </p:cNvPr>
          <p:cNvCxnSpPr>
            <a:cxnSpLocks/>
            <a:stCxn id="31" idx="4"/>
            <a:endCxn id="26" idx="0"/>
          </p:cNvCxnSpPr>
          <p:nvPr/>
        </p:nvCxnSpPr>
        <p:spPr>
          <a:xfrm>
            <a:off x="4587349" y="2717206"/>
            <a:ext cx="0" cy="51521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68DE7A9-756A-4242-B978-47B1AEB901FC}"/>
              </a:ext>
            </a:extLst>
          </p:cNvPr>
          <p:cNvCxnSpPr>
            <a:cxnSpLocks/>
            <a:stCxn id="31" idx="6"/>
            <a:endCxn id="28" idx="2"/>
          </p:cNvCxnSpPr>
          <p:nvPr/>
        </p:nvCxnSpPr>
        <p:spPr>
          <a:xfrm>
            <a:off x="4815949" y="2488606"/>
            <a:ext cx="82285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E09B3E9-85BB-41DD-ADA9-89B60A6F1ADF}"/>
              </a:ext>
            </a:extLst>
          </p:cNvPr>
          <p:cNvCxnSpPr>
            <a:cxnSpLocks/>
            <a:stCxn id="26" idx="4"/>
            <a:endCxn id="14" idx="0"/>
          </p:cNvCxnSpPr>
          <p:nvPr/>
        </p:nvCxnSpPr>
        <p:spPr>
          <a:xfrm>
            <a:off x="4587349" y="3689625"/>
            <a:ext cx="0" cy="4511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52B1975-9896-4027-AEE8-19E9D8C821EA}"/>
              </a:ext>
            </a:extLst>
          </p:cNvPr>
          <p:cNvCxnSpPr>
            <a:cxnSpLocks/>
            <a:stCxn id="10" idx="2"/>
            <a:endCxn id="14" idx="6"/>
          </p:cNvCxnSpPr>
          <p:nvPr/>
        </p:nvCxnSpPr>
        <p:spPr>
          <a:xfrm flipH="1">
            <a:off x="4815949" y="4369394"/>
            <a:ext cx="82285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69660A6-1A2B-49B9-8FB8-D63CE2443274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6096000" y="4369394"/>
            <a:ext cx="82285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A059345-BCEB-42CC-8021-2C127B6D976E}"/>
              </a:ext>
            </a:extLst>
          </p:cNvPr>
          <p:cNvCxnSpPr>
            <a:cxnSpLocks/>
            <a:stCxn id="12" idx="0"/>
            <a:endCxn id="24" idx="4"/>
          </p:cNvCxnSpPr>
          <p:nvPr/>
        </p:nvCxnSpPr>
        <p:spPr>
          <a:xfrm flipV="1">
            <a:off x="7147450" y="3689625"/>
            <a:ext cx="0" cy="4511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3B7E055-AAF4-47F2-9854-63A39E47BF3C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6096000" y="2488606"/>
            <a:ext cx="82285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4F73D66-BF7C-4CEF-9193-670252EEC3B8}"/>
              </a:ext>
            </a:extLst>
          </p:cNvPr>
          <p:cNvCxnSpPr>
            <a:cxnSpLocks/>
            <a:stCxn id="29" idx="4"/>
            <a:endCxn id="24" idx="0"/>
          </p:cNvCxnSpPr>
          <p:nvPr/>
        </p:nvCxnSpPr>
        <p:spPr>
          <a:xfrm>
            <a:off x="7147450" y="2717206"/>
            <a:ext cx="0" cy="51521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7852CECF-190A-46AC-8AF9-2A94FFF4B8DB}"/>
              </a:ext>
            </a:extLst>
          </p:cNvPr>
          <p:cNvSpPr/>
          <p:nvPr/>
        </p:nvSpPr>
        <p:spPr>
          <a:xfrm>
            <a:off x="10301802" y="11004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8AB6069-3A9E-4BBB-A98C-01A445819281}"/>
              </a:ext>
            </a:extLst>
          </p:cNvPr>
          <p:cNvSpPr/>
          <p:nvPr/>
        </p:nvSpPr>
        <p:spPr>
          <a:xfrm>
            <a:off x="10301802" y="2167200"/>
            <a:ext cx="457200" cy="4572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008B8BA0-72CA-4925-BAF5-0D33857AAAF8}"/>
              </a:ext>
            </a:extLst>
          </p:cNvPr>
          <p:cNvSpPr/>
          <p:nvPr/>
        </p:nvSpPr>
        <p:spPr>
          <a:xfrm>
            <a:off x="10301802" y="1633800"/>
            <a:ext cx="457200" cy="4572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787E426-8348-444C-B8D7-FF4559D88C6C}"/>
              </a:ext>
            </a:extLst>
          </p:cNvPr>
          <p:cNvSpPr txBox="1"/>
          <p:nvPr/>
        </p:nvSpPr>
        <p:spPr>
          <a:xfrm>
            <a:off x="10789155" y="1144334"/>
            <a:ext cx="8749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Empty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6CBF846-1278-4498-B043-4B1AEB397BD3}"/>
              </a:ext>
            </a:extLst>
          </p:cNvPr>
          <p:cNvSpPr txBox="1"/>
          <p:nvPr/>
        </p:nvSpPr>
        <p:spPr>
          <a:xfrm>
            <a:off x="10789155" y="1677734"/>
            <a:ext cx="8749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Rival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60B2147-98CA-456F-B14D-CD28DE88BFF7}"/>
              </a:ext>
            </a:extLst>
          </p:cNvPr>
          <p:cNvSpPr txBox="1"/>
          <p:nvPr/>
        </p:nvSpPr>
        <p:spPr>
          <a:xfrm>
            <a:off x="10759002" y="2173551"/>
            <a:ext cx="8749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Player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DE18345-E9F2-4770-9BF0-AC1C7DB46BC6}"/>
              </a:ext>
            </a:extLst>
          </p:cNvPr>
          <p:cNvCxnSpPr>
            <a:cxnSpLocks/>
            <a:stCxn id="44" idx="6"/>
            <a:endCxn id="27" idx="2"/>
          </p:cNvCxnSpPr>
          <p:nvPr/>
        </p:nvCxnSpPr>
        <p:spPr>
          <a:xfrm>
            <a:off x="2398928" y="3461025"/>
            <a:ext cx="6797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4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A6A05D8-E78A-44AB-B563-18E2EC26F334}"/>
              </a:ext>
            </a:extLst>
          </p:cNvPr>
          <p:cNvGrpSpPr/>
          <p:nvPr/>
        </p:nvGrpSpPr>
        <p:grpSpPr>
          <a:xfrm>
            <a:off x="1941728" y="391964"/>
            <a:ext cx="9722356" cy="6068042"/>
            <a:chOff x="1941728" y="391964"/>
            <a:chExt cx="9722356" cy="606804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C00831-CF27-4224-B9A9-BDC006CE791A}"/>
                </a:ext>
              </a:extLst>
            </p:cNvPr>
            <p:cNvSpPr/>
            <p:nvPr/>
          </p:nvSpPr>
          <p:spPr>
            <a:xfrm>
              <a:off x="5638800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D36AF3-7078-4180-82CB-7E7402925006}"/>
                </a:ext>
              </a:extLst>
            </p:cNvPr>
            <p:cNvSpPr/>
            <p:nvPr/>
          </p:nvSpPr>
          <p:spPr>
            <a:xfrm>
              <a:off x="6918850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0ED49D-ABCA-486C-95A3-50697F21D80E}"/>
                </a:ext>
              </a:extLst>
            </p:cNvPr>
            <p:cNvSpPr/>
            <p:nvPr/>
          </p:nvSpPr>
          <p:spPr>
            <a:xfrm>
              <a:off x="4358749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3E28C54-D274-4D78-87FC-485AD541D686}"/>
                </a:ext>
              </a:extLst>
            </p:cNvPr>
            <p:cNvSpPr/>
            <p:nvPr/>
          </p:nvSpPr>
          <p:spPr>
            <a:xfrm>
              <a:off x="5638800" y="5043133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F20F740-0C97-422D-9A1A-C9D545355FF8}"/>
                </a:ext>
              </a:extLst>
            </p:cNvPr>
            <p:cNvSpPr/>
            <p:nvPr/>
          </p:nvSpPr>
          <p:spPr>
            <a:xfrm>
              <a:off x="8198901" y="5043133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4BDA8-C808-4380-874A-B739A16E33EF}"/>
                </a:ext>
              </a:extLst>
            </p:cNvPr>
            <p:cNvSpPr/>
            <p:nvPr/>
          </p:nvSpPr>
          <p:spPr>
            <a:xfrm>
              <a:off x="3078698" y="5043133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6C84D3-BE0F-44CD-BB06-0ACF8299FC36}"/>
                </a:ext>
              </a:extLst>
            </p:cNvPr>
            <p:cNvSpPr/>
            <p:nvPr/>
          </p:nvSpPr>
          <p:spPr>
            <a:xfrm>
              <a:off x="6918850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FD71097-F77F-47DD-9AD4-88308787712F}"/>
                </a:ext>
              </a:extLst>
            </p:cNvPr>
            <p:cNvSpPr/>
            <p:nvPr/>
          </p:nvSpPr>
          <p:spPr>
            <a:xfrm>
              <a:off x="8198901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C109053-4C32-479A-96CC-232D5B499909}"/>
                </a:ext>
              </a:extLst>
            </p:cNvPr>
            <p:cNvSpPr/>
            <p:nvPr/>
          </p:nvSpPr>
          <p:spPr>
            <a:xfrm>
              <a:off x="4358749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81AF5ED-DBC3-4787-83DA-8A1D1379CB17}"/>
                </a:ext>
              </a:extLst>
            </p:cNvPr>
            <p:cNvSpPr/>
            <p:nvPr/>
          </p:nvSpPr>
          <p:spPr>
            <a:xfrm>
              <a:off x="3078698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842010-C8F4-4C01-82C0-C74C66662E41}"/>
                </a:ext>
              </a:extLst>
            </p:cNvPr>
            <p:cNvSpPr/>
            <p:nvPr/>
          </p:nvSpPr>
          <p:spPr>
            <a:xfrm>
              <a:off x="5638800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828C363-F742-40A3-9313-F43826ACD3BB}"/>
                </a:ext>
              </a:extLst>
            </p:cNvPr>
            <p:cNvSpPr/>
            <p:nvPr/>
          </p:nvSpPr>
          <p:spPr>
            <a:xfrm>
              <a:off x="6918850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74E4C50-8201-4B77-8761-23A7742ED61C}"/>
                </a:ext>
              </a:extLst>
            </p:cNvPr>
            <p:cNvSpPr/>
            <p:nvPr/>
          </p:nvSpPr>
          <p:spPr>
            <a:xfrm>
              <a:off x="4358749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09626F-B22B-434C-B291-69AE66ADD79B}"/>
                </a:ext>
              </a:extLst>
            </p:cNvPr>
            <p:cNvSpPr/>
            <p:nvPr/>
          </p:nvSpPr>
          <p:spPr>
            <a:xfrm>
              <a:off x="5638800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6EF2948-3F91-49FC-AD37-0DF23F0C345B}"/>
                </a:ext>
              </a:extLst>
            </p:cNvPr>
            <p:cNvSpPr/>
            <p:nvPr/>
          </p:nvSpPr>
          <p:spPr>
            <a:xfrm>
              <a:off x="8198901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4DC3AE5-6757-49D3-A107-AF14D6FC4542}"/>
                </a:ext>
              </a:extLst>
            </p:cNvPr>
            <p:cNvSpPr/>
            <p:nvPr/>
          </p:nvSpPr>
          <p:spPr>
            <a:xfrm>
              <a:off x="3078698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4228CA-945A-4D90-AA9E-63F4433033F4}"/>
                </a:ext>
              </a:extLst>
            </p:cNvPr>
            <p:cNvSpPr/>
            <p:nvPr/>
          </p:nvSpPr>
          <p:spPr>
            <a:xfrm>
              <a:off x="1941728" y="39196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0A062A0-E6DC-4DDD-983A-C2219C0F855F}"/>
                </a:ext>
              </a:extLst>
            </p:cNvPr>
            <p:cNvSpPr/>
            <p:nvPr/>
          </p:nvSpPr>
          <p:spPr>
            <a:xfrm>
              <a:off x="1941728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864201-8328-4F55-A6EF-FED547112C1C}"/>
                </a:ext>
              </a:extLst>
            </p:cNvPr>
            <p:cNvSpPr/>
            <p:nvPr/>
          </p:nvSpPr>
          <p:spPr>
            <a:xfrm>
              <a:off x="1941728" y="60028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2EB4064-8E47-4C18-8632-FAC56B103603}"/>
                </a:ext>
              </a:extLst>
            </p:cNvPr>
            <p:cNvSpPr/>
            <p:nvPr/>
          </p:nvSpPr>
          <p:spPr>
            <a:xfrm>
              <a:off x="5638800" y="600280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375260-17EA-4B45-B530-3B6D2A46532B}"/>
                </a:ext>
              </a:extLst>
            </p:cNvPr>
            <p:cNvSpPr/>
            <p:nvPr/>
          </p:nvSpPr>
          <p:spPr>
            <a:xfrm>
              <a:off x="9335872" y="60028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EFB2EA9-4FE1-47E0-B99A-B60FD285B74B}"/>
                </a:ext>
              </a:extLst>
            </p:cNvPr>
            <p:cNvSpPr/>
            <p:nvPr/>
          </p:nvSpPr>
          <p:spPr>
            <a:xfrm>
              <a:off x="9335872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C6DE62B-9826-4E31-A8AD-28EB248A03BD}"/>
                </a:ext>
              </a:extLst>
            </p:cNvPr>
            <p:cNvSpPr/>
            <p:nvPr/>
          </p:nvSpPr>
          <p:spPr>
            <a:xfrm>
              <a:off x="9335872" y="39799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A739F1D-269C-49D8-9045-238D747FDFAE}"/>
                </a:ext>
              </a:extLst>
            </p:cNvPr>
            <p:cNvSpPr/>
            <p:nvPr/>
          </p:nvSpPr>
          <p:spPr>
            <a:xfrm>
              <a:off x="5638800" y="39196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28120F-4D9D-4940-AC1E-15036C5DC416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2170328" y="849164"/>
              <a:ext cx="0" cy="23832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AF327EC-0097-4874-8BB0-112554BE64B7}"/>
                </a:ext>
              </a:extLst>
            </p:cNvPr>
            <p:cNvCxnSpPr>
              <a:cxnSpLocks/>
              <a:stCxn id="44" idx="4"/>
              <a:endCxn id="45" idx="0"/>
            </p:cNvCxnSpPr>
            <p:nvPr/>
          </p:nvCxnSpPr>
          <p:spPr>
            <a:xfrm>
              <a:off x="2170328" y="3689625"/>
              <a:ext cx="0" cy="231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6F22BEA-E879-4AB1-8D4A-3FC3CF061927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>
              <a:off x="2398928" y="6231406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33C50B6-DD9A-4DA9-8B9B-4B62790ADC27}"/>
                </a:ext>
              </a:extLst>
            </p:cNvPr>
            <p:cNvCxnSpPr>
              <a:cxnSpLocks/>
              <a:stCxn id="47" idx="2"/>
              <a:endCxn id="46" idx="6"/>
            </p:cNvCxnSpPr>
            <p:nvPr/>
          </p:nvCxnSpPr>
          <p:spPr>
            <a:xfrm flipH="1">
              <a:off x="6096000" y="6231406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95D02DC-B734-41ED-9D53-8FA7DF3A022E}"/>
                </a:ext>
              </a:extLst>
            </p:cNvPr>
            <p:cNvCxnSpPr>
              <a:cxnSpLocks/>
              <a:stCxn id="43" idx="6"/>
              <a:endCxn id="50" idx="2"/>
            </p:cNvCxnSpPr>
            <p:nvPr/>
          </p:nvCxnSpPr>
          <p:spPr>
            <a:xfrm>
              <a:off x="2398928" y="620564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8DFE1E-55B2-4F06-B977-D807A540148E}"/>
                </a:ext>
              </a:extLst>
            </p:cNvPr>
            <p:cNvCxnSpPr>
              <a:cxnSpLocks/>
              <a:stCxn id="50" idx="6"/>
              <a:endCxn id="49" idx="2"/>
            </p:cNvCxnSpPr>
            <p:nvPr/>
          </p:nvCxnSpPr>
          <p:spPr>
            <a:xfrm>
              <a:off x="6096000" y="620564"/>
              <a:ext cx="3239872" cy="603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65EE2F5-2194-4ADF-B7B0-84B25C7D6854}"/>
                </a:ext>
              </a:extLst>
            </p:cNvPr>
            <p:cNvCxnSpPr>
              <a:cxnSpLocks/>
              <a:stCxn id="49" idx="4"/>
              <a:endCxn id="48" idx="0"/>
            </p:cNvCxnSpPr>
            <p:nvPr/>
          </p:nvCxnSpPr>
          <p:spPr>
            <a:xfrm>
              <a:off x="9564472" y="855194"/>
              <a:ext cx="0" cy="237723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9E73C7-C79D-42EF-A002-576A957A52A3}"/>
                </a:ext>
              </a:extLst>
            </p:cNvPr>
            <p:cNvCxnSpPr>
              <a:cxnSpLocks/>
              <a:stCxn id="48" idx="4"/>
              <a:endCxn id="47" idx="0"/>
            </p:cNvCxnSpPr>
            <p:nvPr/>
          </p:nvCxnSpPr>
          <p:spPr>
            <a:xfrm>
              <a:off x="9564472" y="3689625"/>
              <a:ext cx="0" cy="231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2796B5C-5D77-41FD-A2B1-7B7B583CA6FE}"/>
                </a:ext>
              </a:extLst>
            </p:cNvPr>
            <p:cNvCxnSpPr>
              <a:cxnSpLocks/>
              <a:stCxn id="42" idx="4"/>
              <a:endCxn id="27" idx="0"/>
            </p:cNvCxnSpPr>
            <p:nvPr/>
          </p:nvCxnSpPr>
          <p:spPr>
            <a:xfrm>
              <a:off x="3307298" y="1808837"/>
              <a:ext cx="0" cy="1423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BFECE6-8D76-426D-B77E-EF708B30CBF6}"/>
                </a:ext>
              </a:extLst>
            </p:cNvPr>
            <p:cNvCxnSpPr>
              <a:cxnSpLocks/>
              <a:stCxn id="38" idx="2"/>
              <a:endCxn id="42" idx="6"/>
            </p:cNvCxnSpPr>
            <p:nvPr/>
          </p:nvCxnSpPr>
          <p:spPr>
            <a:xfrm flipH="1">
              <a:off x="3535898" y="1580237"/>
              <a:ext cx="21029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C6CFB97-11D1-478B-815B-DE4FF062C1D3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6096000" y="1580237"/>
              <a:ext cx="210290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3E8DF4A-1583-490A-B175-E432FA9B0FB9}"/>
                </a:ext>
              </a:extLst>
            </p:cNvPr>
            <p:cNvCxnSpPr>
              <a:cxnSpLocks/>
              <a:stCxn id="27" idx="4"/>
              <a:endCxn id="22" idx="0"/>
            </p:cNvCxnSpPr>
            <p:nvPr/>
          </p:nvCxnSpPr>
          <p:spPr>
            <a:xfrm>
              <a:off x="3307298" y="3689625"/>
              <a:ext cx="0" cy="13535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B5488D7-7D16-41CF-B04E-9E1D7AAAF814}"/>
                </a:ext>
              </a:extLst>
            </p:cNvPr>
            <p:cNvCxnSpPr>
              <a:cxnSpLocks/>
              <a:stCxn id="18" idx="2"/>
              <a:endCxn id="22" idx="6"/>
            </p:cNvCxnSpPr>
            <p:nvPr/>
          </p:nvCxnSpPr>
          <p:spPr>
            <a:xfrm flipH="1">
              <a:off x="3535898" y="5271733"/>
              <a:ext cx="21029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4F9163F-7288-40DB-8569-92CA0FF461C0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>
              <a:off x="6096000" y="5271733"/>
              <a:ext cx="210290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72BAD2-CA00-46F5-9965-7B6C16CE85AB}"/>
                </a:ext>
              </a:extLst>
            </p:cNvPr>
            <p:cNvCxnSpPr>
              <a:cxnSpLocks/>
              <a:stCxn id="40" idx="4"/>
              <a:endCxn id="25" idx="0"/>
            </p:cNvCxnSpPr>
            <p:nvPr/>
          </p:nvCxnSpPr>
          <p:spPr>
            <a:xfrm>
              <a:off x="8427501" y="1808837"/>
              <a:ext cx="0" cy="1423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69EEAD-3B2A-4077-B9F9-5F9BF76B61CD}"/>
                </a:ext>
              </a:extLst>
            </p:cNvPr>
            <p:cNvCxnSpPr>
              <a:cxnSpLocks/>
              <a:stCxn id="25" idx="4"/>
              <a:endCxn id="20" idx="0"/>
            </p:cNvCxnSpPr>
            <p:nvPr/>
          </p:nvCxnSpPr>
          <p:spPr>
            <a:xfrm>
              <a:off x="8427501" y="3689625"/>
              <a:ext cx="0" cy="13535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B7098D1-998A-4794-8148-5C51A9F2D646}"/>
                </a:ext>
              </a:extLst>
            </p:cNvPr>
            <p:cNvCxnSpPr>
              <a:cxnSpLocks/>
              <a:stCxn id="50" idx="4"/>
              <a:endCxn id="38" idx="0"/>
            </p:cNvCxnSpPr>
            <p:nvPr/>
          </p:nvCxnSpPr>
          <p:spPr>
            <a:xfrm>
              <a:off x="5867400" y="849164"/>
              <a:ext cx="0" cy="502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C163A71-9B68-4A29-BADD-D91938B6B33D}"/>
                </a:ext>
              </a:extLst>
            </p:cNvPr>
            <p:cNvCxnSpPr>
              <a:cxnSpLocks/>
              <a:stCxn id="48" idx="2"/>
              <a:endCxn id="25" idx="6"/>
            </p:cNvCxnSpPr>
            <p:nvPr/>
          </p:nvCxnSpPr>
          <p:spPr>
            <a:xfrm flipH="1">
              <a:off x="8656101" y="3461025"/>
              <a:ext cx="67977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EC490A6-E615-4957-A257-0E78A83EDEEA}"/>
                </a:ext>
              </a:extLst>
            </p:cNvPr>
            <p:cNvCxnSpPr>
              <a:cxnSpLocks/>
              <a:stCxn id="46" idx="0"/>
              <a:endCxn id="18" idx="4"/>
            </p:cNvCxnSpPr>
            <p:nvPr/>
          </p:nvCxnSpPr>
          <p:spPr>
            <a:xfrm flipV="1">
              <a:off x="5867400" y="5500333"/>
              <a:ext cx="0" cy="502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60FD403-824A-4B2B-A81B-A896CE222B54}"/>
                </a:ext>
              </a:extLst>
            </p:cNvPr>
            <p:cNvCxnSpPr>
              <a:cxnSpLocks/>
              <a:stCxn id="38" idx="4"/>
              <a:endCxn id="28" idx="0"/>
            </p:cNvCxnSpPr>
            <p:nvPr/>
          </p:nvCxnSpPr>
          <p:spPr>
            <a:xfrm>
              <a:off x="5867400" y="1808837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0962395-1A61-4F89-B592-F2BB10D270BA}"/>
                </a:ext>
              </a:extLst>
            </p:cNvPr>
            <p:cNvCxnSpPr>
              <a:cxnSpLocks/>
              <a:stCxn id="27" idx="6"/>
              <a:endCxn id="26" idx="2"/>
            </p:cNvCxnSpPr>
            <p:nvPr/>
          </p:nvCxnSpPr>
          <p:spPr>
            <a:xfrm>
              <a:off x="3535898" y="3461025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B41F42A-DDA0-42FB-8F5C-1AD8267D4694}"/>
                </a:ext>
              </a:extLst>
            </p:cNvPr>
            <p:cNvCxnSpPr>
              <a:cxnSpLocks/>
              <a:stCxn id="10" idx="4"/>
              <a:endCxn id="18" idx="0"/>
            </p:cNvCxnSpPr>
            <p:nvPr/>
          </p:nvCxnSpPr>
          <p:spPr>
            <a:xfrm>
              <a:off x="5867400" y="4597994"/>
              <a:ext cx="0" cy="44513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4EB145C-8E2E-4104-831B-F768E4753E4E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7376050" y="3461025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D1EAC36-0D9C-42E7-B20C-8DB850F9A7EA}"/>
                </a:ext>
              </a:extLst>
            </p:cNvPr>
            <p:cNvCxnSpPr>
              <a:cxnSpLocks/>
              <a:stCxn id="31" idx="4"/>
              <a:endCxn id="26" idx="0"/>
            </p:cNvCxnSpPr>
            <p:nvPr/>
          </p:nvCxnSpPr>
          <p:spPr>
            <a:xfrm>
              <a:off x="4587349" y="2717206"/>
              <a:ext cx="0" cy="51521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68DE7A9-756A-4242-B978-47B1AEB901FC}"/>
                </a:ext>
              </a:extLst>
            </p:cNvPr>
            <p:cNvCxnSpPr>
              <a:cxnSpLocks/>
              <a:stCxn id="31" idx="6"/>
              <a:endCxn id="28" idx="2"/>
            </p:cNvCxnSpPr>
            <p:nvPr/>
          </p:nvCxnSpPr>
          <p:spPr>
            <a:xfrm>
              <a:off x="4815949" y="2488606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E09B3E9-85BB-41DD-ADA9-89B60A6F1ADF}"/>
                </a:ext>
              </a:extLst>
            </p:cNvPr>
            <p:cNvCxnSpPr>
              <a:cxnSpLocks/>
              <a:stCxn id="26" idx="4"/>
              <a:endCxn id="14" idx="0"/>
            </p:cNvCxnSpPr>
            <p:nvPr/>
          </p:nvCxnSpPr>
          <p:spPr>
            <a:xfrm>
              <a:off x="4587349" y="3689625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2B1975-9896-4027-AEE8-19E9D8C821EA}"/>
                </a:ext>
              </a:extLst>
            </p:cNvPr>
            <p:cNvCxnSpPr>
              <a:cxnSpLocks/>
              <a:stCxn id="10" idx="2"/>
              <a:endCxn id="14" idx="6"/>
            </p:cNvCxnSpPr>
            <p:nvPr/>
          </p:nvCxnSpPr>
          <p:spPr>
            <a:xfrm flipH="1">
              <a:off x="4815949" y="4369394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69660A6-1A2B-49B9-8FB8-D63CE244327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096000" y="4369394"/>
              <a:ext cx="8228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A059345-BCEB-42CC-8021-2C127B6D976E}"/>
                </a:ext>
              </a:extLst>
            </p:cNvPr>
            <p:cNvCxnSpPr>
              <a:cxnSpLocks/>
              <a:stCxn id="12" idx="0"/>
              <a:endCxn id="24" idx="4"/>
            </p:cNvCxnSpPr>
            <p:nvPr/>
          </p:nvCxnSpPr>
          <p:spPr>
            <a:xfrm flipV="1">
              <a:off x="7147450" y="3689625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3B7E055-AAF4-47F2-9854-63A39E47BF3C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6096000" y="2488606"/>
              <a:ext cx="8228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4F73D66-BF7C-4CEF-9193-670252EEC3B8}"/>
                </a:ext>
              </a:extLst>
            </p:cNvPr>
            <p:cNvCxnSpPr>
              <a:cxnSpLocks/>
              <a:stCxn id="29" idx="4"/>
              <a:endCxn id="24" idx="0"/>
            </p:cNvCxnSpPr>
            <p:nvPr/>
          </p:nvCxnSpPr>
          <p:spPr>
            <a:xfrm>
              <a:off x="7147450" y="2717206"/>
              <a:ext cx="0" cy="51521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852CECF-190A-46AC-8AF9-2A94FFF4B8DB}"/>
                </a:ext>
              </a:extLst>
            </p:cNvPr>
            <p:cNvSpPr/>
            <p:nvPr/>
          </p:nvSpPr>
          <p:spPr>
            <a:xfrm>
              <a:off x="10301802" y="1100400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8AB6069-3A9E-4BBB-A98C-01A445819281}"/>
                </a:ext>
              </a:extLst>
            </p:cNvPr>
            <p:cNvSpPr/>
            <p:nvPr/>
          </p:nvSpPr>
          <p:spPr>
            <a:xfrm>
              <a:off x="10301802" y="2167200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08B8BA0-72CA-4925-BAF5-0D33857AAAF8}"/>
                </a:ext>
              </a:extLst>
            </p:cNvPr>
            <p:cNvSpPr/>
            <p:nvPr/>
          </p:nvSpPr>
          <p:spPr>
            <a:xfrm>
              <a:off x="10301802" y="16338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787E426-8348-444C-B8D7-FF4559D88C6C}"/>
                </a:ext>
              </a:extLst>
            </p:cNvPr>
            <p:cNvSpPr txBox="1"/>
            <p:nvPr/>
          </p:nvSpPr>
          <p:spPr>
            <a:xfrm>
              <a:off x="10789155" y="1144334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Empty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6CBF846-1278-4498-B043-4B1AEB397BD3}"/>
                </a:ext>
              </a:extLst>
            </p:cNvPr>
            <p:cNvSpPr txBox="1"/>
            <p:nvPr/>
          </p:nvSpPr>
          <p:spPr>
            <a:xfrm>
              <a:off x="10789155" y="1677734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Rival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0B2147-98CA-456F-B14D-CD28DE88BFF7}"/>
                </a:ext>
              </a:extLst>
            </p:cNvPr>
            <p:cNvSpPr txBox="1"/>
            <p:nvPr/>
          </p:nvSpPr>
          <p:spPr>
            <a:xfrm>
              <a:off x="10759002" y="2173551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Player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15A3D6-5EBF-49C1-9C46-8E2C9CAE5E40}"/>
                </a:ext>
              </a:extLst>
            </p:cNvPr>
            <p:cNvCxnSpPr>
              <a:cxnSpLocks/>
              <a:stCxn id="44" idx="6"/>
              <a:endCxn id="27" idx="2"/>
            </p:cNvCxnSpPr>
            <p:nvPr/>
          </p:nvCxnSpPr>
          <p:spPr>
            <a:xfrm>
              <a:off x="2398928" y="3461025"/>
              <a:ext cx="67977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472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F5E72BE-99BA-4BD8-AEB4-04BF572FB15C}"/>
              </a:ext>
            </a:extLst>
          </p:cNvPr>
          <p:cNvGrpSpPr/>
          <p:nvPr/>
        </p:nvGrpSpPr>
        <p:grpSpPr>
          <a:xfrm>
            <a:off x="1941728" y="391964"/>
            <a:ext cx="9722356" cy="6068042"/>
            <a:chOff x="1941728" y="391964"/>
            <a:chExt cx="9722356" cy="606804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C00831-CF27-4224-B9A9-BDC006CE791A}"/>
                </a:ext>
              </a:extLst>
            </p:cNvPr>
            <p:cNvSpPr/>
            <p:nvPr/>
          </p:nvSpPr>
          <p:spPr>
            <a:xfrm>
              <a:off x="5638800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D36AF3-7078-4180-82CB-7E7402925006}"/>
                </a:ext>
              </a:extLst>
            </p:cNvPr>
            <p:cNvSpPr/>
            <p:nvPr/>
          </p:nvSpPr>
          <p:spPr>
            <a:xfrm>
              <a:off x="6918850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0ED49D-ABCA-486C-95A3-50697F21D80E}"/>
                </a:ext>
              </a:extLst>
            </p:cNvPr>
            <p:cNvSpPr/>
            <p:nvPr/>
          </p:nvSpPr>
          <p:spPr>
            <a:xfrm>
              <a:off x="4358749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3E28C54-D274-4D78-87FC-485AD541D686}"/>
                </a:ext>
              </a:extLst>
            </p:cNvPr>
            <p:cNvSpPr/>
            <p:nvPr/>
          </p:nvSpPr>
          <p:spPr>
            <a:xfrm>
              <a:off x="5638800" y="5043133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F20F740-0C97-422D-9A1A-C9D545355FF8}"/>
                </a:ext>
              </a:extLst>
            </p:cNvPr>
            <p:cNvSpPr/>
            <p:nvPr/>
          </p:nvSpPr>
          <p:spPr>
            <a:xfrm>
              <a:off x="8198901" y="5043133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4BDA8-C808-4380-874A-B739A16E33EF}"/>
                </a:ext>
              </a:extLst>
            </p:cNvPr>
            <p:cNvSpPr/>
            <p:nvPr/>
          </p:nvSpPr>
          <p:spPr>
            <a:xfrm>
              <a:off x="3078698" y="5043133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6C84D3-BE0F-44CD-BB06-0ACF8299FC36}"/>
                </a:ext>
              </a:extLst>
            </p:cNvPr>
            <p:cNvSpPr/>
            <p:nvPr/>
          </p:nvSpPr>
          <p:spPr>
            <a:xfrm>
              <a:off x="6918850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FD71097-F77F-47DD-9AD4-88308787712F}"/>
                </a:ext>
              </a:extLst>
            </p:cNvPr>
            <p:cNvSpPr/>
            <p:nvPr/>
          </p:nvSpPr>
          <p:spPr>
            <a:xfrm>
              <a:off x="8198901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C109053-4C32-479A-96CC-232D5B499909}"/>
                </a:ext>
              </a:extLst>
            </p:cNvPr>
            <p:cNvSpPr/>
            <p:nvPr/>
          </p:nvSpPr>
          <p:spPr>
            <a:xfrm>
              <a:off x="4358749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81AF5ED-DBC3-4787-83DA-8A1D1379CB17}"/>
                </a:ext>
              </a:extLst>
            </p:cNvPr>
            <p:cNvSpPr/>
            <p:nvPr/>
          </p:nvSpPr>
          <p:spPr>
            <a:xfrm>
              <a:off x="3078698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842010-C8F4-4C01-82C0-C74C66662E41}"/>
                </a:ext>
              </a:extLst>
            </p:cNvPr>
            <p:cNvSpPr/>
            <p:nvPr/>
          </p:nvSpPr>
          <p:spPr>
            <a:xfrm>
              <a:off x="5638800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828C363-F742-40A3-9313-F43826ACD3BB}"/>
                </a:ext>
              </a:extLst>
            </p:cNvPr>
            <p:cNvSpPr/>
            <p:nvPr/>
          </p:nvSpPr>
          <p:spPr>
            <a:xfrm>
              <a:off x="6918850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74E4C50-8201-4B77-8761-23A7742ED61C}"/>
                </a:ext>
              </a:extLst>
            </p:cNvPr>
            <p:cNvSpPr/>
            <p:nvPr/>
          </p:nvSpPr>
          <p:spPr>
            <a:xfrm>
              <a:off x="4358749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09626F-B22B-434C-B291-69AE66ADD79B}"/>
                </a:ext>
              </a:extLst>
            </p:cNvPr>
            <p:cNvSpPr/>
            <p:nvPr/>
          </p:nvSpPr>
          <p:spPr>
            <a:xfrm>
              <a:off x="5638800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6EF2948-3F91-49FC-AD37-0DF23F0C345B}"/>
                </a:ext>
              </a:extLst>
            </p:cNvPr>
            <p:cNvSpPr/>
            <p:nvPr/>
          </p:nvSpPr>
          <p:spPr>
            <a:xfrm>
              <a:off x="8198901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4DC3AE5-6757-49D3-A107-AF14D6FC4542}"/>
                </a:ext>
              </a:extLst>
            </p:cNvPr>
            <p:cNvSpPr/>
            <p:nvPr/>
          </p:nvSpPr>
          <p:spPr>
            <a:xfrm>
              <a:off x="3078698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4228CA-945A-4D90-AA9E-63F4433033F4}"/>
                </a:ext>
              </a:extLst>
            </p:cNvPr>
            <p:cNvSpPr/>
            <p:nvPr/>
          </p:nvSpPr>
          <p:spPr>
            <a:xfrm>
              <a:off x="1941728" y="39196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0A062A0-E6DC-4DDD-983A-C2219C0F855F}"/>
                </a:ext>
              </a:extLst>
            </p:cNvPr>
            <p:cNvSpPr/>
            <p:nvPr/>
          </p:nvSpPr>
          <p:spPr>
            <a:xfrm>
              <a:off x="1941728" y="323242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864201-8328-4F55-A6EF-FED547112C1C}"/>
                </a:ext>
              </a:extLst>
            </p:cNvPr>
            <p:cNvSpPr/>
            <p:nvPr/>
          </p:nvSpPr>
          <p:spPr>
            <a:xfrm>
              <a:off x="1941728" y="600280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2EB4064-8E47-4C18-8632-FAC56B103603}"/>
                </a:ext>
              </a:extLst>
            </p:cNvPr>
            <p:cNvSpPr/>
            <p:nvPr/>
          </p:nvSpPr>
          <p:spPr>
            <a:xfrm>
              <a:off x="5638800" y="600280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375260-17EA-4B45-B530-3B6D2A46532B}"/>
                </a:ext>
              </a:extLst>
            </p:cNvPr>
            <p:cNvSpPr/>
            <p:nvPr/>
          </p:nvSpPr>
          <p:spPr>
            <a:xfrm>
              <a:off x="9335872" y="600280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EFB2EA9-4FE1-47E0-B99A-B60FD285B74B}"/>
                </a:ext>
              </a:extLst>
            </p:cNvPr>
            <p:cNvSpPr/>
            <p:nvPr/>
          </p:nvSpPr>
          <p:spPr>
            <a:xfrm>
              <a:off x="9335872" y="323242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C6DE62B-9826-4E31-A8AD-28EB248A03BD}"/>
                </a:ext>
              </a:extLst>
            </p:cNvPr>
            <p:cNvSpPr/>
            <p:nvPr/>
          </p:nvSpPr>
          <p:spPr>
            <a:xfrm>
              <a:off x="9335872" y="39799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A739F1D-269C-49D8-9045-238D747FDFAE}"/>
                </a:ext>
              </a:extLst>
            </p:cNvPr>
            <p:cNvSpPr/>
            <p:nvPr/>
          </p:nvSpPr>
          <p:spPr>
            <a:xfrm>
              <a:off x="5638800" y="39196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28120F-4D9D-4940-AC1E-15036C5DC416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2170328" y="849164"/>
              <a:ext cx="0" cy="23832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AF327EC-0097-4874-8BB0-112554BE64B7}"/>
                </a:ext>
              </a:extLst>
            </p:cNvPr>
            <p:cNvCxnSpPr>
              <a:cxnSpLocks/>
              <a:stCxn id="44" idx="4"/>
              <a:endCxn id="45" idx="0"/>
            </p:cNvCxnSpPr>
            <p:nvPr/>
          </p:nvCxnSpPr>
          <p:spPr>
            <a:xfrm>
              <a:off x="2170328" y="3689625"/>
              <a:ext cx="0" cy="231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6F22BEA-E879-4AB1-8D4A-3FC3CF061927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>
              <a:off x="2398928" y="6231406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33C50B6-DD9A-4DA9-8B9B-4B62790ADC27}"/>
                </a:ext>
              </a:extLst>
            </p:cNvPr>
            <p:cNvCxnSpPr>
              <a:cxnSpLocks/>
              <a:stCxn id="47" idx="2"/>
              <a:endCxn id="46" idx="6"/>
            </p:cNvCxnSpPr>
            <p:nvPr/>
          </p:nvCxnSpPr>
          <p:spPr>
            <a:xfrm flipH="1">
              <a:off x="6096000" y="6231406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95D02DC-B734-41ED-9D53-8FA7DF3A022E}"/>
                </a:ext>
              </a:extLst>
            </p:cNvPr>
            <p:cNvCxnSpPr>
              <a:cxnSpLocks/>
              <a:stCxn id="43" idx="6"/>
              <a:endCxn id="50" idx="2"/>
            </p:cNvCxnSpPr>
            <p:nvPr/>
          </p:nvCxnSpPr>
          <p:spPr>
            <a:xfrm>
              <a:off x="2398928" y="620564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8DFE1E-55B2-4F06-B977-D807A540148E}"/>
                </a:ext>
              </a:extLst>
            </p:cNvPr>
            <p:cNvCxnSpPr>
              <a:cxnSpLocks/>
              <a:stCxn id="50" idx="6"/>
              <a:endCxn id="49" idx="2"/>
            </p:cNvCxnSpPr>
            <p:nvPr/>
          </p:nvCxnSpPr>
          <p:spPr>
            <a:xfrm>
              <a:off x="6096000" y="620564"/>
              <a:ext cx="3239872" cy="603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65EE2F5-2194-4ADF-B7B0-84B25C7D6854}"/>
                </a:ext>
              </a:extLst>
            </p:cNvPr>
            <p:cNvCxnSpPr>
              <a:cxnSpLocks/>
              <a:stCxn id="49" idx="4"/>
              <a:endCxn id="48" idx="0"/>
            </p:cNvCxnSpPr>
            <p:nvPr/>
          </p:nvCxnSpPr>
          <p:spPr>
            <a:xfrm>
              <a:off x="9564472" y="855194"/>
              <a:ext cx="0" cy="237723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9E73C7-C79D-42EF-A002-576A957A52A3}"/>
                </a:ext>
              </a:extLst>
            </p:cNvPr>
            <p:cNvCxnSpPr>
              <a:cxnSpLocks/>
              <a:stCxn id="48" idx="4"/>
              <a:endCxn id="47" idx="0"/>
            </p:cNvCxnSpPr>
            <p:nvPr/>
          </p:nvCxnSpPr>
          <p:spPr>
            <a:xfrm>
              <a:off x="9564472" y="3689625"/>
              <a:ext cx="0" cy="231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2796B5C-5D77-41FD-A2B1-7B7B583CA6FE}"/>
                </a:ext>
              </a:extLst>
            </p:cNvPr>
            <p:cNvCxnSpPr>
              <a:cxnSpLocks/>
              <a:stCxn id="42" idx="4"/>
              <a:endCxn id="27" idx="0"/>
            </p:cNvCxnSpPr>
            <p:nvPr/>
          </p:nvCxnSpPr>
          <p:spPr>
            <a:xfrm>
              <a:off x="3307298" y="1808837"/>
              <a:ext cx="0" cy="1423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BFECE6-8D76-426D-B77E-EF708B30CBF6}"/>
                </a:ext>
              </a:extLst>
            </p:cNvPr>
            <p:cNvCxnSpPr>
              <a:cxnSpLocks/>
              <a:stCxn id="38" idx="2"/>
              <a:endCxn id="42" idx="6"/>
            </p:cNvCxnSpPr>
            <p:nvPr/>
          </p:nvCxnSpPr>
          <p:spPr>
            <a:xfrm flipH="1">
              <a:off x="3535898" y="1580237"/>
              <a:ext cx="21029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C6CFB97-11D1-478B-815B-DE4FF062C1D3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6096000" y="1580237"/>
              <a:ext cx="210290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3E8DF4A-1583-490A-B175-E432FA9B0FB9}"/>
                </a:ext>
              </a:extLst>
            </p:cNvPr>
            <p:cNvCxnSpPr>
              <a:cxnSpLocks/>
              <a:stCxn id="27" idx="4"/>
              <a:endCxn id="22" idx="0"/>
            </p:cNvCxnSpPr>
            <p:nvPr/>
          </p:nvCxnSpPr>
          <p:spPr>
            <a:xfrm>
              <a:off x="3307298" y="3689625"/>
              <a:ext cx="0" cy="13535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B5488D7-7D16-41CF-B04E-9E1D7AAAF814}"/>
                </a:ext>
              </a:extLst>
            </p:cNvPr>
            <p:cNvCxnSpPr>
              <a:cxnSpLocks/>
              <a:stCxn id="18" idx="2"/>
              <a:endCxn id="22" idx="6"/>
            </p:cNvCxnSpPr>
            <p:nvPr/>
          </p:nvCxnSpPr>
          <p:spPr>
            <a:xfrm flipH="1">
              <a:off x="3535898" y="5271733"/>
              <a:ext cx="21029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4F9163F-7288-40DB-8569-92CA0FF461C0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>
              <a:off x="6096000" y="5271733"/>
              <a:ext cx="210290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72BAD2-CA00-46F5-9965-7B6C16CE85AB}"/>
                </a:ext>
              </a:extLst>
            </p:cNvPr>
            <p:cNvCxnSpPr>
              <a:cxnSpLocks/>
              <a:stCxn id="40" idx="4"/>
              <a:endCxn id="25" idx="0"/>
            </p:cNvCxnSpPr>
            <p:nvPr/>
          </p:nvCxnSpPr>
          <p:spPr>
            <a:xfrm>
              <a:off x="8427501" y="1808837"/>
              <a:ext cx="0" cy="1423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69EEAD-3B2A-4077-B9F9-5F9BF76B61CD}"/>
                </a:ext>
              </a:extLst>
            </p:cNvPr>
            <p:cNvCxnSpPr>
              <a:cxnSpLocks/>
              <a:stCxn id="25" idx="4"/>
              <a:endCxn id="20" idx="0"/>
            </p:cNvCxnSpPr>
            <p:nvPr/>
          </p:nvCxnSpPr>
          <p:spPr>
            <a:xfrm>
              <a:off x="8427501" y="3689625"/>
              <a:ext cx="0" cy="13535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B7098D1-998A-4794-8148-5C51A9F2D646}"/>
                </a:ext>
              </a:extLst>
            </p:cNvPr>
            <p:cNvCxnSpPr>
              <a:cxnSpLocks/>
              <a:stCxn id="50" idx="4"/>
              <a:endCxn id="38" idx="0"/>
            </p:cNvCxnSpPr>
            <p:nvPr/>
          </p:nvCxnSpPr>
          <p:spPr>
            <a:xfrm>
              <a:off x="5867400" y="849164"/>
              <a:ext cx="0" cy="502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C163A71-9B68-4A29-BADD-D91938B6B33D}"/>
                </a:ext>
              </a:extLst>
            </p:cNvPr>
            <p:cNvCxnSpPr>
              <a:cxnSpLocks/>
              <a:stCxn id="48" idx="2"/>
              <a:endCxn id="25" idx="6"/>
            </p:cNvCxnSpPr>
            <p:nvPr/>
          </p:nvCxnSpPr>
          <p:spPr>
            <a:xfrm flipH="1">
              <a:off x="8656101" y="3461025"/>
              <a:ext cx="67977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EC490A6-E615-4957-A257-0E78A83EDEEA}"/>
                </a:ext>
              </a:extLst>
            </p:cNvPr>
            <p:cNvCxnSpPr>
              <a:cxnSpLocks/>
              <a:stCxn id="46" idx="0"/>
              <a:endCxn id="18" idx="4"/>
            </p:cNvCxnSpPr>
            <p:nvPr/>
          </p:nvCxnSpPr>
          <p:spPr>
            <a:xfrm flipV="1">
              <a:off x="5867400" y="5500333"/>
              <a:ext cx="0" cy="502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60FD403-824A-4B2B-A81B-A896CE222B54}"/>
                </a:ext>
              </a:extLst>
            </p:cNvPr>
            <p:cNvCxnSpPr>
              <a:cxnSpLocks/>
              <a:stCxn id="38" idx="4"/>
              <a:endCxn id="28" idx="0"/>
            </p:cNvCxnSpPr>
            <p:nvPr/>
          </p:nvCxnSpPr>
          <p:spPr>
            <a:xfrm>
              <a:off x="5867400" y="1808837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0962395-1A61-4F89-B592-F2BB10D270BA}"/>
                </a:ext>
              </a:extLst>
            </p:cNvPr>
            <p:cNvCxnSpPr>
              <a:cxnSpLocks/>
              <a:stCxn id="27" idx="6"/>
              <a:endCxn id="26" idx="2"/>
            </p:cNvCxnSpPr>
            <p:nvPr/>
          </p:nvCxnSpPr>
          <p:spPr>
            <a:xfrm>
              <a:off x="3535898" y="3461025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B41F42A-DDA0-42FB-8F5C-1AD8267D4694}"/>
                </a:ext>
              </a:extLst>
            </p:cNvPr>
            <p:cNvCxnSpPr>
              <a:cxnSpLocks/>
              <a:stCxn id="10" idx="4"/>
              <a:endCxn id="18" idx="0"/>
            </p:cNvCxnSpPr>
            <p:nvPr/>
          </p:nvCxnSpPr>
          <p:spPr>
            <a:xfrm>
              <a:off x="5867400" y="4597994"/>
              <a:ext cx="0" cy="44513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4EB145C-8E2E-4104-831B-F768E4753E4E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7376050" y="3461025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D1EAC36-0D9C-42E7-B20C-8DB850F9A7EA}"/>
                </a:ext>
              </a:extLst>
            </p:cNvPr>
            <p:cNvCxnSpPr>
              <a:cxnSpLocks/>
              <a:stCxn id="31" idx="4"/>
              <a:endCxn id="26" idx="0"/>
            </p:cNvCxnSpPr>
            <p:nvPr/>
          </p:nvCxnSpPr>
          <p:spPr>
            <a:xfrm>
              <a:off x="4587349" y="2717206"/>
              <a:ext cx="0" cy="51521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68DE7A9-756A-4242-B978-47B1AEB901FC}"/>
                </a:ext>
              </a:extLst>
            </p:cNvPr>
            <p:cNvCxnSpPr>
              <a:cxnSpLocks/>
              <a:stCxn id="31" idx="6"/>
              <a:endCxn id="28" idx="2"/>
            </p:cNvCxnSpPr>
            <p:nvPr/>
          </p:nvCxnSpPr>
          <p:spPr>
            <a:xfrm>
              <a:off x="4815949" y="2488606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E09B3E9-85BB-41DD-ADA9-89B60A6F1ADF}"/>
                </a:ext>
              </a:extLst>
            </p:cNvPr>
            <p:cNvCxnSpPr>
              <a:cxnSpLocks/>
              <a:stCxn id="26" idx="4"/>
              <a:endCxn id="14" idx="0"/>
            </p:cNvCxnSpPr>
            <p:nvPr/>
          </p:nvCxnSpPr>
          <p:spPr>
            <a:xfrm>
              <a:off x="4587349" y="3689625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2B1975-9896-4027-AEE8-19E9D8C821EA}"/>
                </a:ext>
              </a:extLst>
            </p:cNvPr>
            <p:cNvCxnSpPr>
              <a:cxnSpLocks/>
              <a:stCxn id="10" idx="2"/>
              <a:endCxn id="14" idx="6"/>
            </p:cNvCxnSpPr>
            <p:nvPr/>
          </p:nvCxnSpPr>
          <p:spPr>
            <a:xfrm flipH="1">
              <a:off x="4815949" y="4369394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69660A6-1A2B-49B9-8FB8-D63CE244327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096000" y="4369394"/>
              <a:ext cx="8228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A059345-BCEB-42CC-8021-2C127B6D976E}"/>
                </a:ext>
              </a:extLst>
            </p:cNvPr>
            <p:cNvCxnSpPr>
              <a:cxnSpLocks/>
              <a:stCxn id="12" idx="0"/>
              <a:endCxn id="24" idx="4"/>
            </p:cNvCxnSpPr>
            <p:nvPr/>
          </p:nvCxnSpPr>
          <p:spPr>
            <a:xfrm flipV="1">
              <a:off x="7147450" y="3689625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3B7E055-AAF4-47F2-9854-63A39E47BF3C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6096000" y="2488606"/>
              <a:ext cx="8228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4F73D66-BF7C-4CEF-9193-670252EEC3B8}"/>
                </a:ext>
              </a:extLst>
            </p:cNvPr>
            <p:cNvCxnSpPr>
              <a:cxnSpLocks/>
              <a:stCxn id="29" idx="4"/>
              <a:endCxn id="24" idx="0"/>
            </p:cNvCxnSpPr>
            <p:nvPr/>
          </p:nvCxnSpPr>
          <p:spPr>
            <a:xfrm>
              <a:off x="7147450" y="2717206"/>
              <a:ext cx="0" cy="51521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852CECF-190A-46AC-8AF9-2A94FFF4B8DB}"/>
                </a:ext>
              </a:extLst>
            </p:cNvPr>
            <p:cNvSpPr/>
            <p:nvPr/>
          </p:nvSpPr>
          <p:spPr>
            <a:xfrm>
              <a:off x="10301802" y="1100400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8AB6069-3A9E-4BBB-A98C-01A445819281}"/>
                </a:ext>
              </a:extLst>
            </p:cNvPr>
            <p:cNvSpPr/>
            <p:nvPr/>
          </p:nvSpPr>
          <p:spPr>
            <a:xfrm>
              <a:off x="10301802" y="2167200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08B8BA0-72CA-4925-BAF5-0D33857AAAF8}"/>
                </a:ext>
              </a:extLst>
            </p:cNvPr>
            <p:cNvSpPr/>
            <p:nvPr/>
          </p:nvSpPr>
          <p:spPr>
            <a:xfrm>
              <a:off x="10301802" y="16338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787E426-8348-444C-B8D7-FF4559D88C6C}"/>
                </a:ext>
              </a:extLst>
            </p:cNvPr>
            <p:cNvSpPr txBox="1"/>
            <p:nvPr/>
          </p:nvSpPr>
          <p:spPr>
            <a:xfrm>
              <a:off x="10789155" y="1144334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Empty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6CBF846-1278-4498-B043-4B1AEB397BD3}"/>
                </a:ext>
              </a:extLst>
            </p:cNvPr>
            <p:cNvSpPr txBox="1"/>
            <p:nvPr/>
          </p:nvSpPr>
          <p:spPr>
            <a:xfrm>
              <a:off x="10789155" y="1677734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Rival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0B2147-98CA-456F-B14D-CD28DE88BFF7}"/>
                </a:ext>
              </a:extLst>
            </p:cNvPr>
            <p:cNvSpPr txBox="1"/>
            <p:nvPr/>
          </p:nvSpPr>
          <p:spPr>
            <a:xfrm>
              <a:off x="10759002" y="2173551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Player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E1A422E-BE11-4FB9-82A6-60D6344285E2}"/>
                </a:ext>
              </a:extLst>
            </p:cNvPr>
            <p:cNvCxnSpPr>
              <a:cxnSpLocks/>
              <a:stCxn id="44" idx="6"/>
              <a:endCxn id="27" idx="2"/>
            </p:cNvCxnSpPr>
            <p:nvPr/>
          </p:nvCxnSpPr>
          <p:spPr>
            <a:xfrm>
              <a:off x="2398928" y="3461025"/>
              <a:ext cx="67977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683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2C3780-46CC-49EF-B245-CBE96B3C3560}"/>
              </a:ext>
            </a:extLst>
          </p:cNvPr>
          <p:cNvGrpSpPr/>
          <p:nvPr/>
        </p:nvGrpSpPr>
        <p:grpSpPr>
          <a:xfrm>
            <a:off x="1941728" y="391964"/>
            <a:ext cx="9722356" cy="6068042"/>
            <a:chOff x="1941728" y="391964"/>
            <a:chExt cx="9722356" cy="606804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C00831-CF27-4224-B9A9-BDC006CE791A}"/>
                </a:ext>
              </a:extLst>
            </p:cNvPr>
            <p:cNvSpPr/>
            <p:nvPr/>
          </p:nvSpPr>
          <p:spPr>
            <a:xfrm>
              <a:off x="5638800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D36AF3-7078-4180-82CB-7E7402925006}"/>
                </a:ext>
              </a:extLst>
            </p:cNvPr>
            <p:cNvSpPr/>
            <p:nvPr/>
          </p:nvSpPr>
          <p:spPr>
            <a:xfrm>
              <a:off x="6918850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0ED49D-ABCA-486C-95A3-50697F21D80E}"/>
                </a:ext>
              </a:extLst>
            </p:cNvPr>
            <p:cNvSpPr/>
            <p:nvPr/>
          </p:nvSpPr>
          <p:spPr>
            <a:xfrm>
              <a:off x="4358749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3E28C54-D274-4D78-87FC-485AD541D686}"/>
                </a:ext>
              </a:extLst>
            </p:cNvPr>
            <p:cNvSpPr/>
            <p:nvPr/>
          </p:nvSpPr>
          <p:spPr>
            <a:xfrm>
              <a:off x="5638800" y="5043133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F20F740-0C97-422D-9A1A-C9D545355FF8}"/>
                </a:ext>
              </a:extLst>
            </p:cNvPr>
            <p:cNvSpPr/>
            <p:nvPr/>
          </p:nvSpPr>
          <p:spPr>
            <a:xfrm>
              <a:off x="8198901" y="5043133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4BDA8-C808-4380-874A-B739A16E33EF}"/>
                </a:ext>
              </a:extLst>
            </p:cNvPr>
            <p:cNvSpPr/>
            <p:nvPr/>
          </p:nvSpPr>
          <p:spPr>
            <a:xfrm>
              <a:off x="3078698" y="5043133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6C84D3-BE0F-44CD-BB06-0ACF8299FC36}"/>
                </a:ext>
              </a:extLst>
            </p:cNvPr>
            <p:cNvSpPr/>
            <p:nvPr/>
          </p:nvSpPr>
          <p:spPr>
            <a:xfrm>
              <a:off x="6918850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FD71097-F77F-47DD-9AD4-88308787712F}"/>
                </a:ext>
              </a:extLst>
            </p:cNvPr>
            <p:cNvSpPr/>
            <p:nvPr/>
          </p:nvSpPr>
          <p:spPr>
            <a:xfrm>
              <a:off x="8198901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C109053-4C32-479A-96CC-232D5B499909}"/>
                </a:ext>
              </a:extLst>
            </p:cNvPr>
            <p:cNvSpPr/>
            <p:nvPr/>
          </p:nvSpPr>
          <p:spPr>
            <a:xfrm>
              <a:off x="4358749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81AF5ED-DBC3-4787-83DA-8A1D1379CB17}"/>
                </a:ext>
              </a:extLst>
            </p:cNvPr>
            <p:cNvSpPr/>
            <p:nvPr/>
          </p:nvSpPr>
          <p:spPr>
            <a:xfrm>
              <a:off x="3078698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842010-C8F4-4C01-82C0-C74C66662E41}"/>
                </a:ext>
              </a:extLst>
            </p:cNvPr>
            <p:cNvSpPr/>
            <p:nvPr/>
          </p:nvSpPr>
          <p:spPr>
            <a:xfrm>
              <a:off x="5638800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828C363-F742-40A3-9313-F43826ACD3BB}"/>
                </a:ext>
              </a:extLst>
            </p:cNvPr>
            <p:cNvSpPr/>
            <p:nvPr/>
          </p:nvSpPr>
          <p:spPr>
            <a:xfrm>
              <a:off x="6918850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74E4C50-8201-4B77-8761-23A7742ED61C}"/>
                </a:ext>
              </a:extLst>
            </p:cNvPr>
            <p:cNvSpPr/>
            <p:nvPr/>
          </p:nvSpPr>
          <p:spPr>
            <a:xfrm>
              <a:off x="4358749" y="2260006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09626F-B22B-434C-B291-69AE66ADD79B}"/>
                </a:ext>
              </a:extLst>
            </p:cNvPr>
            <p:cNvSpPr/>
            <p:nvPr/>
          </p:nvSpPr>
          <p:spPr>
            <a:xfrm>
              <a:off x="5638800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6EF2948-3F91-49FC-AD37-0DF23F0C345B}"/>
                </a:ext>
              </a:extLst>
            </p:cNvPr>
            <p:cNvSpPr/>
            <p:nvPr/>
          </p:nvSpPr>
          <p:spPr>
            <a:xfrm>
              <a:off x="8198901" y="1351637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4DC3AE5-6757-49D3-A107-AF14D6FC4542}"/>
                </a:ext>
              </a:extLst>
            </p:cNvPr>
            <p:cNvSpPr/>
            <p:nvPr/>
          </p:nvSpPr>
          <p:spPr>
            <a:xfrm>
              <a:off x="3078698" y="1351637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4228CA-945A-4D90-AA9E-63F4433033F4}"/>
                </a:ext>
              </a:extLst>
            </p:cNvPr>
            <p:cNvSpPr/>
            <p:nvPr/>
          </p:nvSpPr>
          <p:spPr>
            <a:xfrm>
              <a:off x="1941728" y="391964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0A062A0-E6DC-4DDD-983A-C2219C0F855F}"/>
                </a:ext>
              </a:extLst>
            </p:cNvPr>
            <p:cNvSpPr/>
            <p:nvPr/>
          </p:nvSpPr>
          <p:spPr>
            <a:xfrm>
              <a:off x="1941728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864201-8328-4F55-A6EF-FED547112C1C}"/>
                </a:ext>
              </a:extLst>
            </p:cNvPr>
            <p:cNvSpPr/>
            <p:nvPr/>
          </p:nvSpPr>
          <p:spPr>
            <a:xfrm>
              <a:off x="1941728" y="60028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2EB4064-8E47-4C18-8632-FAC56B103603}"/>
                </a:ext>
              </a:extLst>
            </p:cNvPr>
            <p:cNvSpPr/>
            <p:nvPr/>
          </p:nvSpPr>
          <p:spPr>
            <a:xfrm>
              <a:off x="5638800" y="600280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375260-17EA-4B45-B530-3B6D2A46532B}"/>
                </a:ext>
              </a:extLst>
            </p:cNvPr>
            <p:cNvSpPr/>
            <p:nvPr/>
          </p:nvSpPr>
          <p:spPr>
            <a:xfrm>
              <a:off x="9335872" y="60028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EFB2EA9-4FE1-47E0-B99A-B60FD285B74B}"/>
                </a:ext>
              </a:extLst>
            </p:cNvPr>
            <p:cNvSpPr/>
            <p:nvPr/>
          </p:nvSpPr>
          <p:spPr>
            <a:xfrm>
              <a:off x="9335872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C6DE62B-9826-4E31-A8AD-28EB248A03BD}"/>
                </a:ext>
              </a:extLst>
            </p:cNvPr>
            <p:cNvSpPr/>
            <p:nvPr/>
          </p:nvSpPr>
          <p:spPr>
            <a:xfrm>
              <a:off x="9335872" y="3979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A739F1D-269C-49D8-9045-238D747FDFAE}"/>
                </a:ext>
              </a:extLst>
            </p:cNvPr>
            <p:cNvSpPr/>
            <p:nvPr/>
          </p:nvSpPr>
          <p:spPr>
            <a:xfrm>
              <a:off x="5638800" y="39196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28120F-4D9D-4940-AC1E-15036C5DC416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2170328" y="849164"/>
              <a:ext cx="0" cy="23832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AF327EC-0097-4874-8BB0-112554BE64B7}"/>
                </a:ext>
              </a:extLst>
            </p:cNvPr>
            <p:cNvCxnSpPr>
              <a:cxnSpLocks/>
              <a:stCxn id="44" idx="4"/>
              <a:endCxn id="45" idx="0"/>
            </p:cNvCxnSpPr>
            <p:nvPr/>
          </p:nvCxnSpPr>
          <p:spPr>
            <a:xfrm>
              <a:off x="2170328" y="3689625"/>
              <a:ext cx="0" cy="231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6F22BEA-E879-4AB1-8D4A-3FC3CF061927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>
              <a:off x="2398928" y="6231406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33C50B6-DD9A-4DA9-8B9B-4B62790ADC27}"/>
                </a:ext>
              </a:extLst>
            </p:cNvPr>
            <p:cNvCxnSpPr>
              <a:cxnSpLocks/>
              <a:stCxn id="47" idx="2"/>
              <a:endCxn id="46" idx="6"/>
            </p:cNvCxnSpPr>
            <p:nvPr/>
          </p:nvCxnSpPr>
          <p:spPr>
            <a:xfrm flipH="1">
              <a:off x="6096000" y="6231406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95D02DC-B734-41ED-9D53-8FA7DF3A022E}"/>
                </a:ext>
              </a:extLst>
            </p:cNvPr>
            <p:cNvCxnSpPr>
              <a:cxnSpLocks/>
              <a:stCxn id="43" idx="6"/>
              <a:endCxn id="50" idx="2"/>
            </p:cNvCxnSpPr>
            <p:nvPr/>
          </p:nvCxnSpPr>
          <p:spPr>
            <a:xfrm>
              <a:off x="2398928" y="620564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8DFE1E-55B2-4F06-B977-D807A540148E}"/>
                </a:ext>
              </a:extLst>
            </p:cNvPr>
            <p:cNvCxnSpPr>
              <a:cxnSpLocks/>
              <a:stCxn id="50" idx="6"/>
              <a:endCxn id="49" idx="2"/>
            </p:cNvCxnSpPr>
            <p:nvPr/>
          </p:nvCxnSpPr>
          <p:spPr>
            <a:xfrm>
              <a:off x="6096000" y="620564"/>
              <a:ext cx="3239872" cy="603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65EE2F5-2194-4ADF-B7B0-84B25C7D6854}"/>
                </a:ext>
              </a:extLst>
            </p:cNvPr>
            <p:cNvCxnSpPr>
              <a:cxnSpLocks/>
              <a:stCxn id="49" idx="4"/>
              <a:endCxn id="48" idx="0"/>
            </p:cNvCxnSpPr>
            <p:nvPr/>
          </p:nvCxnSpPr>
          <p:spPr>
            <a:xfrm>
              <a:off x="9564472" y="855194"/>
              <a:ext cx="0" cy="237723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9E73C7-C79D-42EF-A002-576A957A52A3}"/>
                </a:ext>
              </a:extLst>
            </p:cNvPr>
            <p:cNvCxnSpPr>
              <a:cxnSpLocks/>
              <a:stCxn id="48" idx="4"/>
              <a:endCxn id="47" idx="0"/>
            </p:cNvCxnSpPr>
            <p:nvPr/>
          </p:nvCxnSpPr>
          <p:spPr>
            <a:xfrm>
              <a:off x="9564472" y="3689625"/>
              <a:ext cx="0" cy="231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2796B5C-5D77-41FD-A2B1-7B7B583CA6FE}"/>
                </a:ext>
              </a:extLst>
            </p:cNvPr>
            <p:cNvCxnSpPr>
              <a:cxnSpLocks/>
              <a:stCxn id="42" idx="4"/>
              <a:endCxn id="27" idx="0"/>
            </p:cNvCxnSpPr>
            <p:nvPr/>
          </p:nvCxnSpPr>
          <p:spPr>
            <a:xfrm>
              <a:off x="3307298" y="1808837"/>
              <a:ext cx="0" cy="1423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BFECE6-8D76-426D-B77E-EF708B30CBF6}"/>
                </a:ext>
              </a:extLst>
            </p:cNvPr>
            <p:cNvCxnSpPr>
              <a:cxnSpLocks/>
              <a:stCxn id="38" idx="2"/>
              <a:endCxn id="42" idx="6"/>
            </p:cNvCxnSpPr>
            <p:nvPr/>
          </p:nvCxnSpPr>
          <p:spPr>
            <a:xfrm flipH="1">
              <a:off x="3535898" y="1580237"/>
              <a:ext cx="21029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C6CFB97-11D1-478B-815B-DE4FF062C1D3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6096000" y="1580237"/>
              <a:ext cx="210290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3E8DF4A-1583-490A-B175-E432FA9B0FB9}"/>
                </a:ext>
              </a:extLst>
            </p:cNvPr>
            <p:cNvCxnSpPr>
              <a:cxnSpLocks/>
              <a:stCxn id="27" idx="4"/>
              <a:endCxn id="22" idx="0"/>
            </p:cNvCxnSpPr>
            <p:nvPr/>
          </p:nvCxnSpPr>
          <p:spPr>
            <a:xfrm>
              <a:off x="3307298" y="3689625"/>
              <a:ext cx="0" cy="13535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B5488D7-7D16-41CF-B04E-9E1D7AAAF814}"/>
                </a:ext>
              </a:extLst>
            </p:cNvPr>
            <p:cNvCxnSpPr>
              <a:cxnSpLocks/>
              <a:stCxn id="18" idx="2"/>
              <a:endCxn id="22" idx="6"/>
            </p:cNvCxnSpPr>
            <p:nvPr/>
          </p:nvCxnSpPr>
          <p:spPr>
            <a:xfrm flipH="1">
              <a:off x="3535898" y="5271733"/>
              <a:ext cx="21029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4F9163F-7288-40DB-8569-92CA0FF461C0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>
              <a:off x="6096000" y="5271733"/>
              <a:ext cx="210290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72BAD2-CA00-46F5-9965-7B6C16CE85AB}"/>
                </a:ext>
              </a:extLst>
            </p:cNvPr>
            <p:cNvCxnSpPr>
              <a:cxnSpLocks/>
              <a:stCxn id="40" idx="4"/>
              <a:endCxn id="25" idx="0"/>
            </p:cNvCxnSpPr>
            <p:nvPr/>
          </p:nvCxnSpPr>
          <p:spPr>
            <a:xfrm>
              <a:off x="8427501" y="1808837"/>
              <a:ext cx="0" cy="1423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69EEAD-3B2A-4077-B9F9-5F9BF76B61CD}"/>
                </a:ext>
              </a:extLst>
            </p:cNvPr>
            <p:cNvCxnSpPr>
              <a:cxnSpLocks/>
              <a:stCxn id="25" idx="4"/>
              <a:endCxn id="20" idx="0"/>
            </p:cNvCxnSpPr>
            <p:nvPr/>
          </p:nvCxnSpPr>
          <p:spPr>
            <a:xfrm>
              <a:off x="8427501" y="3689625"/>
              <a:ext cx="0" cy="13535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B7098D1-998A-4794-8148-5C51A9F2D646}"/>
                </a:ext>
              </a:extLst>
            </p:cNvPr>
            <p:cNvCxnSpPr>
              <a:cxnSpLocks/>
              <a:stCxn id="50" idx="4"/>
              <a:endCxn id="38" idx="0"/>
            </p:cNvCxnSpPr>
            <p:nvPr/>
          </p:nvCxnSpPr>
          <p:spPr>
            <a:xfrm>
              <a:off x="5867400" y="849164"/>
              <a:ext cx="0" cy="502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C163A71-9B68-4A29-BADD-D91938B6B33D}"/>
                </a:ext>
              </a:extLst>
            </p:cNvPr>
            <p:cNvCxnSpPr>
              <a:cxnSpLocks/>
              <a:stCxn id="48" idx="2"/>
              <a:endCxn id="25" idx="6"/>
            </p:cNvCxnSpPr>
            <p:nvPr/>
          </p:nvCxnSpPr>
          <p:spPr>
            <a:xfrm flipH="1">
              <a:off x="8656101" y="3461025"/>
              <a:ext cx="67977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EC490A6-E615-4957-A257-0E78A83EDEEA}"/>
                </a:ext>
              </a:extLst>
            </p:cNvPr>
            <p:cNvCxnSpPr>
              <a:cxnSpLocks/>
              <a:stCxn id="46" idx="0"/>
              <a:endCxn id="18" idx="4"/>
            </p:cNvCxnSpPr>
            <p:nvPr/>
          </p:nvCxnSpPr>
          <p:spPr>
            <a:xfrm flipV="1">
              <a:off x="5867400" y="5500333"/>
              <a:ext cx="0" cy="502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60FD403-824A-4B2B-A81B-A896CE222B54}"/>
                </a:ext>
              </a:extLst>
            </p:cNvPr>
            <p:cNvCxnSpPr>
              <a:cxnSpLocks/>
              <a:stCxn id="38" idx="4"/>
              <a:endCxn id="28" idx="0"/>
            </p:cNvCxnSpPr>
            <p:nvPr/>
          </p:nvCxnSpPr>
          <p:spPr>
            <a:xfrm>
              <a:off x="5867400" y="1808837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0962395-1A61-4F89-B592-F2BB10D270BA}"/>
                </a:ext>
              </a:extLst>
            </p:cNvPr>
            <p:cNvCxnSpPr>
              <a:cxnSpLocks/>
              <a:stCxn id="27" idx="6"/>
              <a:endCxn id="26" idx="2"/>
            </p:cNvCxnSpPr>
            <p:nvPr/>
          </p:nvCxnSpPr>
          <p:spPr>
            <a:xfrm>
              <a:off x="3535898" y="3461025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B41F42A-DDA0-42FB-8F5C-1AD8267D4694}"/>
                </a:ext>
              </a:extLst>
            </p:cNvPr>
            <p:cNvCxnSpPr>
              <a:cxnSpLocks/>
              <a:stCxn id="10" idx="4"/>
              <a:endCxn id="18" idx="0"/>
            </p:cNvCxnSpPr>
            <p:nvPr/>
          </p:nvCxnSpPr>
          <p:spPr>
            <a:xfrm>
              <a:off x="5867400" y="4597994"/>
              <a:ext cx="0" cy="44513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4EB145C-8E2E-4104-831B-F768E4753E4E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7376050" y="3461025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D1EAC36-0D9C-42E7-B20C-8DB850F9A7EA}"/>
                </a:ext>
              </a:extLst>
            </p:cNvPr>
            <p:cNvCxnSpPr>
              <a:cxnSpLocks/>
              <a:stCxn id="31" idx="4"/>
              <a:endCxn id="26" idx="0"/>
            </p:cNvCxnSpPr>
            <p:nvPr/>
          </p:nvCxnSpPr>
          <p:spPr>
            <a:xfrm>
              <a:off x="4587349" y="2717206"/>
              <a:ext cx="0" cy="51521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68DE7A9-756A-4242-B978-47B1AEB901FC}"/>
                </a:ext>
              </a:extLst>
            </p:cNvPr>
            <p:cNvCxnSpPr>
              <a:cxnSpLocks/>
              <a:stCxn id="31" idx="6"/>
              <a:endCxn id="28" idx="2"/>
            </p:cNvCxnSpPr>
            <p:nvPr/>
          </p:nvCxnSpPr>
          <p:spPr>
            <a:xfrm>
              <a:off x="4815949" y="2488606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E09B3E9-85BB-41DD-ADA9-89B60A6F1ADF}"/>
                </a:ext>
              </a:extLst>
            </p:cNvPr>
            <p:cNvCxnSpPr>
              <a:cxnSpLocks/>
              <a:stCxn id="26" idx="4"/>
              <a:endCxn id="14" idx="0"/>
            </p:cNvCxnSpPr>
            <p:nvPr/>
          </p:nvCxnSpPr>
          <p:spPr>
            <a:xfrm>
              <a:off x="4587349" y="3689625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2B1975-9896-4027-AEE8-19E9D8C821EA}"/>
                </a:ext>
              </a:extLst>
            </p:cNvPr>
            <p:cNvCxnSpPr>
              <a:cxnSpLocks/>
              <a:stCxn id="10" idx="2"/>
              <a:endCxn id="14" idx="6"/>
            </p:cNvCxnSpPr>
            <p:nvPr/>
          </p:nvCxnSpPr>
          <p:spPr>
            <a:xfrm flipH="1">
              <a:off x="4815949" y="4369394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69660A6-1A2B-49B9-8FB8-D63CE244327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096000" y="4369394"/>
              <a:ext cx="8228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A059345-BCEB-42CC-8021-2C127B6D976E}"/>
                </a:ext>
              </a:extLst>
            </p:cNvPr>
            <p:cNvCxnSpPr>
              <a:cxnSpLocks/>
              <a:stCxn id="12" idx="0"/>
              <a:endCxn id="24" idx="4"/>
            </p:cNvCxnSpPr>
            <p:nvPr/>
          </p:nvCxnSpPr>
          <p:spPr>
            <a:xfrm flipV="1">
              <a:off x="7147450" y="3689625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3B7E055-AAF4-47F2-9854-63A39E47BF3C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6096000" y="2488606"/>
              <a:ext cx="8228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4F73D66-BF7C-4CEF-9193-670252EEC3B8}"/>
                </a:ext>
              </a:extLst>
            </p:cNvPr>
            <p:cNvCxnSpPr>
              <a:cxnSpLocks/>
              <a:stCxn id="29" idx="4"/>
              <a:endCxn id="24" idx="0"/>
            </p:cNvCxnSpPr>
            <p:nvPr/>
          </p:nvCxnSpPr>
          <p:spPr>
            <a:xfrm>
              <a:off x="7147450" y="2717206"/>
              <a:ext cx="0" cy="51521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852CECF-190A-46AC-8AF9-2A94FFF4B8DB}"/>
                </a:ext>
              </a:extLst>
            </p:cNvPr>
            <p:cNvSpPr/>
            <p:nvPr/>
          </p:nvSpPr>
          <p:spPr>
            <a:xfrm>
              <a:off x="10301802" y="1100400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8AB6069-3A9E-4BBB-A98C-01A445819281}"/>
                </a:ext>
              </a:extLst>
            </p:cNvPr>
            <p:cNvSpPr/>
            <p:nvPr/>
          </p:nvSpPr>
          <p:spPr>
            <a:xfrm>
              <a:off x="10301802" y="2167200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08B8BA0-72CA-4925-BAF5-0D33857AAAF8}"/>
                </a:ext>
              </a:extLst>
            </p:cNvPr>
            <p:cNvSpPr/>
            <p:nvPr/>
          </p:nvSpPr>
          <p:spPr>
            <a:xfrm>
              <a:off x="10301802" y="16338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787E426-8348-444C-B8D7-FF4559D88C6C}"/>
                </a:ext>
              </a:extLst>
            </p:cNvPr>
            <p:cNvSpPr txBox="1"/>
            <p:nvPr/>
          </p:nvSpPr>
          <p:spPr>
            <a:xfrm>
              <a:off x="10789155" y="1144334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Empty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6CBF846-1278-4498-B043-4B1AEB397BD3}"/>
                </a:ext>
              </a:extLst>
            </p:cNvPr>
            <p:cNvSpPr txBox="1"/>
            <p:nvPr/>
          </p:nvSpPr>
          <p:spPr>
            <a:xfrm>
              <a:off x="10789155" y="1677734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Rival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0B2147-98CA-456F-B14D-CD28DE88BFF7}"/>
                </a:ext>
              </a:extLst>
            </p:cNvPr>
            <p:cNvSpPr txBox="1"/>
            <p:nvPr/>
          </p:nvSpPr>
          <p:spPr>
            <a:xfrm>
              <a:off x="10759002" y="2173551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Player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E1A422E-BE11-4FB9-82A6-60D6344285E2}"/>
                </a:ext>
              </a:extLst>
            </p:cNvPr>
            <p:cNvCxnSpPr>
              <a:cxnSpLocks/>
              <a:stCxn id="44" idx="6"/>
              <a:endCxn id="27" idx="2"/>
            </p:cNvCxnSpPr>
            <p:nvPr/>
          </p:nvCxnSpPr>
          <p:spPr>
            <a:xfrm>
              <a:off x="2398928" y="3461025"/>
              <a:ext cx="67977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28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9BDBFDA-97E9-4652-B62A-32CB93AB1A99}"/>
              </a:ext>
            </a:extLst>
          </p:cNvPr>
          <p:cNvGrpSpPr/>
          <p:nvPr/>
        </p:nvGrpSpPr>
        <p:grpSpPr>
          <a:xfrm>
            <a:off x="125919" y="1261663"/>
            <a:ext cx="12509516" cy="4212282"/>
            <a:chOff x="125919" y="1261663"/>
            <a:chExt cx="12509516" cy="4212282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78E2A64-9B3A-4CB7-A7A6-F9A3CCE1A315}"/>
                </a:ext>
              </a:extLst>
            </p:cNvPr>
            <p:cNvSpPr/>
            <p:nvPr/>
          </p:nvSpPr>
          <p:spPr>
            <a:xfrm>
              <a:off x="6033940" y="138634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8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65AC7F7-407D-4AB4-A17E-D4C6A457F841}"/>
                </a:ext>
              </a:extLst>
            </p:cNvPr>
            <p:cNvSpPr/>
            <p:nvPr/>
          </p:nvSpPr>
          <p:spPr>
            <a:xfrm>
              <a:off x="9114402" y="290998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8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3AD5CE9-4859-4EC3-9308-32F1617C2769}"/>
                </a:ext>
              </a:extLst>
            </p:cNvPr>
            <p:cNvSpPr/>
            <p:nvPr/>
          </p:nvSpPr>
          <p:spPr>
            <a:xfrm>
              <a:off x="3010643" y="290998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5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3C62C21-5743-4D17-9C86-AF5378F39A20}"/>
                </a:ext>
              </a:extLst>
            </p:cNvPr>
            <p:cNvSpPr/>
            <p:nvPr/>
          </p:nvSpPr>
          <p:spPr>
            <a:xfrm>
              <a:off x="5327186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9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C62E291-7721-42B8-90CC-9D1DD280E8F6}"/>
                </a:ext>
              </a:extLst>
            </p:cNvPr>
            <p:cNvSpPr/>
            <p:nvPr/>
          </p:nvSpPr>
          <p:spPr>
            <a:xfrm>
              <a:off x="11449894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9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B597381-6753-4F13-8C6C-75101AF4997B}"/>
                </a:ext>
              </a:extLst>
            </p:cNvPr>
            <p:cNvSpPr/>
            <p:nvPr/>
          </p:nvSpPr>
          <p:spPr>
            <a:xfrm>
              <a:off x="6879074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4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CAAA3D9-0934-4390-A5BB-E9D877E0E582}"/>
                </a:ext>
              </a:extLst>
            </p:cNvPr>
            <p:cNvSpPr/>
            <p:nvPr/>
          </p:nvSpPr>
          <p:spPr>
            <a:xfrm>
              <a:off x="671522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5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502BDE4-7078-41A7-95FA-208C0E330767}"/>
                </a:ext>
              </a:extLst>
            </p:cNvPr>
            <p:cNvSpPr/>
            <p:nvPr/>
          </p:nvSpPr>
          <p:spPr>
            <a:xfrm>
              <a:off x="8430962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8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41CEB0B-458B-4E51-9301-1E16F55E3EB1}"/>
                </a:ext>
              </a:extLst>
            </p:cNvPr>
            <p:cNvSpPr/>
            <p:nvPr/>
          </p:nvSpPr>
          <p:spPr>
            <a:xfrm>
              <a:off x="3775298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2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64CE1F9-51F0-4C55-BFDA-C446CDBE3C03}"/>
                </a:ext>
              </a:extLst>
            </p:cNvPr>
            <p:cNvSpPr/>
            <p:nvPr/>
          </p:nvSpPr>
          <p:spPr>
            <a:xfrm>
              <a:off x="2223410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1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5535A8F-A7B9-4982-BF83-8B58D4A8BA50}"/>
                </a:ext>
              </a:extLst>
            </p:cNvPr>
            <p:cNvSpPr/>
            <p:nvPr/>
          </p:nvSpPr>
          <p:spPr>
            <a:xfrm>
              <a:off x="9982850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7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25A2ED36-6595-4D40-8D12-8FF2ED705550}"/>
                    </a:ext>
                  </a:extLst>
                </p:cNvPr>
                <p:cNvSpPr/>
                <p:nvPr/>
              </p:nvSpPr>
              <p:spPr>
                <a:xfrm>
                  <a:off x="10709371" y="3873859"/>
                  <a:ext cx="457200" cy="457200"/>
                </a:xfrm>
                <a:prstGeom prst="ellipse">
                  <a:avLst/>
                </a:prstGeom>
                <a:solidFill>
                  <a:srgbClr val="0070C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he-IL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25A2ED36-6595-4D40-8D12-8FF2ED7055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371" y="3873859"/>
                  <a:ext cx="457200" cy="457200"/>
                </a:xfrm>
                <a:prstGeom prst="ellipse">
                  <a:avLst/>
                </a:prstGeom>
                <a:blipFill>
                  <a:blip r:embed="rId2"/>
                  <a:stretch>
                    <a:fillRect r="-5063" b="-8861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62CFACF-71E1-4122-872A-750C7713E768}"/>
                </a:ext>
              </a:extLst>
            </p:cNvPr>
            <p:cNvSpPr/>
            <p:nvPr/>
          </p:nvSpPr>
          <p:spPr>
            <a:xfrm>
              <a:off x="1397386" y="386824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5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3C2B41D3-0480-434A-9147-1C41CBEAF029}"/>
                    </a:ext>
                  </a:extLst>
                </p:cNvPr>
                <p:cNvSpPr/>
                <p:nvPr/>
              </p:nvSpPr>
              <p:spPr>
                <a:xfrm>
                  <a:off x="4543961" y="3868246"/>
                  <a:ext cx="457200" cy="457200"/>
                </a:xfrm>
                <a:prstGeom prst="ellipse">
                  <a:avLst/>
                </a:prstGeom>
                <a:solidFill>
                  <a:srgbClr val="0070C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he-IL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3C2B41D3-0480-434A-9147-1C41CBEAF0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961" y="3868246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 r="-5063" b="-7595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A2C78425-3571-48DE-8633-911650A3C6A9}"/>
                </a:ext>
              </a:extLst>
            </p:cNvPr>
            <p:cNvSpPr/>
            <p:nvPr/>
          </p:nvSpPr>
          <p:spPr>
            <a:xfrm>
              <a:off x="7626666" y="386824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8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B8A5AB-BDC7-4DC5-8695-359D110C021D}"/>
                </a:ext>
              </a:extLst>
            </p:cNvPr>
            <p:cNvCxnSpPr>
              <a:stCxn id="108" idx="2"/>
              <a:endCxn id="111" idx="7"/>
            </p:cNvCxnSpPr>
            <p:nvPr/>
          </p:nvCxnSpPr>
          <p:spPr>
            <a:xfrm flipH="1">
              <a:off x="3400888" y="1614946"/>
              <a:ext cx="2633052" cy="1361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4B75C70-5CD2-45F3-B3E1-B2C9E0F2D520}"/>
                </a:ext>
              </a:extLst>
            </p:cNvPr>
            <p:cNvCxnSpPr>
              <a:cxnSpLocks/>
              <a:stCxn id="111" idx="3"/>
              <a:endCxn id="128" idx="0"/>
            </p:cNvCxnSpPr>
            <p:nvPr/>
          </p:nvCxnSpPr>
          <p:spPr>
            <a:xfrm flipH="1">
              <a:off x="1625986" y="3300231"/>
              <a:ext cx="1451612" cy="568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3130AA5-7CCD-4399-9589-88E676F7289C}"/>
                </a:ext>
              </a:extLst>
            </p:cNvPr>
            <p:cNvCxnSpPr>
              <a:cxnSpLocks/>
              <a:stCxn id="121" idx="0"/>
              <a:endCxn id="128" idx="5"/>
            </p:cNvCxnSpPr>
            <p:nvPr/>
          </p:nvCxnSpPr>
          <p:spPr>
            <a:xfrm flipH="1" flipV="1">
              <a:off x="1787631" y="4258491"/>
              <a:ext cx="664379" cy="75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1870802-A7C2-40F2-B6F5-73A16B9E8C6E}"/>
                </a:ext>
              </a:extLst>
            </p:cNvPr>
            <p:cNvCxnSpPr>
              <a:cxnSpLocks/>
              <a:stCxn id="117" idx="0"/>
            </p:cNvCxnSpPr>
            <p:nvPr/>
          </p:nvCxnSpPr>
          <p:spPr>
            <a:xfrm flipV="1">
              <a:off x="900122" y="4218743"/>
              <a:ext cx="628013" cy="7980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9AE9094-E9C2-4135-BDF0-F5EEA998D838}"/>
                </a:ext>
              </a:extLst>
            </p:cNvPr>
            <p:cNvCxnSpPr>
              <a:cxnSpLocks/>
              <a:stCxn id="111" idx="5"/>
              <a:endCxn id="130" idx="0"/>
            </p:cNvCxnSpPr>
            <p:nvPr/>
          </p:nvCxnSpPr>
          <p:spPr>
            <a:xfrm>
              <a:off x="3400888" y="3300231"/>
              <a:ext cx="1371673" cy="568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D5D48CC-A13D-47D0-A85A-F84BD8578573}"/>
                </a:ext>
              </a:extLst>
            </p:cNvPr>
            <p:cNvCxnSpPr>
              <a:cxnSpLocks/>
              <a:stCxn id="130" idx="3"/>
              <a:endCxn id="120" idx="0"/>
            </p:cNvCxnSpPr>
            <p:nvPr/>
          </p:nvCxnSpPr>
          <p:spPr>
            <a:xfrm flipH="1">
              <a:off x="4003898" y="4258491"/>
              <a:ext cx="607018" cy="75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7AC4BF0-8794-4EE2-B98E-C481282FC844}"/>
                </a:ext>
              </a:extLst>
            </p:cNvPr>
            <p:cNvCxnSpPr>
              <a:cxnSpLocks/>
              <a:stCxn id="130" idx="5"/>
              <a:endCxn id="112" idx="0"/>
            </p:cNvCxnSpPr>
            <p:nvPr/>
          </p:nvCxnSpPr>
          <p:spPr>
            <a:xfrm>
              <a:off x="4934206" y="4258491"/>
              <a:ext cx="621580" cy="75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5213545-9ECB-4C25-BD4F-9862CAC66184}"/>
                </a:ext>
              </a:extLst>
            </p:cNvPr>
            <p:cNvCxnSpPr>
              <a:cxnSpLocks/>
              <a:stCxn id="108" idx="6"/>
              <a:endCxn id="109" idx="1"/>
            </p:cNvCxnSpPr>
            <p:nvPr/>
          </p:nvCxnSpPr>
          <p:spPr>
            <a:xfrm>
              <a:off x="6491140" y="1614946"/>
              <a:ext cx="2690217" cy="1361995"/>
            </a:xfrm>
            <a:prstGeom prst="line">
              <a:avLst/>
            </a:prstGeom>
            <a:ln w="57150"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6BCECC7-DB6F-44EE-A766-AFE4CBC7B980}"/>
                </a:ext>
              </a:extLst>
            </p:cNvPr>
            <p:cNvCxnSpPr>
              <a:cxnSpLocks/>
              <a:stCxn id="134" idx="0"/>
              <a:endCxn id="109" idx="3"/>
            </p:cNvCxnSpPr>
            <p:nvPr/>
          </p:nvCxnSpPr>
          <p:spPr>
            <a:xfrm flipV="1">
              <a:off x="7855266" y="3300231"/>
              <a:ext cx="1326091" cy="568015"/>
            </a:xfrm>
            <a:prstGeom prst="line">
              <a:avLst/>
            </a:prstGeom>
            <a:ln w="57150"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36A9D08-1AC6-407E-94E7-89F7090110AC}"/>
                </a:ext>
              </a:extLst>
            </p:cNvPr>
            <p:cNvCxnSpPr>
              <a:cxnSpLocks/>
              <a:stCxn id="126" idx="0"/>
              <a:endCxn id="109" idx="5"/>
            </p:cNvCxnSpPr>
            <p:nvPr/>
          </p:nvCxnSpPr>
          <p:spPr>
            <a:xfrm flipH="1" flipV="1">
              <a:off x="9504647" y="3300231"/>
              <a:ext cx="1433324" cy="573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280EF5A-D68B-49F0-ADA7-02DE74B65A35}"/>
                </a:ext>
              </a:extLst>
            </p:cNvPr>
            <p:cNvCxnSpPr>
              <a:cxnSpLocks/>
              <a:stCxn id="134" idx="3"/>
              <a:endCxn id="115" idx="0"/>
            </p:cNvCxnSpPr>
            <p:nvPr/>
          </p:nvCxnSpPr>
          <p:spPr>
            <a:xfrm flipH="1">
              <a:off x="7107674" y="4258491"/>
              <a:ext cx="585947" cy="75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17F799F-FA71-4D6A-AA91-75D035629DDC}"/>
                </a:ext>
              </a:extLst>
            </p:cNvPr>
            <p:cNvCxnSpPr>
              <a:cxnSpLocks/>
              <a:stCxn id="134" idx="5"/>
              <a:endCxn id="118" idx="0"/>
            </p:cNvCxnSpPr>
            <p:nvPr/>
          </p:nvCxnSpPr>
          <p:spPr>
            <a:xfrm>
              <a:off x="8016911" y="4258491"/>
              <a:ext cx="642651" cy="758254"/>
            </a:xfrm>
            <a:prstGeom prst="line">
              <a:avLst/>
            </a:prstGeom>
            <a:ln w="5715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7402513-282B-433E-945B-2E78733ED30C}"/>
                </a:ext>
              </a:extLst>
            </p:cNvPr>
            <p:cNvCxnSpPr>
              <a:cxnSpLocks/>
              <a:stCxn id="126" idx="3"/>
              <a:endCxn id="123" idx="0"/>
            </p:cNvCxnSpPr>
            <p:nvPr/>
          </p:nvCxnSpPr>
          <p:spPr>
            <a:xfrm flipH="1">
              <a:off x="10211450" y="4264104"/>
              <a:ext cx="564876" cy="752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0DCD929-2139-4FFE-B40F-5502604DDD79}"/>
                </a:ext>
              </a:extLst>
            </p:cNvPr>
            <p:cNvCxnSpPr>
              <a:cxnSpLocks/>
              <a:stCxn id="126" idx="5"/>
              <a:endCxn id="114" idx="0"/>
            </p:cNvCxnSpPr>
            <p:nvPr/>
          </p:nvCxnSpPr>
          <p:spPr>
            <a:xfrm>
              <a:off x="11099616" y="4264104"/>
              <a:ext cx="578878" cy="752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0696730-069F-4131-8CD9-C36EDD5AE16A}"/>
                </a:ext>
              </a:extLst>
            </p:cNvPr>
            <p:cNvSpPr txBox="1"/>
            <p:nvPr/>
          </p:nvSpPr>
          <p:spPr>
            <a:xfrm>
              <a:off x="125919" y="1430280"/>
              <a:ext cx="145668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MAX: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C1DFEE9-E1AA-4E54-8A44-B19690725357}"/>
                </a:ext>
              </a:extLst>
            </p:cNvPr>
            <p:cNvSpPr txBox="1"/>
            <p:nvPr/>
          </p:nvSpPr>
          <p:spPr>
            <a:xfrm>
              <a:off x="127050" y="2909986"/>
              <a:ext cx="145668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MIN: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9BEE4C3-7A28-4505-B276-FD80D55E30FE}"/>
                </a:ext>
              </a:extLst>
            </p:cNvPr>
            <p:cNvSpPr txBox="1"/>
            <p:nvPr/>
          </p:nvSpPr>
          <p:spPr>
            <a:xfrm>
              <a:off x="125919" y="3912180"/>
              <a:ext cx="145668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MAX: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EB031391-B778-4FC4-8E1C-23C2C6447046}"/>
                    </a:ext>
                  </a:extLst>
                </p:cNvPr>
                <p:cNvSpPr txBox="1"/>
                <p:nvPr/>
              </p:nvSpPr>
              <p:spPr>
                <a:xfrm>
                  <a:off x="6672305" y="1261663"/>
                  <a:ext cx="145668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Alpha:8</a:t>
                  </a:r>
                </a:p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∞</m:t>
                      </m:r>
                    </m:oMath>
                  </a14:m>
                  <a:endParaRPr lang="en-US" sz="14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EB031391-B778-4FC4-8E1C-23C2C64470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2305" y="1261663"/>
                  <a:ext cx="1456683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1261" t="-2326" b="-1162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ED5CC6F1-5DF7-4035-96D9-C57BDF0399CC}"/>
                    </a:ext>
                  </a:extLst>
                </p:cNvPr>
                <p:cNvSpPr txBox="1"/>
                <p:nvPr/>
              </p:nvSpPr>
              <p:spPr>
                <a:xfrm>
                  <a:off x="3575303" y="2875616"/>
                  <a:ext cx="145668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Alpha:5</a:t>
                  </a:r>
                </a:p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5</m:t>
                      </m:r>
                    </m:oMath>
                  </a14:m>
                  <a:endParaRPr lang="he-IL" sz="14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ED5CC6F1-5DF7-4035-96D9-C57BDF0399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303" y="2875616"/>
                  <a:ext cx="1456683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837" t="-2326" b="-1162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E1616DE-1470-4D5E-8020-E657EFC12FCD}"/>
                    </a:ext>
                  </a:extLst>
                </p:cNvPr>
                <p:cNvSpPr txBox="1"/>
                <p:nvPr/>
              </p:nvSpPr>
              <p:spPr>
                <a:xfrm>
                  <a:off x="2049003" y="3993167"/>
                  <a:ext cx="145668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Alpha:5</a:t>
                  </a:r>
                </a:p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∞</m:t>
                      </m:r>
                    </m:oMath>
                  </a14:m>
                  <a:endParaRPr lang="he-IL" sz="14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E1616DE-1470-4D5E-8020-E657EFC12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9003" y="3993167"/>
                  <a:ext cx="1456683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255" t="-2326" b="-1279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1A1A250-D846-47BB-BFCE-3AE7D7833809}"/>
                </a:ext>
              </a:extLst>
            </p:cNvPr>
            <p:cNvCxnSpPr/>
            <p:nvPr/>
          </p:nvCxnSpPr>
          <p:spPr>
            <a:xfrm flipV="1">
              <a:off x="5001161" y="4516387"/>
              <a:ext cx="470111" cy="25357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E8280E12-995A-4CAE-816B-399BEEBA6733}"/>
                    </a:ext>
                  </a:extLst>
                </p:cNvPr>
                <p:cNvSpPr txBox="1"/>
                <p:nvPr/>
              </p:nvSpPr>
              <p:spPr>
                <a:xfrm>
                  <a:off x="5248251" y="3966090"/>
                  <a:ext cx="145668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Alpha:5</a:t>
                  </a:r>
                </a:p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∞</m:t>
                      </m:r>
                    </m:oMath>
                  </a14:m>
                  <a:endParaRPr lang="he-IL" sz="14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E8280E12-995A-4CAE-816B-399BEEBA6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8251" y="3966090"/>
                  <a:ext cx="1456683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1255" t="-2353" b="-1294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B8C18374-46E7-434E-9370-25D66FDC7DDC}"/>
                    </a:ext>
                  </a:extLst>
                </p:cNvPr>
                <p:cNvSpPr txBox="1"/>
                <p:nvPr/>
              </p:nvSpPr>
              <p:spPr>
                <a:xfrm>
                  <a:off x="8159820" y="3813788"/>
                  <a:ext cx="145668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Alpha:8</a:t>
                  </a:r>
                </a:p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∞</m:t>
                      </m:r>
                    </m:oMath>
                  </a14:m>
                  <a:endParaRPr lang="he-IL" sz="14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B8C18374-46E7-434E-9370-25D66FDC7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9820" y="3813788"/>
                  <a:ext cx="1456683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1255" t="-2353" b="-1294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42C82444-907F-4AA8-AD3B-2D51A94A9937}"/>
                </a:ext>
              </a:extLst>
            </p:cNvPr>
            <p:cNvSpPr txBox="1"/>
            <p:nvPr/>
          </p:nvSpPr>
          <p:spPr>
            <a:xfrm>
              <a:off x="11178752" y="3820620"/>
              <a:ext cx="1456683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>
                  <a:latin typeface="David" panose="020E0502060401010101" pitchFamily="34" charset="-79"/>
                  <a:cs typeface="David" panose="020E0502060401010101" pitchFamily="34" charset="-79"/>
                </a:rPr>
                <a:t>Alpha:8</a:t>
              </a:r>
            </a:p>
            <a:p>
              <a:r>
                <a:rPr lang="en-US" sz="1400" dirty="0">
                  <a:latin typeface="David" panose="020E0502060401010101" pitchFamily="34" charset="-79"/>
                  <a:cs typeface="David" panose="020E0502060401010101" pitchFamily="34" charset="-79"/>
                </a:rPr>
                <a:t>Beta:8</a:t>
              </a:r>
              <a:endParaRPr lang="he-IL" sz="1400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020AF4B-5038-4DB6-A7C7-96CC82D84FA2}"/>
                </a:ext>
              </a:extLst>
            </p:cNvPr>
            <p:cNvCxnSpPr/>
            <p:nvPr/>
          </p:nvCxnSpPr>
          <p:spPr>
            <a:xfrm flipV="1">
              <a:off x="11099616" y="4478187"/>
              <a:ext cx="470111" cy="25357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E04936E5-1CBD-40BF-879B-4135C4FE173D}"/>
                    </a:ext>
                  </a:extLst>
                </p:cNvPr>
                <p:cNvSpPr txBox="1"/>
                <p:nvPr/>
              </p:nvSpPr>
              <p:spPr>
                <a:xfrm>
                  <a:off x="9603758" y="2816879"/>
                  <a:ext cx="145668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Alpha:8</a:t>
                  </a:r>
                </a:p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8</m:t>
                      </m:r>
                    </m:oMath>
                  </a14:m>
                  <a:endParaRPr lang="en-US" sz="14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E04936E5-1CBD-40BF-879B-4135C4FE17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3758" y="2816879"/>
                  <a:ext cx="1456683" cy="523220"/>
                </a:xfrm>
                <a:prstGeom prst="rect">
                  <a:avLst/>
                </a:prstGeom>
                <a:blipFill>
                  <a:blip r:embed="rId9"/>
                  <a:stretch>
                    <a:fillRect l="-1255" t="-2326" b="-1279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324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A1BEB5B-3EEA-4277-8E4F-D778C9EDC2F1}"/>
              </a:ext>
            </a:extLst>
          </p:cNvPr>
          <p:cNvGrpSpPr/>
          <p:nvPr/>
        </p:nvGrpSpPr>
        <p:grpSpPr>
          <a:xfrm>
            <a:off x="2892859" y="754144"/>
            <a:ext cx="7790765" cy="3590000"/>
            <a:chOff x="2892859" y="754144"/>
            <a:chExt cx="7790765" cy="3590000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6A11F797-F563-4CDE-8C3F-0450B16EF178}"/>
                </a:ext>
              </a:extLst>
            </p:cNvPr>
            <p:cNvSpPr/>
            <p:nvPr/>
          </p:nvSpPr>
          <p:spPr>
            <a:xfrm>
              <a:off x="5587738" y="754144"/>
              <a:ext cx="685800" cy="548640"/>
            </a:xfrm>
            <a:prstGeom prst="triangl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7B38CEDB-81AE-4059-9326-93F8EBF308A6}"/>
                </a:ext>
              </a:extLst>
            </p:cNvPr>
            <p:cNvSpPr/>
            <p:nvPr/>
          </p:nvSpPr>
          <p:spPr>
            <a:xfrm rot="10800000">
              <a:off x="4130697" y="1915213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8E38ED5-1B4D-417C-AA79-86E162D86376}"/>
                </a:ext>
              </a:extLst>
            </p:cNvPr>
            <p:cNvSpPr/>
            <p:nvPr/>
          </p:nvSpPr>
          <p:spPr>
            <a:xfrm>
              <a:off x="3276052" y="3210268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1A7C47E-586D-4C7B-8C6C-A2CEA0A6D830}"/>
                </a:ext>
              </a:extLst>
            </p:cNvPr>
            <p:cNvSpPr/>
            <p:nvPr/>
          </p:nvSpPr>
          <p:spPr>
            <a:xfrm>
              <a:off x="4901938" y="3210268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44CACD17-EB4B-487B-BF6B-026BCC73B346}"/>
                </a:ext>
              </a:extLst>
            </p:cNvPr>
            <p:cNvSpPr/>
            <p:nvPr/>
          </p:nvSpPr>
          <p:spPr>
            <a:xfrm rot="10800000">
              <a:off x="7128183" y="1915214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C60AA9D-660C-4993-AAF1-591ED97AA247}"/>
                </a:ext>
              </a:extLst>
            </p:cNvPr>
            <p:cNvSpPr/>
            <p:nvPr/>
          </p:nvSpPr>
          <p:spPr>
            <a:xfrm>
              <a:off x="6273538" y="3210269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33E295C-4C95-4C9A-98EB-A973C6E40A78}"/>
                </a:ext>
              </a:extLst>
            </p:cNvPr>
            <p:cNvSpPr/>
            <p:nvPr/>
          </p:nvSpPr>
          <p:spPr>
            <a:xfrm>
              <a:off x="7899424" y="3210269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925075F-8821-4439-8E38-6B77B1535AB1}"/>
                </a:ext>
              </a:extLst>
            </p:cNvPr>
            <p:cNvCxnSpPr>
              <a:stCxn id="2" idx="2"/>
              <a:endCxn id="45" idx="3"/>
            </p:cNvCxnSpPr>
            <p:nvPr/>
          </p:nvCxnSpPr>
          <p:spPr>
            <a:xfrm flipH="1">
              <a:off x="4473597" y="1302784"/>
              <a:ext cx="1114141" cy="6124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4A9E243-4E39-4807-BFB4-F7E80E7237F7}"/>
                </a:ext>
              </a:extLst>
            </p:cNvPr>
            <p:cNvCxnSpPr>
              <a:cxnSpLocks/>
              <a:stCxn id="2" idx="4"/>
              <a:endCxn id="50" idx="3"/>
            </p:cNvCxnSpPr>
            <p:nvPr/>
          </p:nvCxnSpPr>
          <p:spPr>
            <a:xfrm>
              <a:off x="6273538" y="1302784"/>
              <a:ext cx="1197545" cy="6124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8483294-A05D-43E0-BC66-B4A87DAC8315}"/>
                </a:ext>
              </a:extLst>
            </p:cNvPr>
            <p:cNvCxnSpPr>
              <a:cxnSpLocks/>
              <a:stCxn id="3" idx="0"/>
              <a:endCxn id="45" idx="5"/>
            </p:cNvCxnSpPr>
            <p:nvPr/>
          </p:nvCxnSpPr>
          <p:spPr>
            <a:xfrm flipV="1">
              <a:off x="3618952" y="2189533"/>
              <a:ext cx="683195" cy="10207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D45DA7-6941-48BA-9D89-9D34C903BE4C}"/>
                </a:ext>
              </a:extLst>
            </p:cNvPr>
            <p:cNvCxnSpPr>
              <a:cxnSpLocks/>
              <a:stCxn id="48" idx="0"/>
              <a:endCxn id="45" idx="1"/>
            </p:cNvCxnSpPr>
            <p:nvPr/>
          </p:nvCxnSpPr>
          <p:spPr>
            <a:xfrm flipH="1" flipV="1">
              <a:off x="4645047" y="2189533"/>
              <a:ext cx="599791" cy="10207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BEE147E-B2E7-4C16-8B2B-6E1EFDBD6567}"/>
                </a:ext>
              </a:extLst>
            </p:cNvPr>
            <p:cNvCxnSpPr>
              <a:cxnSpLocks/>
              <a:stCxn id="51" idx="0"/>
              <a:endCxn id="50" idx="5"/>
            </p:cNvCxnSpPr>
            <p:nvPr/>
          </p:nvCxnSpPr>
          <p:spPr>
            <a:xfrm flipV="1">
              <a:off x="6616438" y="2189534"/>
              <a:ext cx="683195" cy="10207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BB5E8E-008A-4BC4-B89A-DF90B4A77FA0}"/>
                </a:ext>
              </a:extLst>
            </p:cNvPr>
            <p:cNvCxnSpPr>
              <a:cxnSpLocks/>
              <a:stCxn id="52" idx="0"/>
              <a:endCxn id="50" idx="1"/>
            </p:cNvCxnSpPr>
            <p:nvPr/>
          </p:nvCxnSpPr>
          <p:spPr>
            <a:xfrm flipH="1" flipV="1">
              <a:off x="7642533" y="2189534"/>
              <a:ext cx="599791" cy="10207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501D77F-0585-4676-8026-9958DC13889F}"/>
                    </a:ext>
                  </a:extLst>
                </p:cNvPr>
                <p:cNvSpPr txBox="1"/>
                <p:nvPr/>
              </p:nvSpPr>
              <p:spPr>
                <a:xfrm>
                  <a:off x="3016556" y="186498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501D77F-0585-4676-8026-9958DC1388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556" y="1864982"/>
                  <a:ext cx="13716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9BB8371-83B8-484B-9BDF-909ACDDDCBE0}"/>
                    </a:ext>
                  </a:extLst>
                </p:cNvPr>
                <p:cNvSpPr txBox="1"/>
                <p:nvPr/>
              </p:nvSpPr>
              <p:spPr>
                <a:xfrm>
                  <a:off x="7556524" y="1850275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9BB8371-83B8-484B-9BDF-909ACDDDCB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524" y="1850275"/>
                  <a:ext cx="13716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B14C8CB-D491-4730-896F-18D39250ACFB}"/>
                    </a:ext>
                  </a:extLst>
                </p:cNvPr>
                <p:cNvSpPr txBox="1"/>
                <p:nvPr/>
              </p:nvSpPr>
              <p:spPr>
                <a:xfrm>
                  <a:off x="2892859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B14C8CB-D491-4730-896F-18D39250A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859" y="3974812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607AD59-BD38-49E9-BB32-47745D6BD69A}"/>
                    </a:ext>
                  </a:extLst>
                </p:cNvPr>
                <p:cNvSpPr txBox="1"/>
                <p:nvPr/>
              </p:nvSpPr>
              <p:spPr>
                <a:xfrm>
                  <a:off x="4556023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607AD59-BD38-49E9-BB32-47745D6BD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023" y="3974812"/>
                  <a:ext cx="13716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085024F-EA78-4321-91BB-60E0AF025C3E}"/>
                    </a:ext>
                  </a:extLst>
                </p:cNvPr>
                <p:cNvSpPr txBox="1"/>
                <p:nvPr/>
              </p:nvSpPr>
              <p:spPr>
                <a:xfrm>
                  <a:off x="5927623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085024F-EA78-4321-91BB-60E0AF025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623" y="3974812"/>
                  <a:ext cx="13716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C4FE4AA-61E3-404A-ABEA-9E6864F2A155}"/>
                    </a:ext>
                  </a:extLst>
                </p:cNvPr>
                <p:cNvSpPr txBox="1"/>
                <p:nvPr/>
              </p:nvSpPr>
              <p:spPr>
                <a:xfrm>
                  <a:off x="7556524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C4FE4AA-61E3-404A-ABEA-9E6864F2A1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524" y="3974812"/>
                  <a:ext cx="13716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D4EAF9-6850-439D-A061-9416AB5D49B7}"/>
                </a:ext>
              </a:extLst>
            </p:cNvPr>
            <p:cNvSpPr txBox="1"/>
            <p:nvPr/>
          </p:nvSpPr>
          <p:spPr>
            <a:xfrm>
              <a:off x="9569483" y="2598945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LEAF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E0BEF9F-9D59-4EB7-8CA3-CD5F7CB75F72}"/>
                </a:ext>
              </a:extLst>
            </p:cNvPr>
            <p:cNvSpPr txBox="1"/>
            <p:nvPr/>
          </p:nvSpPr>
          <p:spPr>
            <a:xfrm>
              <a:off x="9569483" y="1730547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MIN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3053EE3-93C8-4B06-BD13-71AB70229196}"/>
                </a:ext>
              </a:extLst>
            </p:cNvPr>
            <p:cNvSpPr txBox="1"/>
            <p:nvPr/>
          </p:nvSpPr>
          <p:spPr>
            <a:xfrm>
              <a:off x="4388156" y="1209254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I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FE79392-B14B-46ED-BA59-DF8898DC7632}"/>
                </a:ext>
              </a:extLst>
            </p:cNvPr>
            <p:cNvSpPr txBox="1"/>
            <p:nvPr/>
          </p:nvSpPr>
          <p:spPr>
            <a:xfrm>
              <a:off x="6999453" y="1189848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II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4FAC92D0-6C15-4479-B0F0-5E4B4CEADFA3}"/>
                </a:ext>
              </a:extLst>
            </p:cNvPr>
            <p:cNvSpPr/>
            <p:nvPr/>
          </p:nvSpPr>
          <p:spPr>
            <a:xfrm>
              <a:off x="8680690" y="915528"/>
              <a:ext cx="685800" cy="548640"/>
            </a:xfrm>
            <a:prstGeom prst="triangl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793C3994-8A68-4663-960C-3CF9EE5F7F2A}"/>
                </a:ext>
              </a:extLst>
            </p:cNvPr>
            <p:cNvSpPr/>
            <p:nvPr/>
          </p:nvSpPr>
          <p:spPr>
            <a:xfrm rot="10800000">
              <a:off x="8680690" y="1732392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02E479A-0575-4438-A0FC-797389076E2B}"/>
                </a:ext>
              </a:extLst>
            </p:cNvPr>
            <p:cNvSpPr/>
            <p:nvPr/>
          </p:nvSpPr>
          <p:spPr>
            <a:xfrm>
              <a:off x="8680690" y="2510702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C4A4F4A-1FFE-4D8B-AEB9-DC2FA23CAF10}"/>
                </a:ext>
              </a:extLst>
            </p:cNvPr>
            <p:cNvSpPr txBox="1"/>
            <p:nvPr/>
          </p:nvSpPr>
          <p:spPr>
            <a:xfrm>
              <a:off x="9569483" y="1005182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MAX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322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E259920-68B2-4FE5-8D99-280957EAD6C8}"/>
              </a:ext>
            </a:extLst>
          </p:cNvPr>
          <p:cNvGrpSpPr/>
          <p:nvPr/>
        </p:nvGrpSpPr>
        <p:grpSpPr>
          <a:xfrm>
            <a:off x="2892859" y="754144"/>
            <a:ext cx="7790765" cy="3590000"/>
            <a:chOff x="2892859" y="754144"/>
            <a:chExt cx="7790765" cy="3590000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6A11F797-F563-4CDE-8C3F-0450B16EF178}"/>
                </a:ext>
              </a:extLst>
            </p:cNvPr>
            <p:cNvSpPr/>
            <p:nvPr/>
          </p:nvSpPr>
          <p:spPr>
            <a:xfrm>
              <a:off x="5587738" y="754144"/>
              <a:ext cx="685800" cy="548640"/>
            </a:xfrm>
            <a:prstGeom prst="triangl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7B38CEDB-81AE-4059-9326-93F8EBF308A6}"/>
                </a:ext>
              </a:extLst>
            </p:cNvPr>
            <p:cNvSpPr/>
            <p:nvPr/>
          </p:nvSpPr>
          <p:spPr>
            <a:xfrm rot="10800000">
              <a:off x="4130697" y="1915213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8E38ED5-1B4D-417C-AA79-86E162D86376}"/>
                </a:ext>
              </a:extLst>
            </p:cNvPr>
            <p:cNvSpPr/>
            <p:nvPr/>
          </p:nvSpPr>
          <p:spPr>
            <a:xfrm>
              <a:off x="3276052" y="3210268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1A7C47E-586D-4C7B-8C6C-A2CEA0A6D830}"/>
                </a:ext>
              </a:extLst>
            </p:cNvPr>
            <p:cNvSpPr/>
            <p:nvPr/>
          </p:nvSpPr>
          <p:spPr>
            <a:xfrm>
              <a:off x="4901938" y="3210268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44CACD17-EB4B-487B-BF6B-026BCC73B346}"/>
                </a:ext>
              </a:extLst>
            </p:cNvPr>
            <p:cNvSpPr/>
            <p:nvPr/>
          </p:nvSpPr>
          <p:spPr>
            <a:xfrm rot="10800000">
              <a:off x="7128183" y="1915214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C60AA9D-660C-4993-AAF1-591ED97AA247}"/>
                </a:ext>
              </a:extLst>
            </p:cNvPr>
            <p:cNvSpPr/>
            <p:nvPr/>
          </p:nvSpPr>
          <p:spPr>
            <a:xfrm>
              <a:off x="6273538" y="3210269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33E295C-4C95-4C9A-98EB-A973C6E40A78}"/>
                </a:ext>
              </a:extLst>
            </p:cNvPr>
            <p:cNvSpPr/>
            <p:nvPr/>
          </p:nvSpPr>
          <p:spPr>
            <a:xfrm>
              <a:off x="7899424" y="3210269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925075F-8821-4439-8E38-6B77B1535AB1}"/>
                </a:ext>
              </a:extLst>
            </p:cNvPr>
            <p:cNvCxnSpPr>
              <a:stCxn id="2" idx="2"/>
              <a:endCxn id="45" idx="3"/>
            </p:cNvCxnSpPr>
            <p:nvPr/>
          </p:nvCxnSpPr>
          <p:spPr>
            <a:xfrm flipH="1">
              <a:off x="4473597" y="1302784"/>
              <a:ext cx="1114141" cy="612429"/>
            </a:xfrm>
            <a:prstGeom prst="line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4A9E243-4E39-4807-BFB4-F7E80E7237F7}"/>
                </a:ext>
              </a:extLst>
            </p:cNvPr>
            <p:cNvCxnSpPr>
              <a:cxnSpLocks/>
              <a:stCxn id="2" idx="4"/>
              <a:endCxn id="50" idx="3"/>
            </p:cNvCxnSpPr>
            <p:nvPr/>
          </p:nvCxnSpPr>
          <p:spPr>
            <a:xfrm>
              <a:off x="6273538" y="1302784"/>
              <a:ext cx="1197545" cy="61243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8483294-A05D-43E0-BC66-B4A87DAC8315}"/>
                </a:ext>
              </a:extLst>
            </p:cNvPr>
            <p:cNvCxnSpPr>
              <a:cxnSpLocks/>
              <a:stCxn id="3" idx="0"/>
              <a:endCxn id="45" idx="5"/>
            </p:cNvCxnSpPr>
            <p:nvPr/>
          </p:nvCxnSpPr>
          <p:spPr>
            <a:xfrm flipV="1">
              <a:off x="3618952" y="2189533"/>
              <a:ext cx="683195" cy="10207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D45DA7-6941-48BA-9D89-9D34C903BE4C}"/>
                </a:ext>
              </a:extLst>
            </p:cNvPr>
            <p:cNvCxnSpPr>
              <a:cxnSpLocks/>
              <a:stCxn id="48" idx="0"/>
              <a:endCxn id="45" idx="1"/>
            </p:cNvCxnSpPr>
            <p:nvPr/>
          </p:nvCxnSpPr>
          <p:spPr>
            <a:xfrm flipH="1" flipV="1">
              <a:off x="4645047" y="2189533"/>
              <a:ext cx="599791" cy="10207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BEE147E-B2E7-4C16-8B2B-6E1EFDBD6567}"/>
                </a:ext>
              </a:extLst>
            </p:cNvPr>
            <p:cNvCxnSpPr>
              <a:cxnSpLocks/>
              <a:stCxn id="51" idx="0"/>
              <a:endCxn id="50" idx="5"/>
            </p:cNvCxnSpPr>
            <p:nvPr/>
          </p:nvCxnSpPr>
          <p:spPr>
            <a:xfrm flipV="1">
              <a:off x="6616438" y="2189534"/>
              <a:ext cx="683195" cy="1020735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BB5E8E-008A-4BC4-B89A-DF90B4A77FA0}"/>
                </a:ext>
              </a:extLst>
            </p:cNvPr>
            <p:cNvCxnSpPr>
              <a:cxnSpLocks/>
              <a:stCxn id="52" idx="0"/>
              <a:endCxn id="50" idx="1"/>
            </p:cNvCxnSpPr>
            <p:nvPr/>
          </p:nvCxnSpPr>
          <p:spPr>
            <a:xfrm flipH="1" flipV="1">
              <a:off x="7642533" y="2189534"/>
              <a:ext cx="599791" cy="1020735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B14C8CB-D491-4730-896F-18D39250ACFB}"/>
                    </a:ext>
                  </a:extLst>
                </p:cNvPr>
                <p:cNvSpPr txBox="1"/>
                <p:nvPr/>
              </p:nvSpPr>
              <p:spPr>
                <a:xfrm>
                  <a:off x="2892859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B14C8CB-D491-4730-896F-18D39250A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859" y="3974812"/>
                  <a:ext cx="137160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607AD59-BD38-49E9-BB32-47745D6BD69A}"/>
                    </a:ext>
                  </a:extLst>
                </p:cNvPr>
                <p:cNvSpPr txBox="1"/>
                <p:nvPr/>
              </p:nvSpPr>
              <p:spPr>
                <a:xfrm>
                  <a:off x="4556023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607AD59-BD38-49E9-BB32-47745D6BD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023" y="3974812"/>
                  <a:ext cx="137160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085024F-EA78-4321-91BB-60E0AF025C3E}"/>
                    </a:ext>
                  </a:extLst>
                </p:cNvPr>
                <p:cNvSpPr txBox="1"/>
                <p:nvPr/>
              </p:nvSpPr>
              <p:spPr>
                <a:xfrm>
                  <a:off x="5927623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085024F-EA78-4321-91BB-60E0AF025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623" y="3974812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C4FE4AA-61E3-404A-ABEA-9E6864F2A155}"/>
                    </a:ext>
                  </a:extLst>
                </p:cNvPr>
                <p:cNvSpPr txBox="1"/>
                <p:nvPr/>
              </p:nvSpPr>
              <p:spPr>
                <a:xfrm>
                  <a:off x="7556524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C4FE4AA-61E3-404A-ABEA-9E6864F2A1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524" y="3974812"/>
                  <a:ext cx="13716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D4EAF9-6850-439D-A061-9416AB5D49B7}"/>
                </a:ext>
              </a:extLst>
            </p:cNvPr>
            <p:cNvSpPr txBox="1"/>
            <p:nvPr/>
          </p:nvSpPr>
          <p:spPr>
            <a:xfrm>
              <a:off x="9569483" y="2598945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LEAF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E0BEF9F-9D59-4EB7-8CA3-CD5F7CB75F72}"/>
                </a:ext>
              </a:extLst>
            </p:cNvPr>
            <p:cNvSpPr txBox="1"/>
            <p:nvPr/>
          </p:nvSpPr>
          <p:spPr>
            <a:xfrm>
              <a:off x="9569483" y="1730547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MIN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4FAC92D0-6C15-4479-B0F0-5E4B4CEADFA3}"/>
                </a:ext>
              </a:extLst>
            </p:cNvPr>
            <p:cNvSpPr/>
            <p:nvPr/>
          </p:nvSpPr>
          <p:spPr>
            <a:xfrm>
              <a:off x="8680690" y="915528"/>
              <a:ext cx="685800" cy="548640"/>
            </a:xfrm>
            <a:prstGeom prst="triangl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793C3994-8A68-4663-960C-3CF9EE5F7F2A}"/>
                </a:ext>
              </a:extLst>
            </p:cNvPr>
            <p:cNvSpPr/>
            <p:nvPr/>
          </p:nvSpPr>
          <p:spPr>
            <a:xfrm rot="10800000">
              <a:off x="8680690" y="1732392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02E479A-0575-4438-A0FC-797389076E2B}"/>
                </a:ext>
              </a:extLst>
            </p:cNvPr>
            <p:cNvSpPr/>
            <p:nvPr/>
          </p:nvSpPr>
          <p:spPr>
            <a:xfrm>
              <a:off x="8680690" y="2510702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C4A4F4A-1FFE-4D8B-AEB9-DC2FA23CAF10}"/>
                </a:ext>
              </a:extLst>
            </p:cNvPr>
            <p:cNvSpPr txBox="1"/>
            <p:nvPr/>
          </p:nvSpPr>
          <p:spPr>
            <a:xfrm>
              <a:off x="9569483" y="1005182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MAX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3AA8570-0E92-4CDA-B2E7-4CB7BFA39B77}"/>
                    </a:ext>
                  </a:extLst>
                </p:cNvPr>
                <p:cNvSpPr txBox="1"/>
                <p:nvPr/>
              </p:nvSpPr>
              <p:spPr>
                <a:xfrm>
                  <a:off x="2930547" y="1911700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3AA8570-0E92-4CDA-B2E7-4CB7BFA39B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0547" y="1911700"/>
                  <a:ext cx="13716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751D289-9FEF-4303-891C-854FF6A60995}"/>
                    </a:ext>
                  </a:extLst>
                </p:cNvPr>
                <p:cNvSpPr txBox="1"/>
                <p:nvPr/>
              </p:nvSpPr>
              <p:spPr>
                <a:xfrm>
                  <a:off x="5907533" y="1945470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751D289-9FEF-4303-891C-854FF6A60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533" y="1945470"/>
                  <a:ext cx="13716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AC0FB76-6D95-4D05-987D-60D0669D9F93}"/>
                    </a:ext>
                  </a:extLst>
                </p:cNvPr>
                <p:cNvSpPr txBox="1"/>
                <p:nvPr/>
              </p:nvSpPr>
              <p:spPr>
                <a:xfrm>
                  <a:off x="6059448" y="79629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AC0FB76-6D95-4D05-987D-60D0669D9F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448" y="796292"/>
                  <a:ext cx="137160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90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719600C-63F3-4012-97E8-A9A5FBDF3D9F}"/>
              </a:ext>
            </a:extLst>
          </p:cNvPr>
          <p:cNvGrpSpPr/>
          <p:nvPr/>
        </p:nvGrpSpPr>
        <p:grpSpPr>
          <a:xfrm>
            <a:off x="-1324405" y="457710"/>
            <a:ext cx="15367819" cy="6380344"/>
            <a:chOff x="1651919" y="1386346"/>
            <a:chExt cx="8855851" cy="3076610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78E2A64-9B3A-4CB7-A7A6-F9A3CCE1A315}"/>
                </a:ext>
              </a:extLst>
            </p:cNvPr>
            <p:cNvSpPr/>
            <p:nvPr/>
          </p:nvSpPr>
          <p:spPr>
            <a:xfrm>
              <a:off x="6033938" y="1386346"/>
              <a:ext cx="685011" cy="57320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A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65AC7F7-407D-4AB4-A17E-D4C6A457F841}"/>
                </a:ext>
              </a:extLst>
            </p:cNvPr>
            <p:cNvSpPr/>
            <p:nvPr/>
          </p:nvSpPr>
          <p:spPr>
            <a:xfrm>
              <a:off x="9114401" y="2909986"/>
              <a:ext cx="685011" cy="57320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D=6.7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3AD5CE9-4859-4EC3-9308-32F1617C2769}"/>
                </a:ext>
              </a:extLst>
            </p:cNvPr>
            <p:cNvSpPr/>
            <p:nvPr/>
          </p:nvSpPr>
          <p:spPr>
            <a:xfrm>
              <a:off x="3010643" y="2909986"/>
              <a:ext cx="685011" cy="57320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B=2.2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25A2ED36-6595-4D40-8D12-8FF2ED705550}"/>
                    </a:ext>
                  </a:extLst>
                </p:cNvPr>
                <p:cNvSpPr/>
                <p:nvPr/>
              </p:nvSpPr>
              <p:spPr>
                <a:xfrm>
                  <a:off x="9490688" y="3889754"/>
                  <a:ext cx="685011" cy="573202"/>
                </a:xfrm>
                <a:prstGeom prst="ellipse">
                  <a:avLst/>
                </a:prstGeom>
                <a:solidFill>
                  <a:srgbClr val="0070C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he-IL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25A2ED36-6595-4D40-8D12-8FF2ED7055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688" y="3889754"/>
                  <a:ext cx="685011" cy="57320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62CFACF-71E1-4122-872A-750C7713E768}"/>
                </a:ext>
              </a:extLst>
            </p:cNvPr>
            <p:cNvSpPr/>
            <p:nvPr/>
          </p:nvSpPr>
          <p:spPr>
            <a:xfrm>
              <a:off x="2530567" y="3889754"/>
              <a:ext cx="685011" cy="57320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5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3C2B41D3-0480-434A-9147-1C41CBEAF029}"/>
                </a:ext>
              </a:extLst>
            </p:cNvPr>
            <p:cNvSpPr/>
            <p:nvPr/>
          </p:nvSpPr>
          <p:spPr>
            <a:xfrm>
              <a:off x="3690587" y="3889754"/>
              <a:ext cx="685011" cy="57320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1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A2C78425-3571-48DE-8633-911650A3C6A9}"/>
                </a:ext>
              </a:extLst>
            </p:cNvPr>
            <p:cNvSpPr/>
            <p:nvPr/>
          </p:nvSpPr>
          <p:spPr>
            <a:xfrm>
              <a:off x="8330668" y="3889754"/>
              <a:ext cx="685011" cy="57320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4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B8A5AB-BDC7-4DC5-8695-359D110C021D}"/>
                </a:ext>
              </a:extLst>
            </p:cNvPr>
            <p:cNvCxnSpPr>
              <a:stCxn id="108" idx="2"/>
              <a:endCxn id="111" idx="7"/>
            </p:cNvCxnSpPr>
            <p:nvPr/>
          </p:nvCxnSpPr>
          <p:spPr>
            <a:xfrm flipH="1">
              <a:off x="3595337" y="1672947"/>
              <a:ext cx="2438602" cy="13209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4B75C70-5CD2-45F3-B3E1-B2C9E0F2D520}"/>
                </a:ext>
              </a:extLst>
            </p:cNvPr>
            <p:cNvCxnSpPr>
              <a:cxnSpLocks/>
              <a:stCxn id="111" idx="3"/>
              <a:endCxn id="128" idx="0"/>
            </p:cNvCxnSpPr>
            <p:nvPr/>
          </p:nvCxnSpPr>
          <p:spPr>
            <a:xfrm flipH="1">
              <a:off x="2873073" y="3399244"/>
              <a:ext cx="237888" cy="490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9AE9094-E9C2-4135-BDF0-F5EEA998D838}"/>
                </a:ext>
              </a:extLst>
            </p:cNvPr>
            <p:cNvCxnSpPr>
              <a:cxnSpLocks/>
              <a:stCxn id="111" idx="5"/>
              <a:endCxn id="130" idx="0"/>
            </p:cNvCxnSpPr>
            <p:nvPr/>
          </p:nvCxnSpPr>
          <p:spPr>
            <a:xfrm>
              <a:off x="3595337" y="3399244"/>
              <a:ext cx="437756" cy="490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5213545-9ECB-4C25-BD4F-9862CAC66184}"/>
                </a:ext>
              </a:extLst>
            </p:cNvPr>
            <p:cNvCxnSpPr>
              <a:cxnSpLocks/>
              <a:stCxn id="108" idx="6"/>
              <a:endCxn id="109" idx="1"/>
            </p:cNvCxnSpPr>
            <p:nvPr/>
          </p:nvCxnSpPr>
          <p:spPr>
            <a:xfrm>
              <a:off x="6718949" y="1672947"/>
              <a:ext cx="2495769" cy="1320983"/>
            </a:xfrm>
            <a:prstGeom prst="line">
              <a:avLst/>
            </a:prstGeom>
            <a:ln w="57150"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6BCECC7-DB6F-44EE-A766-AFE4CBC7B980}"/>
                </a:ext>
              </a:extLst>
            </p:cNvPr>
            <p:cNvCxnSpPr>
              <a:cxnSpLocks/>
              <a:stCxn id="134" idx="0"/>
              <a:endCxn id="109" idx="3"/>
            </p:cNvCxnSpPr>
            <p:nvPr/>
          </p:nvCxnSpPr>
          <p:spPr>
            <a:xfrm flipV="1">
              <a:off x="8673174" y="3399244"/>
              <a:ext cx="541545" cy="490510"/>
            </a:xfrm>
            <a:prstGeom prst="line">
              <a:avLst/>
            </a:prstGeom>
            <a:ln w="635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36A9D08-1AC6-407E-94E7-89F7090110AC}"/>
                </a:ext>
              </a:extLst>
            </p:cNvPr>
            <p:cNvCxnSpPr>
              <a:cxnSpLocks/>
              <a:stCxn id="126" idx="0"/>
              <a:endCxn id="109" idx="5"/>
            </p:cNvCxnSpPr>
            <p:nvPr/>
          </p:nvCxnSpPr>
          <p:spPr>
            <a:xfrm flipH="1" flipV="1">
              <a:off x="9699095" y="3399244"/>
              <a:ext cx="134099" cy="490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0696730-069F-4131-8CD9-C36EDD5AE16A}"/>
                </a:ext>
              </a:extLst>
            </p:cNvPr>
            <p:cNvSpPr txBox="1"/>
            <p:nvPr/>
          </p:nvSpPr>
          <p:spPr>
            <a:xfrm>
              <a:off x="1651919" y="1484444"/>
              <a:ext cx="145668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MAX: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C1DFEE9-E1AA-4E54-8A44-B19690725357}"/>
                </a:ext>
              </a:extLst>
            </p:cNvPr>
            <p:cNvSpPr txBox="1"/>
            <p:nvPr/>
          </p:nvSpPr>
          <p:spPr>
            <a:xfrm>
              <a:off x="1653050" y="2964152"/>
              <a:ext cx="145668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CHANCE: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9BEE4C3-7A28-4505-B276-FD80D55E30FE}"/>
                </a:ext>
              </a:extLst>
            </p:cNvPr>
            <p:cNvSpPr txBox="1"/>
            <p:nvPr/>
          </p:nvSpPr>
          <p:spPr>
            <a:xfrm>
              <a:off x="1651920" y="3966346"/>
              <a:ext cx="145668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MIN: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AFC5321-F8A5-441C-A6FB-C0B7205E9CD1}"/>
                </a:ext>
              </a:extLst>
            </p:cNvPr>
            <p:cNvSpPr txBox="1"/>
            <p:nvPr/>
          </p:nvSpPr>
          <p:spPr>
            <a:xfrm>
              <a:off x="4448895" y="2148772"/>
              <a:ext cx="9476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a1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E30F47-A5C4-438C-A03B-6D02683366B0}"/>
                </a:ext>
              </a:extLst>
            </p:cNvPr>
            <p:cNvSpPr txBox="1"/>
            <p:nvPr/>
          </p:nvSpPr>
          <p:spPr>
            <a:xfrm>
              <a:off x="7846088" y="1995192"/>
              <a:ext cx="9476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a3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4A0343-B63C-4222-8A1D-699D021500A2}"/>
                </a:ext>
              </a:extLst>
            </p:cNvPr>
            <p:cNvSpPr/>
            <p:nvPr/>
          </p:nvSpPr>
          <p:spPr>
            <a:xfrm>
              <a:off x="4850607" y="3889754"/>
              <a:ext cx="685011" cy="57320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7721B4E-F851-4936-82AB-5AD08CD84D9E}"/>
                </a:ext>
              </a:extLst>
            </p:cNvPr>
            <p:cNvSpPr/>
            <p:nvPr/>
          </p:nvSpPr>
          <p:spPr>
            <a:xfrm>
              <a:off x="7170647" y="3889754"/>
              <a:ext cx="685011" cy="57320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9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89C9CAD-B667-4C6A-96D7-487CCCEBBD1C}"/>
                </a:ext>
              </a:extLst>
            </p:cNvPr>
            <p:cNvSpPr/>
            <p:nvPr/>
          </p:nvSpPr>
          <p:spPr>
            <a:xfrm>
              <a:off x="6014805" y="2814867"/>
              <a:ext cx="685011" cy="57320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C=5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40F217B-C21D-4F5F-9848-EE2E4032A9B0}"/>
                </a:ext>
              </a:extLst>
            </p:cNvPr>
            <p:cNvCxnSpPr>
              <a:cxnSpLocks/>
              <a:stCxn id="50" idx="3"/>
              <a:endCxn id="48" idx="0"/>
            </p:cNvCxnSpPr>
            <p:nvPr/>
          </p:nvCxnSpPr>
          <p:spPr>
            <a:xfrm flipH="1">
              <a:off x="5193112" y="3304125"/>
              <a:ext cx="922011" cy="585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B02B706-0DAF-4CF8-928F-B92AD89A25B1}"/>
                </a:ext>
              </a:extLst>
            </p:cNvPr>
            <p:cNvCxnSpPr>
              <a:cxnSpLocks/>
              <a:stCxn id="50" idx="5"/>
              <a:endCxn id="49" idx="0"/>
            </p:cNvCxnSpPr>
            <p:nvPr/>
          </p:nvCxnSpPr>
          <p:spPr>
            <a:xfrm>
              <a:off x="6599499" y="3304125"/>
              <a:ext cx="913654" cy="585629"/>
            </a:xfrm>
            <a:prstGeom prst="line">
              <a:avLst/>
            </a:prstGeom>
            <a:ln w="635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728A652-03CE-4CA2-829F-226FB3F60630}"/>
                </a:ext>
              </a:extLst>
            </p:cNvPr>
            <p:cNvCxnSpPr>
              <a:cxnSpLocks/>
              <a:stCxn id="108" idx="4"/>
              <a:endCxn id="50" idx="0"/>
            </p:cNvCxnSpPr>
            <p:nvPr/>
          </p:nvCxnSpPr>
          <p:spPr>
            <a:xfrm flipH="1">
              <a:off x="6357311" y="1959548"/>
              <a:ext cx="19133" cy="8553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A6D9110-E1DD-4D43-8BEE-2C68F86D8C45}"/>
                </a:ext>
              </a:extLst>
            </p:cNvPr>
            <p:cNvSpPr/>
            <p:nvPr/>
          </p:nvSpPr>
          <p:spPr>
            <a:xfrm>
              <a:off x="6010627" y="3889754"/>
              <a:ext cx="685011" cy="57320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3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164E296-B13A-4C54-B1ED-C82B98A2454A}"/>
                </a:ext>
              </a:extLst>
            </p:cNvPr>
            <p:cNvCxnSpPr>
              <a:cxnSpLocks/>
              <a:stCxn id="50" idx="4"/>
              <a:endCxn id="62" idx="0"/>
            </p:cNvCxnSpPr>
            <p:nvPr/>
          </p:nvCxnSpPr>
          <p:spPr>
            <a:xfrm flipH="1">
              <a:off x="6353132" y="3388069"/>
              <a:ext cx="4178" cy="501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D919625-3199-403C-878B-71261BA76A8E}"/>
                </a:ext>
              </a:extLst>
            </p:cNvPr>
            <p:cNvSpPr txBox="1"/>
            <p:nvPr/>
          </p:nvSpPr>
          <p:spPr>
            <a:xfrm>
              <a:off x="6053253" y="2190764"/>
              <a:ext cx="9476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a2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A7645F0-6CF7-4B61-A548-F269F8E35F27}"/>
                </a:ext>
              </a:extLst>
            </p:cNvPr>
            <p:cNvSpPr txBox="1"/>
            <p:nvPr/>
          </p:nvSpPr>
          <p:spPr>
            <a:xfrm>
              <a:off x="2522652" y="3236873"/>
              <a:ext cx="9476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0.3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61A6D08-4CEC-4D9C-8239-6F3C9EFB5B2E}"/>
                </a:ext>
              </a:extLst>
            </p:cNvPr>
            <p:cNvSpPr txBox="1"/>
            <p:nvPr/>
          </p:nvSpPr>
          <p:spPr>
            <a:xfrm>
              <a:off x="3726424" y="3332684"/>
              <a:ext cx="9476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0.7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4F1AA00-E727-4E8C-8192-13297E7CA814}"/>
                </a:ext>
              </a:extLst>
            </p:cNvPr>
            <p:cNvSpPr txBox="1"/>
            <p:nvPr/>
          </p:nvSpPr>
          <p:spPr>
            <a:xfrm>
              <a:off x="5488331" y="3316879"/>
              <a:ext cx="74936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0.4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9488731-2072-4202-8A3D-0AC621D249F3}"/>
                </a:ext>
              </a:extLst>
            </p:cNvPr>
            <p:cNvSpPr txBox="1"/>
            <p:nvPr/>
          </p:nvSpPr>
          <p:spPr>
            <a:xfrm>
              <a:off x="6905979" y="3232158"/>
              <a:ext cx="74936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0.4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4F1978C-C296-498C-8A80-6BCDF5CB60E5}"/>
                </a:ext>
              </a:extLst>
            </p:cNvPr>
            <p:cNvSpPr txBox="1"/>
            <p:nvPr/>
          </p:nvSpPr>
          <p:spPr>
            <a:xfrm>
              <a:off x="6390364" y="3517350"/>
              <a:ext cx="74936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0.2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6FC97DC-6E40-4D8E-9082-385E89D2BC25}"/>
                </a:ext>
              </a:extLst>
            </p:cNvPr>
            <p:cNvSpPr txBox="1"/>
            <p:nvPr/>
          </p:nvSpPr>
          <p:spPr>
            <a:xfrm>
              <a:off x="8649838" y="3496227"/>
              <a:ext cx="74936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0.1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4D3936A-DD96-4C5C-AC7A-1D68ED7EABEF}"/>
                </a:ext>
              </a:extLst>
            </p:cNvPr>
            <p:cNvSpPr txBox="1"/>
            <p:nvPr/>
          </p:nvSpPr>
          <p:spPr>
            <a:xfrm>
              <a:off x="9758409" y="3496227"/>
              <a:ext cx="74936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0.9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17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DA163DC0-E01B-4B4F-B60F-BFDAA163E9FC}"/>
              </a:ext>
            </a:extLst>
          </p:cNvPr>
          <p:cNvGrpSpPr/>
          <p:nvPr/>
        </p:nvGrpSpPr>
        <p:grpSpPr>
          <a:xfrm>
            <a:off x="737061" y="955506"/>
            <a:ext cx="10717877" cy="4691350"/>
            <a:chOff x="-13469" y="1083325"/>
            <a:chExt cx="10717877" cy="4691350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6A11F797-F563-4CDE-8C3F-0450B16EF178}"/>
                </a:ext>
              </a:extLst>
            </p:cNvPr>
            <p:cNvSpPr/>
            <p:nvPr/>
          </p:nvSpPr>
          <p:spPr>
            <a:xfrm>
              <a:off x="4254683" y="1160766"/>
              <a:ext cx="685800" cy="548640"/>
            </a:xfrm>
            <a:prstGeom prst="triangl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44CACD17-EB4B-487B-BF6B-026BCC73B346}"/>
                </a:ext>
              </a:extLst>
            </p:cNvPr>
            <p:cNvSpPr/>
            <p:nvPr/>
          </p:nvSpPr>
          <p:spPr>
            <a:xfrm rot="10800000">
              <a:off x="6465946" y="2448830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33E295C-4C95-4C9A-98EB-A973C6E40A78}"/>
                </a:ext>
              </a:extLst>
            </p:cNvPr>
            <p:cNvSpPr/>
            <p:nvPr/>
          </p:nvSpPr>
          <p:spPr>
            <a:xfrm>
              <a:off x="5304557" y="4719543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925075F-8821-4439-8E38-6B77B1535AB1}"/>
                </a:ext>
              </a:extLst>
            </p:cNvPr>
            <p:cNvCxnSpPr>
              <a:cxnSpLocks/>
              <a:stCxn id="2" idx="2"/>
              <a:endCxn id="29" idx="3"/>
            </p:cNvCxnSpPr>
            <p:nvPr/>
          </p:nvCxnSpPr>
          <p:spPr>
            <a:xfrm flipH="1">
              <a:off x="2251595" y="1709406"/>
              <a:ext cx="2003088" cy="741628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4A9E243-4E39-4807-BFB4-F7E80E7237F7}"/>
                </a:ext>
              </a:extLst>
            </p:cNvPr>
            <p:cNvCxnSpPr>
              <a:cxnSpLocks/>
              <a:stCxn id="2" idx="4"/>
              <a:endCxn id="50" idx="3"/>
            </p:cNvCxnSpPr>
            <p:nvPr/>
          </p:nvCxnSpPr>
          <p:spPr>
            <a:xfrm>
              <a:off x="4940483" y="1709406"/>
              <a:ext cx="1868363" cy="739424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BEE147E-B2E7-4C16-8B2B-6E1EFDBD6567}"/>
                </a:ext>
              </a:extLst>
            </p:cNvPr>
            <p:cNvCxnSpPr>
              <a:cxnSpLocks/>
              <a:stCxn id="44" idx="0"/>
              <a:endCxn id="50" idx="5"/>
            </p:cNvCxnSpPr>
            <p:nvPr/>
          </p:nvCxnSpPr>
          <p:spPr>
            <a:xfrm flipV="1">
              <a:off x="5647457" y="2723150"/>
              <a:ext cx="989939" cy="665498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BB5E8E-008A-4BC4-B89A-DF90B4A77FA0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H="1" flipV="1">
              <a:off x="6980296" y="2723150"/>
              <a:ext cx="980802" cy="665498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D4EAF9-6850-439D-A061-9416AB5D49B7}"/>
                </a:ext>
              </a:extLst>
            </p:cNvPr>
            <p:cNvSpPr txBox="1"/>
            <p:nvPr/>
          </p:nvSpPr>
          <p:spPr>
            <a:xfrm>
              <a:off x="9590267" y="2766742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LEAF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E0BEF9F-9D59-4EB7-8CA3-CD5F7CB75F72}"/>
                </a:ext>
              </a:extLst>
            </p:cNvPr>
            <p:cNvSpPr txBox="1"/>
            <p:nvPr/>
          </p:nvSpPr>
          <p:spPr>
            <a:xfrm>
              <a:off x="9590267" y="1898344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MIN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4FAC92D0-6C15-4479-B0F0-5E4B4CEADFA3}"/>
                </a:ext>
              </a:extLst>
            </p:cNvPr>
            <p:cNvSpPr/>
            <p:nvPr/>
          </p:nvSpPr>
          <p:spPr>
            <a:xfrm>
              <a:off x="8701474" y="1083325"/>
              <a:ext cx="685800" cy="548640"/>
            </a:xfrm>
            <a:prstGeom prst="triangl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793C3994-8A68-4663-960C-3CF9EE5F7F2A}"/>
                </a:ext>
              </a:extLst>
            </p:cNvPr>
            <p:cNvSpPr/>
            <p:nvPr/>
          </p:nvSpPr>
          <p:spPr>
            <a:xfrm rot="10800000">
              <a:off x="8701474" y="1900189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02E479A-0575-4438-A0FC-797389076E2B}"/>
                </a:ext>
              </a:extLst>
            </p:cNvPr>
            <p:cNvSpPr/>
            <p:nvPr/>
          </p:nvSpPr>
          <p:spPr>
            <a:xfrm>
              <a:off x="8701474" y="2678499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C4A4F4A-1FFE-4D8B-AEB9-DC2FA23CAF10}"/>
                </a:ext>
              </a:extLst>
            </p:cNvPr>
            <p:cNvSpPr txBox="1"/>
            <p:nvPr/>
          </p:nvSpPr>
          <p:spPr>
            <a:xfrm>
              <a:off x="9590267" y="1172979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MAX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AC0FB76-6D95-4D05-987D-60D0669D9F93}"/>
                    </a:ext>
                  </a:extLst>
                </p:cNvPr>
                <p:cNvSpPr txBox="1"/>
                <p:nvPr/>
              </p:nvSpPr>
              <p:spPr>
                <a:xfrm>
                  <a:off x="5071518" y="1102935"/>
                  <a:ext cx="1371600" cy="64633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b="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Alpha:100</a:t>
                  </a:r>
                </a:p>
                <a:p>
                  <a:r>
                    <a:rPr lang="en-US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∞</m:t>
                      </m:r>
                    </m:oMath>
                  </a14:m>
                  <a:endParaRPr lang="en-US" b="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AC0FB76-6D95-4D05-987D-60D0669D9F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1518" y="1102935"/>
                  <a:ext cx="1371600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3556" t="-5660" b="-1415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14802D-4425-48EB-8356-0DECD2D03464}"/>
                </a:ext>
              </a:extLst>
            </p:cNvPr>
            <p:cNvSpPr txBox="1"/>
            <p:nvPr/>
          </p:nvSpPr>
          <p:spPr>
            <a:xfrm>
              <a:off x="7206322" y="2264328"/>
              <a:ext cx="137160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0" dirty="0">
                  <a:latin typeface="David" panose="020E0502060401010101" pitchFamily="34" charset="-79"/>
                  <a:cs typeface="David" panose="020E0502060401010101" pitchFamily="34" charset="-79"/>
                </a:rPr>
                <a:t>Alpha:100</a:t>
              </a:r>
            </a:p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Beta:100</a:t>
              </a:r>
              <a:endParaRPr lang="en-US" b="0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1ECC9EA-6A0F-4669-A589-E3645ED15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2737" y="2835941"/>
              <a:ext cx="568737" cy="665493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EB4062B8-B2BC-4645-8054-4F7DA7872922}"/>
                </a:ext>
              </a:extLst>
            </p:cNvPr>
            <p:cNvSpPr/>
            <p:nvPr/>
          </p:nvSpPr>
          <p:spPr>
            <a:xfrm>
              <a:off x="5304557" y="3388648"/>
              <a:ext cx="685800" cy="548640"/>
            </a:xfrm>
            <a:prstGeom prst="triangl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453DA4C-9F08-42E7-93D2-FDA6CC9D103C}"/>
                </a:ext>
              </a:extLst>
            </p:cNvPr>
            <p:cNvCxnSpPr>
              <a:cxnSpLocks/>
              <a:stCxn id="52" idx="0"/>
              <a:endCxn id="97" idx="2"/>
            </p:cNvCxnSpPr>
            <p:nvPr/>
          </p:nvCxnSpPr>
          <p:spPr>
            <a:xfrm flipH="1" flipV="1">
              <a:off x="5643715" y="3899563"/>
              <a:ext cx="3742" cy="8199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8C9AD82-3C3A-494D-9BA4-A283AEE4C996}"/>
                    </a:ext>
                  </a:extLst>
                </p:cNvPr>
                <p:cNvSpPr txBox="1"/>
                <p:nvPr/>
              </p:nvSpPr>
              <p:spPr>
                <a:xfrm>
                  <a:off x="4956871" y="540534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8C9AD82-3C3A-494D-9BA4-A283AEE4C9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6871" y="5405343"/>
                  <a:ext cx="13716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BB38F54-C0AC-4223-864C-75126843B2C2}"/>
                </a:ext>
              </a:extLst>
            </p:cNvPr>
            <p:cNvSpPr txBox="1"/>
            <p:nvPr/>
          </p:nvSpPr>
          <p:spPr>
            <a:xfrm>
              <a:off x="5399538" y="3530231"/>
              <a:ext cx="48835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0" dirty="0">
                  <a:latin typeface="David" panose="020E0502060401010101" pitchFamily="34" charset="-79"/>
                  <a:cs typeface="David" panose="020E0502060401010101" pitchFamily="34" charset="-79"/>
                </a:rPr>
                <a:t>100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577912A-E62C-4FD9-8B07-19FD3427E08D}"/>
                    </a:ext>
                  </a:extLst>
                </p:cNvPr>
                <p:cNvSpPr txBox="1"/>
                <p:nvPr/>
              </p:nvSpPr>
              <p:spPr>
                <a:xfrm>
                  <a:off x="5954830" y="3370672"/>
                  <a:ext cx="1371600" cy="64633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b="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Alpha:100</a:t>
                  </a:r>
                </a:p>
                <a:p>
                  <a:r>
                    <a:rPr lang="en-US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David" panose="020E0502060401010101" pitchFamily="34" charset="-79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∞</m:t>
                      </m:r>
                    </m:oMath>
                  </a14:m>
                  <a:endParaRPr lang="en-US" b="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577912A-E62C-4FD9-8B07-19FD3427E0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4830" y="3370672"/>
                  <a:ext cx="1371600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4000" t="-5660" b="-1415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5CA7155C-48CF-42C7-9AAF-F044A0EAC69B}"/>
                    </a:ext>
                  </a:extLst>
                </p:cNvPr>
                <p:cNvSpPr txBox="1"/>
                <p:nvPr/>
              </p:nvSpPr>
              <p:spPr>
                <a:xfrm>
                  <a:off x="6123046" y="2435066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avid" panose="020E0502060401010101" pitchFamily="34" charset="-79"/>
                          </a:rPr>
                          <m:t>∞</m:t>
                        </m:r>
                      </m:oMath>
                    </m:oMathPara>
                  </a14:m>
                  <a:endParaRPr lang="en-US" b="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5CA7155C-48CF-42C7-9AAF-F044A0EAC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3046" y="2435066"/>
                  <a:ext cx="13716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3ED49A3-F12D-48B1-AA46-D34A55DB13AD}"/>
                </a:ext>
              </a:extLst>
            </p:cNvPr>
            <p:cNvSpPr txBox="1"/>
            <p:nvPr/>
          </p:nvSpPr>
          <p:spPr>
            <a:xfrm>
              <a:off x="7732254" y="3260375"/>
              <a:ext cx="13716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0" dirty="0">
                  <a:latin typeface="David" panose="020E0502060401010101" pitchFamily="34" charset="-79"/>
                  <a:cs typeface="David" panose="020E0502060401010101" pitchFamily="34" charset="-79"/>
                </a:rPr>
                <a:t>…</a:t>
              </a: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4964F40F-14EA-4F8B-AD56-C0AB7EC51258}"/>
                </a:ext>
              </a:extLst>
            </p:cNvPr>
            <p:cNvSpPr/>
            <p:nvPr/>
          </p:nvSpPr>
          <p:spPr>
            <a:xfrm rot="10800000">
              <a:off x="1908695" y="2451034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3616D38-7DD6-443B-8453-7AB021DF8D59}"/>
                </a:ext>
              </a:extLst>
            </p:cNvPr>
            <p:cNvSpPr/>
            <p:nvPr/>
          </p:nvSpPr>
          <p:spPr>
            <a:xfrm>
              <a:off x="2567339" y="3350923"/>
              <a:ext cx="685800" cy="548640"/>
            </a:xfrm>
            <a:prstGeom prst="triangl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7C88FFE-22C3-4A05-AC5F-9E3C7359CD3F}"/>
                </a:ext>
              </a:extLst>
            </p:cNvPr>
            <p:cNvSpPr/>
            <p:nvPr/>
          </p:nvSpPr>
          <p:spPr>
            <a:xfrm>
              <a:off x="1141163" y="3350923"/>
              <a:ext cx="685800" cy="548640"/>
            </a:xfrm>
            <a:prstGeom prst="triangl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F50C27-7BA6-459B-BF81-BBD26B78192D}"/>
                </a:ext>
              </a:extLst>
            </p:cNvPr>
            <p:cNvCxnSpPr>
              <a:cxnSpLocks/>
              <a:stCxn id="29" idx="5"/>
              <a:endCxn id="35" idx="0"/>
            </p:cNvCxnSpPr>
            <p:nvPr/>
          </p:nvCxnSpPr>
          <p:spPr>
            <a:xfrm flipH="1">
              <a:off x="1484063" y="2725354"/>
              <a:ext cx="596082" cy="625569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CC6772E-777C-4B4E-A844-2E32917CF0A6}"/>
                </a:ext>
              </a:extLst>
            </p:cNvPr>
            <p:cNvCxnSpPr>
              <a:cxnSpLocks/>
              <a:stCxn id="29" idx="1"/>
              <a:endCxn id="34" idx="0"/>
            </p:cNvCxnSpPr>
            <p:nvPr/>
          </p:nvCxnSpPr>
          <p:spPr>
            <a:xfrm>
              <a:off x="2423045" y="2725354"/>
              <a:ext cx="487194" cy="625569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B20B87C5-BF68-4050-8351-E8AEDDA7A455}"/>
                </a:ext>
              </a:extLst>
            </p:cNvPr>
            <p:cNvSpPr/>
            <p:nvPr/>
          </p:nvSpPr>
          <p:spPr>
            <a:xfrm rot="10800000">
              <a:off x="1310155" y="4445223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E5F11CFD-0C6B-4582-9C33-B337A1387746}"/>
                </a:ext>
              </a:extLst>
            </p:cNvPr>
            <p:cNvSpPr/>
            <p:nvPr/>
          </p:nvSpPr>
          <p:spPr>
            <a:xfrm rot="10800000">
              <a:off x="129056" y="4445223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C9DC6B8D-B001-49F6-9DA2-6B39199704F3}"/>
                </a:ext>
              </a:extLst>
            </p:cNvPr>
            <p:cNvSpPr/>
            <p:nvPr/>
          </p:nvSpPr>
          <p:spPr>
            <a:xfrm rot="10800000">
              <a:off x="3317467" y="4445223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665F9C57-3A30-4B81-A6E1-DA23F3F49F4C}"/>
                </a:ext>
              </a:extLst>
            </p:cNvPr>
            <p:cNvSpPr/>
            <p:nvPr/>
          </p:nvSpPr>
          <p:spPr>
            <a:xfrm rot="10800000">
              <a:off x="2136368" y="4445223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96225A6-03F7-4BEE-800A-6DD29AAF1FDC}"/>
                </a:ext>
              </a:extLst>
            </p:cNvPr>
            <p:cNvCxnSpPr>
              <a:cxnSpLocks/>
              <a:stCxn id="35" idx="2"/>
              <a:endCxn id="47" idx="3"/>
            </p:cNvCxnSpPr>
            <p:nvPr/>
          </p:nvCxnSpPr>
          <p:spPr>
            <a:xfrm flipH="1">
              <a:off x="471956" y="3899563"/>
              <a:ext cx="669207" cy="54566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0E73E52-0691-4A8E-8797-C752F68D4DAE}"/>
                </a:ext>
              </a:extLst>
            </p:cNvPr>
            <p:cNvCxnSpPr>
              <a:cxnSpLocks/>
              <a:stCxn id="35" idx="4"/>
              <a:endCxn id="46" idx="3"/>
            </p:cNvCxnSpPr>
            <p:nvPr/>
          </p:nvCxnSpPr>
          <p:spPr>
            <a:xfrm flipH="1">
              <a:off x="1653055" y="3899563"/>
              <a:ext cx="173908" cy="54566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494803F-5400-4DAE-9D64-78E99B1170FA}"/>
                </a:ext>
              </a:extLst>
            </p:cNvPr>
            <p:cNvCxnSpPr>
              <a:cxnSpLocks/>
              <a:stCxn id="34" idx="2"/>
              <a:endCxn id="49" idx="3"/>
            </p:cNvCxnSpPr>
            <p:nvPr/>
          </p:nvCxnSpPr>
          <p:spPr>
            <a:xfrm flipH="1">
              <a:off x="2479268" y="3899563"/>
              <a:ext cx="88071" cy="54566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804C5B3-0A93-4DE8-BC32-59CFF64D9E1A}"/>
                </a:ext>
              </a:extLst>
            </p:cNvPr>
            <p:cNvCxnSpPr>
              <a:cxnSpLocks/>
              <a:stCxn id="34" idx="4"/>
              <a:endCxn id="48" idx="3"/>
            </p:cNvCxnSpPr>
            <p:nvPr/>
          </p:nvCxnSpPr>
          <p:spPr>
            <a:xfrm>
              <a:off x="3253139" y="3899563"/>
              <a:ext cx="407228" cy="54566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07BF30D-C76D-4C27-BA83-451B7F4E8843}"/>
                </a:ext>
              </a:extLst>
            </p:cNvPr>
            <p:cNvCxnSpPr>
              <a:cxnSpLocks/>
              <a:stCxn id="48" idx="5"/>
            </p:cNvCxnSpPr>
            <p:nvPr/>
          </p:nvCxnSpPr>
          <p:spPr>
            <a:xfrm flipH="1">
              <a:off x="3233713" y="4719543"/>
              <a:ext cx="255204" cy="599709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C15FAA4-BBE8-477D-8FFF-24586479E3A9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>
              <a:off x="3831817" y="4719543"/>
              <a:ext cx="235777" cy="530883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B1216AF-F234-4196-84C2-B01F4E498F0C}"/>
                </a:ext>
              </a:extLst>
            </p:cNvPr>
            <p:cNvCxnSpPr>
              <a:cxnSpLocks/>
              <a:stCxn id="49" idx="1"/>
            </p:cNvCxnSpPr>
            <p:nvPr/>
          </p:nvCxnSpPr>
          <p:spPr>
            <a:xfrm>
              <a:off x="2650718" y="4719543"/>
              <a:ext cx="301210" cy="565295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DFE1272-03A4-4C04-880E-FCDCD8517D5A}"/>
                </a:ext>
              </a:extLst>
            </p:cNvPr>
            <p:cNvCxnSpPr>
              <a:cxnSpLocks/>
              <a:stCxn id="49" idx="5"/>
            </p:cNvCxnSpPr>
            <p:nvPr/>
          </p:nvCxnSpPr>
          <p:spPr>
            <a:xfrm flipH="1">
              <a:off x="2125172" y="4719543"/>
              <a:ext cx="182646" cy="599709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9664A25-7674-4214-995B-CA6F6600BA0B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>
              <a:off x="1824505" y="4719543"/>
              <a:ext cx="191522" cy="599709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04F5097-0D08-45F0-9515-90370CD725C7}"/>
                </a:ext>
              </a:extLst>
            </p:cNvPr>
            <p:cNvCxnSpPr>
              <a:cxnSpLocks/>
              <a:stCxn id="46" idx="5"/>
            </p:cNvCxnSpPr>
            <p:nvPr/>
          </p:nvCxnSpPr>
          <p:spPr>
            <a:xfrm flipH="1">
              <a:off x="1290082" y="4719543"/>
              <a:ext cx="191523" cy="530883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744B07F-F788-4DCD-9848-BF0F493DE395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>
              <a:off x="643406" y="4719543"/>
              <a:ext cx="255203" cy="530883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D8E4A17-5B93-4624-A04E-B72EE21368E2}"/>
                </a:ext>
              </a:extLst>
            </p:cNvPr>
            <p:cNvCxnSpPr>
              <a:cxnSpLocks/>
              <a:stCxn id="47" idx="5"/>
            </p:cNvCxnSpPr>
            <p:nvPr/>
          </p:nvCxnSpPr>
          <p:spPr>
            <a:xfrm flipH="1">
              <a:off x="127292" y="4719543"/>
              <a:ext cx="173214" cy="565295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F452C2F-B2E2-411E-8B01-4B1EFE3F429F}"/>
                </a:ext>
              </a:extLst>
            </p:cNvPr>
            <p:cNvSpPr txBox="1"/>
            <p:nvPr/>
          </p:nvSpPr>
          <p:spPr>
            <a:xfrm>
              <a:off x="3853897" y="5198793"/>
              <a:ext cx="4007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0" dirty="0">
                  <a:latin typeface="David" panose="020E0502060401010101" pitchFamily="34" charset="-79"/>
                  <a:cs typeface="David" panose="020E0502060401010101" pitchFamily="34" charset="-79"/>
                </a:rPr>
                <a:t>…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729EBC2-0C3C-4873-A2C8-A03820FA31D8}"/>
                </a:ext>
              </a:extLst>
            </p:cNvPr>
            <p:cNvSpPr txBox="1"/>
            <p:nvPr/>
          </p:nvSpPr>
          <p:spPr>
            <a:xfrm>
              <a:off x="3002346" y="5198793"/>
              <a:ext cx="4007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0" dirty="0">
                  <a:latin typeface="David" panose="020E0502060401010101" pitchFamily="34" charset="-79"/>
                  <a:cs typeface="David" panose="020E0502060401010101" pitchFamily="34" charset="-79"/>
                </a:rPr>
                <a:t>…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087003A-2BE3-4FE6-B013-FF40C2D0C473}"/>
                </a:ext>
              </a:extLst>
            </p:cNvPr>
            <p:cNvSpPr txBox="1"/>
            <p:nvPr/>
          </p:nvSpPr>
          <p:spPr>
            <a:xfrm>
              <a:off x="2721535" y="5198793"/>
              <a:ext cx="4007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0" dirty="0">
                  <a:latin typeface="David" panose="020E0502060401010101" pitchFamily="34" charset="-79"/>
                  <a:cs typeface="David" panose="020E0502060401010101" pitchFamily="34" charset="-79"/>
                </a:rPr>
                <a:t>…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C1F9E56-96B5-4397-8526-0574DD510E8D}"/>
                </a:ext>
              </a:extLst>
            </p:cNvPr>
            <p:cNvSpPr txBox="1"/>
            <p:nvPr/>
          </p:nvSpPr>
          <p:spPr>
            <a:xfrm>
              <a:off x="1956040" y="5198793"/>
              <a:ext cx="4007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0" dirty="0">
                  <a:latin typeface="David" panose="020E0502060401010101" pitchFamily="34" charset="-79"/>
                  <a:cs typeface="David" panose="020E0502060401010101" pitchFamily="34" charset="-79"/>
                </a:rPr>
                <a:t>…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59FCDF7-BB47-4D71-902A-B65FC8E6597E}"/>
                </a:ext>
              </a:extLst>
            </p:cNvPr>
            <p:cNvSpPr txBox="1"/>
            <p:nvPr/>
          </p:nvSpPr>
          <p:spPr>
            <a:xfrm>
              <a:off x="657901" y="5198793"/>
              <a:ext cx="4007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0" dirty="0">
                  <a:latin typeface="David" panose="020E0502060401010101" pitchFamily="34" charset="-79"/>
                  <a:cs typeface="David" panose="020E0502060401010101" pitchFamily="34" charset="-79"/>
                </a:rPr>
                <a:t>…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C580C53-902A-4B9B-B385-394A76C87D79}"/>
                </a:ext>
              </a:extLst>
            </p:cNvPr>
            <p:cNvSpPr txBox="1"/>
            <p:nvPr/>
          </p:nvSpPr>
          <p:spPr>
            <a:xfrm>
              <a:off x="-13469" y="5198793"/>
              <a:ext cx="4007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0" dirty="0">
                  <a:latin typeface="David" panose="020E0502060401010101" pitchFamily="34" charset="-79"/>
                  <a:cs typeface="David" panose="020E0502060401010101" pitchFamily="34" charset="-79"/>
                </a:rPr>
                <a:t>…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A7C5CFF-1E9E-4E1C-9F5C-6FE11405C4DC}"/>
                </a:ext>
              </a:extLst>
            </p:cNvPr>
            <p:cNvSpPr txBox="1"/>
            <p:nvPr/>
          </p:nvSpPr>
          <p:spPr>
            <a:xfrm>
              <a:off x="1049483" y="5198793"/>
              <a:ext cx="4007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0" dirty="0">
                  <a:latin typeface="David" panose="020E0502060401010101" pitchFamily="34" charset="-79"/>
                  <a:cs typeface="David" panose="020E0502060401010101" pitchFamily="34" charset="-79"/>
                </a:rPr>
                <a:t>…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A35561F-3807-4414-A3F7-946AEEFE75A0}"/>
                </a:ext>
              </a:extLst>
            </p:cNvPr>
            <p:cNvSpPr txBox="1"/>
            <p:nvPr/>
          </p:nvSpPr>
          <p:spPr>
            <a:xfrm>
              <a:off x="1668690" y="5198793"/>
              <a:ext cx="4007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0" dirty="0">
                  <a:latin typeface="David" panose="020E0502060401010101" pitchFamily="34" charset="-79"/>
                  <a:cs typeface="David" panose="020E0502060401010101" pitchFamily="34" charset="-79"/>
                </a:rPr>
                <a:t>…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4414832-00D7-4C00-8D3C-AD084601C366}"/>
                </a:ext>
              </a:extLst>
            </p:cNvPr>
            <p:cNvSpPr txBox="1"/>
            <p:nvPr/>
          </p:nvSpPr>
          <p:spPr>
            <a:xfrm>
              <a:off x="2916679" y="1564600"/>
              <a:ext cx="57223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0" dirty="0">
                  <a:latin typeface="David" panose="020E0502060401010101" pitchFamily="34" charset="-79"/>
                  <a:cs typeface="David" panose="020E0502060401010101" pitchFamily="34" charset="-79"/>
                </a:rPr>
                <a:t>m1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725533F-6785-42CB-A964-E6E7851BF7A4}"/>
                </a:ext>
              </a:extLst>
            </p:cNvPr>
            <p:cNvSpPr txBox="1"/>
            <p:nvPr/>
          </p:nvSpPr>
          <p:spPr>
            <a:xfrm>
              <a:off x="6001916" y="1736598"/>
              <a:ext cx="57223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0" dirty="0">
                  <a:latin typeface="David" panose="020E0502060401010101" pitchFamily="34" charset="-79"/>
                  <a:cs typeface="David" panose="020E0502060401010101" pitchFamily="34" charset="-79"/>
                </a:rPr>
                <a:t>m2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287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200</Words>
  <Application>Microsoft Office PowerPoint</Application>
  <PresentationFormat>Widescreen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 Manor</dc:creator>
  <cp:lastModifiedBy>Ofir Manor</cp:lastModifiedBy>
  <cp:revision>11</cp:revision>
  <dcterms:created xsi:type="dcterms:W3CDTF">2021-12-26T15:27:51Z</dcterms:created>
  <dcterms:modified xsi:type="dcterms:W3CDTF">2022-01-08T13:23:02Z</dcterms:modified>
</cp:coreProperties>
</file>