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5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5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4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9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2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7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800" cap="all" spc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00" cap="none" spc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100" cap="all" spc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4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E7C91-3CD5-40B0-9DC1-DCCA2F41D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-2" y="-377187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56C476CF-32C7-43BB-814F-F0BEF9B60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4726" y="360680"/>
            <a:ext cx="5103812" cy="83947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Hackathon 2021 </a:t>
            </a:r>
            <a:endParaRPr lang="he-IL" b="1" dirty="0">
              <a:solidFill>
                <a:srgbClr val="FFFFFF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F7CAB4A-B11D-4BFE-B633-E83C8CEEF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43" y="1405443"/>
            <a:ext cx="10914697" cy="4238438"/>
          </a:xfrm>
        </p:spPr>
        <p:txBody>
          <a:bodyPr anchor="ctr">
            <a:normAutofit/>
          </a:bodyPr>
          <a:lstStyle/>
          <a:p>
            <a:r>
              <a:rPr lang="en-US" sz="2800" b="1" u="sng" dirty="0">
                <a:solidFill>
                  <a:srgbClr val="FFFF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Strategy:</a:t>
            </a:r>
            <a:r>
              <a:rPr lang="en-US" sz="2800" b="1" dirty="0">
                <a:solidFill>
                  <a:srgbClr val="FFFF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r>
              <a:rPr lang="en-US" sz="2800" b="1" dirty="0">
                <a:solidFill>
                  <a:srgbClr val="FFFF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3 Modules in Verilog. Only hardware. Read from C file and Mem file.</a:t>
            </a:r>
          </a:p>
          <a:p>
            <a:r>
              <a:rPr lang="en-US" sz="2800" b="1" u="sng" dirty="0">
                <a:solidFill>
                  <a:srgbClr val="FFFF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Difficulties:</a:t>
            </a:r>
            <a:endParaRPr lang="en-US" sz="2800" b="1" dirty="0">
              <a:solidFill>
                <a:srgbClr val="FFFFFF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Read data from Mem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Using arrays in Verilog.</a:t>
            </a:r>
          </a:p>
        </p:txBody>
      </p:sp>
      <p:sp>
        <p:nvSpPr>
          <p:cNvPr id="28" name="כותרת 1">
            <a:extLst>
              <a:ext uri="{FF2B5EF4-FFF2-40B4-BE49-F238E27FC236}">
                <a16:creationId xmlns:a16="http://schemas.microsoft.com/office/drawing/2014/main" id="{3BB375BE-B4E8-4E06-96F3-5312F68670A1}"/>
              </a:ext>
            </a:extLst>
          </p:cNvPr>
          <p:cNvSpPr txBox="1">
            <a:spLocks/>
          </p:cNvSpPr>
          <p:nvPr/>
        </p:nvSpPr>
        <p:spPr>
          <a:xfrm>
            <a:off x="104141" y="1255392"/>
            <a:ext cx="5103812" cy="544833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2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FFFF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Amit Zohar , Ofir Nahshoni</a:t>
            </a:r>
          </a:p>
        </p:txBody>
      </p:sp>
      <p:sp>
        <p:nvSpPr>
          <p:cNvPr id="29" name="כותרת משנה 2">
            <a:extLst>
              <a:ext uri="{FF2B5EF4-FFF2-40B4-BE49-F238E27FC236}">
                <a16:creationId xmlns:a16="http://schemas.microsoft.com/office/drawing/2014/main" id="{411579FA-EFD9-475D-8DD2-FF8F98AA02FD}"/>
              </a:ext>
            </a:extLst>
          </p:cNvPr>
          <p:cNvSpPr txBox="1">
            <a:spLocks/>
          </p:cNvSpPr>
          <p:nvPr/>
        </p:nvSpPr>
        <p:spPr>
          <a:xfrm>
            <a:off x="519113" y="3933059"/>
            <a:ext cx="10914697" cy="155842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FFFFFF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9936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EBBDC5E-72AB-45CD-ACA3-DBD5C5B2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0" y="471985"/>
            <a:ext cx="5256530" cy="5875930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C3105058-D57C-430B-B2F6-EC32D5D1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914775" cy="1325563"/>
          </a:xfrm>
        </p:spPr>
        <p:txBody>
          <a:bodyPr/>
          <a:lstStyle/>
          <a:p>
            <a:r>
              <a:rPr lang="en-US" dirty="0"/>
              <a:t>Electric Diagram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343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E74495-F1AC-44B7-96E2-3803D3CD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– </a:t>
            </a:r>
            <a:r>
              <a:rPr lang="en-US" dirty="0" err="1"/>
              <a:t>General_Multiplier.v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590819A-D88B-4A0C-BDB7-373E46C4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881187"/>
            <a:ext cx="8953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C22C4A-1AC8-4B08-83C7-ED4ED1FB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– </a:t>
            </a:r>
            <a:r>
              <a:rPr lang="en-US" dirty="0" err="1"/>
              <a:t>General_Adder.v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80F39F3-7AB7-4BE9-B92C-5201F2C6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187"/>
            <a:ext cx="7126068" cy="424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9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D821E7-568D-46EA-9A35-C6EEF919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– </a:t>
            </a:r>
            <a:r>
              <a:rPr lang="en-US" dirty="0" err="1"/>
              <a:t>adder.v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9653BFA-B0E8-4A3D-B4B9-8C71FD5C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27" y="2052886"/>
            <a:ext cx="5034344" cy="24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88146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Narkisi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59</Words>
  <Application>Microsoft Office PowerPoint</Application>
  <PresentationFormat>מסך רחב</PresentationFormat>
  <Paragraphs>11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David</vt:lpstr>
      <vt:lpstr>Narkisim</vt:lpstr>
      <vt:lpstr>ArchVTI</vt:lpstr>
      <vt:lpstr>Hackathon 2021 </vt:lpstr>
      <vt:lpstr>Electric Diagram</vt:lpstr>
      <vt:lpstr>Module – General_Multiplier.v</vt:lpstr>
      <vt:lpstr>Module – General_Adder.v</vt:lpstr>
      <vt:lpstr>Module – adder.v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- Hakathon</dc:title>
  <dc:creator>ofirnahnn221@gmail.com</dc:creator>
  <cp:lastModifiedBy>ofirnahnn221@gmail.com</cp:lastModifiedBy>
  <cp:revision>20</cp:revision>
  <dcterms:created xsi:type="dcterms:W3CDTF">2021-05-06T09:09:23Z</dcterms:created>
  <dcterms:modified xsi:type="dcterms:W3CDTF">2021-05-07T08:03:53Z</dcterms:modified>
</cp:coreProperties>
</file>