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C58F"/>
    <a:srgbClr val="1EFF9B"/>
    <a:srgbClr val="8094DD"/>
    <a:srgbClr val="FFB648"/>
    <a:srgbClr val="193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0B9B8-2184-48BD-96C0-74A2FE72CE87}" v="1508" dt="2025-06-04T09:22:14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62"/>
  </p:normalViewPr>
  <p:slideViewPr>
    <p:cSldViewPr snapToGrid="0">
      <p:cViewPr varScale="1">
        <p:scale>
          <a:sx n="103" d="100"/>
          <a:sy n="103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ir bar" userId="124e0bb10e8f1a70" providerId="LiveId" clId="{D400B9B8-2184-48BD-96C0-74A2FE72CE87}"/>
    <pc:docChg chg="undo custSel modSld sldOrd modMainMaster">
      <pc:chgData name="ofir bar" userId="124e0bb10e8f1a70" providerId="LiveId" clId="{D400B9B8-2184-48BD-96C0-74A2FE72CE87}" dt="2025-06-08T10:48:53.229" v="6262" actId="1076"/>
      <pc:docMkLst>
        <pc:docMk/>
      </pc:docMkLst>
      <pc:sldChg chg="addSp delSp modSp mod setBg">
        <pc:chgData name="ofir bar" userId="124e0bb10e8f1a70" providerId="LiveId" clId="{D400B9B8-2184-48BD-96C0-74A2FE72CE87}" dt="2025-06-04T09:21:19.800" v="6243" actId="20577"/>
        <pc:sldMkLst>
          <pc:docMk/>
          <pc:sldMk cId="2573479035" sldId="256"/>
        </pc:sldMkLst>
        <pc:spChg chg="mod">
          <ac:chgData name="ofir bar" userId="124e0bb10e8f1a70" providerId="LiveId" clId="{D400B9B8-2184-48BD-96C0-74A2FE72CE87}" dt="2025-06-04T09:19:27.636" v="6237" actId="20577"/>
          <ac:spMkLst>
            <pc:docMk/>
            <pc:sldMk cId="2573479035" sldId="256"/>
            <ac:spMk id="4" creationId="{6C2F0334-E8D8-7A1C-DA2A-4B6282F6C7DD}"/>
          </ac:spMkLst>
        </pc:spChg>
        <pc:spChg chg="add mod">
          <ac:chgData name="ofir bar" userId="124e0bb10e8f1a70" providerId="LiveId" clId="{D400B9B8-2184-48BD-96C0-74A2FE72CE87}" dt="2025-06-03T22:30:35.064" v="2630"/>
          <ac:spMkLst>
            <pc:docMk/>
            <pc:sldMk cId="2573479035" sldId="256"/>
            <ac:spMk id="6" creationId="{0E6CDF16-7D1E-0A67-1A4C-1D4BDE75C086}"/>
          </ac:spMkLst>
        </pc:spChg>
        <pc:spChg chg="mod">
          <ac:chgData name="ofir bar" userId="124e0bb10e8f1a70" providerId="LiveId" clId="{D400B9B8-2184-48BD-96C0-74A2FE72CE87}" dt="2025-06-04T09:08:04.966" v="5062" actId="20577"/>
          <ac:spMkLst>
            <pc:docMk/>
            <pc:sldMk cId="2573479035" sldId="256"/>
            <ac:spMk id="7" creationId="{6EC17F6B-E730-A718-6A1E-883B124BBA57}"/>
          </ac:spMkLst>
        </pc:spChg>
        <pc:spChg chg="mod">
          <ac:chgData name="ofir bar" userId="124e0bb10e8f1a70" providerId="LiveId" clId="{D400B9B8-2184-48BD-96C0-74A2FE72CE87}" dt="2025-06-04T09:21:19.800" v="6243" actId="20577"/>
          <ac:spMkLst>
            <pc:docMk/>
            <pc:sldMk cId="2573479035" sldId="256"/>
            <ac:spMk id="8" creationId="{33A6D10A-1784-C47A-C7A5-9DEFABBEE0C7}"/>
          </ac:spMkLst>
        </pc:spChg>
        <pc:spChg chg="add mod">
          <ac:chgData name="ofir bar" userId="124e0bb10e8f1a70" providerId="LiveId" clId="{D400B9B8-2184-48BD-96C0-74A2FE72CE87}" dt="2025-06-04T09:15:52.022" v="6194" actId="14100"/>
          <ac:spMkLst>
            <pc:docMk/>
            <pc:sldMk cId="2573479035" sldId="256"/>
            <ac:spMk id="11" creationId="{BB609F8B-E5B9-BBDF-1DE2-526A3BE543C1}"/>
          </ac:spMkLst>
        </pc:spChg>
        <pc:spChg chg="add mod">
          <ac:chgData name="ofir bar" userId="124e0bb10e8f1a70" providerId="LiveId" clId="{D400B9B8-2184-48BD-96C0-74A2FE72CE87}" dt="2025-06-03T22:59:46.415" v="4979" actId="207"/>
          <ac:spMkLst>
            <pc:docMk/>
            <pc:sldMk cId="2573479035" sldId="256"/>
            <ac:spMk id="12" creationId="{9DEA7BAC-1846-F5F0-CF25-4129EB7422AE}"/>
          </ac:spMkLst>
        </pc:spChg>
        <pc:spChg chg="add mod">
          <ac:chgData name="ofir bar" userId="124e0bb10e8f1a70" providerId="LiveId" clId="{D400B9B8-2184-48BD-96C0-74A2FE72CE87}" dt="2025-06-03T20:49:33.090" v="905" actId="1076"/>
          <ac:spMkLst>
            <pc:docMk/>
            <pc:sldMk cId="2573479035" sldId="256"/>
            <ac:spMk id="15" creationId="{8C2EF487-308F-CDF7-63A3-9771F18E2DB1}"/>
          </ac:spMkLst>
        </pc:spChg>
        <pc:spChg chg="add mod">
          <ac:chgData name="ofir bar" userId="124e0bb10e8f1a70" providerId="LiveId" clId="{D400B9B8-2184-48BD-96C0-74A2FE72CE87}" dt="2025-06-03T20:49:37.558" v="906" actId="1076"/>
          <ac:spMkLst>
            <pc:docMk/>
            <pc:sldMk cId="2573479035" sldId="256"/>
            <ac:spMk id="19" creationId="{7AD701FC-6579-83FA-47A9-0CBEBEDC98F5}"/>
          </ac:spMkLst>
        </pc:spChg>
        <pc:spChg chg="add mod">
          <ac:chgData name="ofir bar" userId="124e0bb10e8f1a70" providerId="LiveId" clId="{D400B9B8-2184-48BD-96C0-74A2FE72CE87}" dt="2025-06-03T20:49:22.405" v="902" actId="1076"/>
          <ac:spMkLst>
            <pc:docMk/>
            <pc:sldMk cId="2573479035" sldId="256"/>
            <ac:spMk id="21" creationId="{3BA29531-E8BA-AD5C-A0BD-DDC0C40AA243}"/>
          </ac:spMkLst>
        </pc:spChg>
        <pc:picChg chg="mod">
          <ac:chgData name="ofir bar" userId="124e0bb10e8f1a70" providerId="LiveId" clId="{D400B9B8-2184-48BD-96C0-74A2FE72CE87}" dt="2025-06-03T22:31:19.153" v="2632" actId="1076"/>
          <ac:picMkLst>
            <pc:docMk/>
            <pc:sldMk cId="2573479035" sldId="256"/>
            <ac:picMk id="3" creationId="{8DDB3B40-05B9-C2D4-718E-8E2F435EED3C}"/>
          </ac:picMkLst>
        </pc:picChg>
        <pc:picChg chg="add mod">
          <ac:chgData name="ofir bar" userId="124e0bb10e8f1a70" providerId="LiveId" clId="{D400B9B8-2184-48BD-96C0-74A2FE72CE87}" dt="2025-06-03T22:45:41.127" v="2956" actId="1440"/>
          <ac:picMkLst>
            <pc:docMk/>
            <pc:sldMk cId="2573479035" sldId="256"/>
            <ac:picMk id="14" creationId="{5DDCE030-7D78-3B4D-CA0D-1A672282CCE1}"/>
          </ac:picMkLst>
        </pc:picChg>
        <pc:picChg chg="add mod">
          <ac:chgData name="ofir bar" userId="124e0bb10e8f1a70" providerId="LiveId" clId="{D400B9B8-2184-48BD-96C0-74A2FE72CE87}" dt="2025-06-03T22:45:53.371" v="2958" actId="1440"/>
          <ac:picMkLst>
            <pc:docMk/>
            <pc:sldMk cId="2573479035" sldId="256"/>
            <ac:picMk id="18" creationId="{701D649C-4456-F7E1-CD29-03CF34D56587}"/>
          </ac:picMkLst>
        </pc:picChg>
        <pc:picChg chg="add mod">
          <ac:chgData name="ofir bar" userId="124e0bb10e8f1a70" providerId="LiveId" clId="{D400B9B8-2184-48BD-96C0-74A2FE72CE87}" dt="2025-06-03T22:45:46.648" v="2957" actId="1440"/>
          <ac:picMkLst>
            <pc:docMk/>
            <pc:sldMk cId="2573479035" sldId="256"/>
            <ac:picMk id="20" creationId="{F9AEEAE2-F0D8-415D-D6E0-8B34D9475E19}"/>
          </ac:picMkLst>
        </pc:picChg>
      </pc:sldChg>
      <pc:sldChg chg="addSp delSp modSp mod setBg">
        <pc:chgData name="ofir bar" userId="124e0bb10e8f1a70" providerId="LiveId" clId="{D400B9B8-2184-48BD-96C0-74A2FE72CE87}" dt="2025-06-08T10:48:53.229" v="6262" actId="1076"/>
        <pc:sldMkLst>
          <pc:docMk/>
          <pc:sldMk cId="3913514608" sldId="259"/>
        </pc:sldMkLst>
        <pc:spChg chg="add mod">
          <ac:chgData name="ofir bar" userId="124e0bb10e8f1a70" providerId="LiveId" clId="{D400B9B8-2184-48BD-96C0-74A2FE72CE87}" dt="2025-06-03T22:30:32.674" v="2629"/>
          <ac:spMkLst>
            <pc:docMk/>
            <pc:sldMk cId="3913514608" sldId="259"/>
            <ac:spMk id="6" creationId="{555371D6-3DD0-C3DD-71FD-7FF388F24C13}"/>
          </ac:spMkLst>
        </pc:spChg>
        <pc:spChg chg="add mod">
          <ac:chgData name="ofir bar" userId="124e0bb10e8f1a70" providerId="LiveId" clId="{D400B9B8-2184-48BD-96C0-74A2FE72CE87}" dt="2025-06-04T09:20:02.255" v="6239"/>
          <ac:spMkLst>
            <pc:docMk/>
            <pc:sldMk cId="3913514608" sldId="259"/>
            <ac:spMk id="7" creationId="{E7B6077B-63E2-4E01-1C9B-CB3CE4183EC3}"/>
          </ac:spMkLst>
        </pc:spChg>
        <pc:spChg chg="add mod">
          <ac:chgData name="ofir bar" userId="124e0bb10e8f1a70" providerId="LiveId" clId="{D400B9B8-2184-48BD-96C0-74A2FE72CE87}" dt="2025-06-04T09:08:09.405" v="5063" actId="20577"/>
          <ac:spMkLst>
            <pc:docMk/>
            <pc:sldMk cId="3913514608" sldId="259"/>
            <ac:spMk id="12" creationId="{CA474A1D-8C9A-5A30-A6B0-67CE01A6B0E0}"/>
          </ac:spMkLst>
        </pc:spChg>
        <pc:spChg chg="add mod">
          <ac:chgData name="ofir bar" userId="124e0bb10e8f1a70" providerId="LiveId" clId="{D400B9B8-2184-48BD-96C0-74A2FE72CE87}" dt="2025-06-03T21:25:56.712" v="1407" actId="1076"/>
          <ac:spMkLst>
            <pc:docMk/>
            <pc:sldMk cId="3913514608" sldId="259"/>
            <ac:spMk id="21" creationId="{347B9926-1C9E-DB64-D0B5-5E480E9AFB69}"/>
          </ac:spMkLst>
        </pc:spChg>
        <pc:spChg chg="add mod">
          <ac:chgData name="ofir bar" userId="124e0bb10e8f1a70" providerId="LiveId" clId="{D400B9B8-2184-48BD-96C0-74A2FE72CE87}" dt="2025-06-03T21:25:54.021" v="1406" actId="1076"/>
          <ac:spMkLst>
            <pc:docMk/>
            <pc:sldMk cId="3913514608" sldId="259"/>
            <ac:spMk id="22" creationId="{69227AF0-86C9-AE7F-0928-81E63C571BEA}"/>
          </ac:spMkLst>
        </pc:spChg>
        <pc:spChg chg="add mod">
          <ac:chgData name="ofir bar" userId="124e0bb10e8f1a70" providerId="LiveId" clId="{D400B9B8-2184-48BD-96C0-74A2FE72CE87}" dt="2025-06-03T21:25:50.041" v="1405" actId="1076"/>
          <ac:spMkLst>
            <pc:docMk/>
            <pc:sldMk cId="3913514608" sldId="259"/>
            <ac:spMk id="23" creationId="{DA307A89-4033-1BE6-46A4-3AD118030BCF}"/>
          </ac:spMkLst>
        </pc:spChg>
        <pc:spChg chg="add del mod">
          <ac:chgData name="ofir bar" userId="124e0bb10e8f1a70" providerId="LiveId" clId="{D400B9B8-2184-48BD-96C0-74A2FE72CE87}" dt="2025-06-03T22:34:38.155" v="2673" actId="12"/>
          <ac:spMkLst>
            <pc:docMk/>
            <pc:sldMk cId="3913514608" sldId="259"/>
            <ac:spMk id="24" creationId="{8056E9EB-A41F-1542-2ACE-766A7E347806}"/>
          </ac:spMkLst>
        </pc:spChg>
        <pc:spChg chg="add mod">
          <ac:chgData name="ofir bar" userId="124e0bb10e8f1a70" providerId="LiveId" clId="{D400B9B8-2184-48BD-96C0-74A2FE72CE87}" dt="2025-06-03T22:36:20.656" v="2688" actId="1076"/>
          <ac:spMkLst>
            <pc:docMk/>
            <pc:sldMk cId="3913514608" sldId="259"/>
            <ac:spMk id="25" creationId="{CA955EFD-86EF-9762-793D-16901A8CA5C3}"/>
          </ac:spMkLst>
        </pc:spChg>
        <pc:spChg chg="add mod">
          <ac:chgData name="ofir bar" userId="124e0bb10e8f1a70" providerId="LiveId" clId="{D400B9B8-2184-48BD-96C0-74A2FE72CE87}" dt="2025-06-03T22:38:46.198" v="2734" actId="20577"/>
          <ac:spMkLst>
            <pc:docMk/>
            <pc:sldMk cId="3913514608" sldId="259"/>
            <ac:spMk id="30" creationId="{E6CC6357-88BF-9C44-4661-77EB8C3876B0}"/>
          </ac:spMkLst>
        </pc:spChg>
        <pc:spChg chg="add mod">
          <ac:chgData name="ofir bar" userId="124e0bb10e8f1a70" providerId="LiveId" clId="{D400B9B8-2184-48BD-96C0-74A2FE72CE87}" dt="2025-06-03T22:38:06.472" v="2729" actId="1076"/>
          <ac:spMkLst>
            <pc:docMk/>
            <pc:sldMk cId="3913514608" sldId="259"/>
            <ac:spMk id="34" creationId="{9892A3BB-04D8-107E-0409-E5444214FD20}"/>
          </ac:spMkLst>
        </pc:spChg>
        <pc:picChg chg="mod">
          <ac:chgData name="ofir bar" userId="124e0bb10e8f1a70" providerId="LiveId" clId="{D400B9B8-2184-48BD-96C0-74A2FE72CE87}" dt="2025-06-03T21:45:08.918" v="1568" actId="1076"/>
          <ac:picMkLst>
            <pc:docMk/>
            <pc:sldMk cId="3913514608" sldId="259"/>
            <ac:picMk id="3" creationId="{C26C9A5E-D734-E65B-87D1-091ACD06407E}"/>
          </ac:picMkLst>
        </pc:picChg>
        <pc:picChg chg="add mod">
          <ac:chgData name="ofir bar" userId="124e0bb10e8f1a70" providerId="LiveId" clId="{D400B9B8-2184-48BD-96C0-74A2FE72CE87}" dt="2025-06-08T10:48:53.229" v="6262" actId="1076"/>
          <ac:picMkLst>
            <pc:docMk/>
            <pc:sldMk cId="3913514608" sldId="259"/>
            <ac:picMk id="18" creationId="{C4B5F8EF-122D-7CFA-41BB-00BA0447FEA2}"/>
          </ac:picMkLst>
        </pc:picChg>
        <pc:picChg chg="add mod">
          <ac:chgData name="ofir bar" userId="124e0bb10e8f1a70" providerId="LiveId" clId="{D400B9B8-2184-48BD-96C0-74A2FE72CE87}" dt="2025-06-03T21:25:42.357" v="1404" actId="1076"/>
          <ac:picMkLst>
            <pc:docMk/>
            <pc:sldMk cId="3913514608" sldId="259"/>
            <ac:picMk id="19" creationId="{C02FB26B-4E4A-3193-723F-6FAAA89A22BA}"/>
          </ac:picMkLst>
        </pc:picChg>
        <pc:picChg chg="add mod">
          <ac:chgData name="ofir bar" userId="124e0bb10e8f1a70" providerId="LiveId" clId="{D400B9B8-2184-48BD-96C0-74A2FE72CE87}" dt="2025-06-08T10:48:40.193" v="6261" actId="1076"/>
          <ac:picMkLst>
            <pc:docMk/>
            <pc:sldMk cId="3913514608" sldId="259"/>
            <ac:picMk id="20" creationId="{3DDE0D9B-F830-F117-7C80-A2D374BA4A20}"/>
          </ac:picMkLst>
        </pc:picChg>
        <pc:picChg chg="add mod">
          <ac:chgData name="ofir bar" userId="124e0bb10e8f1a70" providerId="LiveId" clId="{D400B9B8-2184-48BD-96C0-74A2FE72CE87}" dt="2025-06-03T21:45:00.713" v="1565" actId="1076"/>
          <ac:picMkLst>
            <pc:docMk/>
            <pc:sldMk cId="3913514608" sldId="259"/>
            <ac:picMk id="33" creationId="{FEA44F6C-396C-6097-EB3B-D1BC7A83C698}"/>
          </ac:picMkLst>
        </pc:picChg>
      </pc:sldChg>
      <pc:sldChg chg="addSp delSp modSp mod ord setBg">
        <pc:chgData name="ofir bar" userId="124e0bb10e8f1a70" providerId="LiveId" clId="{D400B9B8-2184-48BD-96C0-74A2FE72CE87}" dt="2025-06-04T09:22:26.442" v="6259" actId="20577"/>
        <pc:sldMkLst>
          <pc:docMk/>
          <pc:sldMk cId="230661952" sldId="260"/>
        </pc:sldMkLst>
        <pc:spChg chg="add mod">
          <ac:chgData name="ofir bar" userId="124e0bb10e8f1a70" providerId="LiveId" clId="{D400B9B8-2184-48BD-96C0-74A2FE72CE87}" dt="2025-06-04T09:22:26.442" v="6259" actId="20577"/>
          <ac:spMkLst>
            <pc:docMk/>
            <pc:sldMk cId="230661952" sldId="260"/>
            <ac:spMk id="6" creationId="{E0BDC580-BC17-2F4F-3E35-F9F8C567FF10}"/>
          </ac:spMkLst>
        </pc:spChg>
        <pc:spChg chg="add mod">
          <ac:chgData name="ofir bar" userId="124e0bb10e8f1a70" providerId="LiveId" clId="{D400B9B8-2184-48BD-96C0-74A2FE72CE87}" dt="2025-06-03T22:30:16.686" v="2628" actId="1076"/>
          <ac:spMkLst>
            <pc:docMk/>
            <pc:sldMk cId="230661952" sldId="260"/>
            <ac:spMk id="7" creationId="{7DF344A2-93BF-818C-5D32-ADC312F02865}"/>
          </ac:spMkLst>
        </pc:spChg>
        <pc:spChg chg="add mod">
          <ac:chgData name="ofir bar" userId="124e0bb10e8f1a70" providerId="LiveId" clId="{D400B9B8-2184-48BD-96C0-74A2FE72CE87}" dt="2025-06-04T09:20:08.137" v="6241"/>
          <ac:spMkLst>
            <pc:docMk/>
            <pc:sldMk cId="230661952" sldId="260"/>
            <ac:spMk id="8" creationId="{71101A5E-6F88-A37B-AA6B-1993DE07D752}"/>
          </ac:spMkLst>
        </pc:spChg>
        <pc:spChg chg="add mod">
          <ac:chgData name="ofir bar" userId="124e0bb10e8f1a70" providerId="LiveId" clId="{D400B9B8-2184-48BD-96C0-74A2FE72CE87}" dt="2025-06-04T09:08:12.201" v="5064" actId="20577"/>
          <ac:spMkLst>
            <pc:docMk/>
            <pc:sldMk cId="230661952" sldId="260"/>
            <ac:spMk id="15" creationId="{63AFC3D0-A54B-8FA9-70AE-20A47477D346}"/>
          </ac:spMkLst>
        </pc:spChg>
        <pc:spChg chg="add mod">
          <ac:chgData name="ofir bar" userId="124e0bb10e8f1a70" providerId="LiveId" clId="{D400B9B8-2184-48BD-96C0-74A2FE72CE87}" dt="2025-06-03T22:39:29.497" v="2735" actId="12"/>
          <ac:spMkLst>
            <pc:docMk/>
            <pc:sldMk cId="230661952" sldId="260"/>
            <ac:spMk id="16" creationId="{C60B4447-0F77-C57A-421F-20D18BA7A62D}"/>
          </ac:spMkLst>
        </pc:spChg>
        <pc:spChg chg="add mod">
          <ac:chgData name="ofir bar" userId="124e0bb10e8f1a70" providerId="LiveId" clId="{D400B9B8-2184-48BD-96C0-74A2FE72CE87}" dt="2025-06-03T22:39:34.304" v="2736" actId="12"/>
          <ac:spMkLst>
            <pc:docMk/>
            <pc:sldMk cId="230661952" sldId="260"/>
            <ac:spMk id="17" creationId="{EF0E5ABF-6A90-5E92-91EC-D171179ED239}"/>
          </ac:spMkLst>
        </pc:spChg>
        <pc:graphicFrameChg chg="add mod modGraphic">
          <ac:chgData name="ofir bar" userId="124e0bb10e8f1a70" providerId="LiveId" clId="{D400B9B8-2184-48BD-96C0-74A2FE72CE87}" dt="2025-06-03T23:01:33.108" v="5034"/>
          <ac:graphicFrameMkLst>
            <pc:docMk/>
            <pc:sldMk cId="230661952" sldId="260"/>
            <ac:graphicFrameMk id="12" creationId="{94D81DC4-4203-D74A-2283-986F4B8743B8}"/>
          </ac:graphicFrameMkLst>
        </pc:graphicFrameChg>
        <pc:picChg chg="add mod">
          <ac:chgData name="ofir bar" userId="124e0bb10e8f1a70" providerId="LiveId" clId="{D400B9B8-2184-48BD-96C0-74A2FE72CE87}" dt="2025-06-03T22:26:43.276" v="2610" actId="1076"/>
          <ac:picMkLst>
            <pc:docMk/>
            <pc:sldMk cId="230661952" sldId="260"/>
            <ac:picMk id="22" creationId="{F4C9F5E9-8AE4-D7CA-CC39-02FA88087273}"/>
          </ac:picMkLst>
        </pc:picChg>
      </pc:sldChg>
      <pc:sldMasterChg chg="setBg modSldLayout">
        <pc:chgData name="ofir bar" userId="124e0bb10e8f1a70" providerId="LiveId" clId="{D400B9B8-2184-48BD-96C0-74A2FE72CE87}" dt="2025-06-04T09:14:18.439" v="6128"/>
        <pc:sldMasterMkLst>
          <pc:docMk/>
          <pc:sldMasterMk cId="887020928" sldId="2147483648"/>
        </pc:sldMasterMkLst>
        <pc:sldLayoutChg chg="setBg">
          <pc:chgData name="ofir bar" userId="124e0bb10e8f1a70" providerId="LiveId" clId="{D400B9B8-2184-48BD-96C0-74A2FE72CE87}" dt="2025-06-04T09:14:18.439" v="6128"/>
          <pc:sldLayoutMkLst>
            <pc:docMk/>
            <pc:sldMasterMk cId="887020928" sldId="2147483648"/>
            <pc:sldLayoutMk cId="2936323285" sldId="2147483649"/>
          </pc:sldLayoutMkLst>
        </pc:sldLayoutChg>
        <pc:sldLayoutChg chg="setBg">
          <pc:chgData name="ofir bar" userId="124e0bb10e8f1a70" providerId="LiveId" clId="{D400B9B8-2184-48BD-96C0-74A2FE72CE87}" dt="2025-06-04T09:14:18.439" v="6128"/>
          <pc:sldLayoutMkLst>
            <pc:docMk/>
            <pc:sldMasterMk cId="887020928" sldId="2147483648"/>
            <pc:sldLayoutMk cId="3963988271" sldId="2147483650"/>
          </pc:sldLayoutMkLst>
        </pc:sldLayoutChg>
        <pc:sldLayoutChg chg="setBg">
          <pc:chgData name="ofir bar" userId="124e0bb10e8f1a70" providerId="LiveId" clId="{D400B9B8-2184-48BD-96C0-74A2FE72CE87}" dt="2025-06-04T09:14:18.439" v="6128"/>
          <pc:sldLayoutMkLst>
            <pc:docMk/>
            <pc:sldMasterMk cId="887020928" sldId="2147483648"/>
            <pc:sldLayoutMk cId="3792350253" sldId="2147483651"/>
          </pc:sldLayoutMkLst>
        </pc:sldLayoutChg>
        <pc:sldLayoutChg chg="setBg">
          <pc:chgData name="ofir bar" userId="124e0bb10e8f1a70" providerId="LiveId" clId="{D400B9B8-2184-48BD-96C0-74A2FE72CE87}" dt="2025-06-04T09:14:18.439" v="6128"/>
          <pc:sldLayoutMkLst>
            <pc:docMk/>
            <pc:sldMasterMk cId="887020928" sldId="2147483648"/>
            <pc:sldLayoutMk cId="3090602586" sldId="2147483652"/>
          </pc:sldLayoutMkLst>
        </pc:sldLayoutChg>
        <pc:sldLayoutChg chg="setBg">
          <pc:chgData name="ofir bar" userId="124e0bb10e8f1a70" providerId="LiveId" clId="{D400B9B8-2184-48BD-96C0-74A2FE72CE87}" dt="2025-06-04T09:14:18.439" v="6128"/>
          <pc:sldLayoutMkLst>
            <pc:docMk/>
            <pc:sldMasterMk cId="887020928" sldId="2147483648"/>
            <pc:sldLayoutMk cId="1081620231" sldId="2147483653"/>
          </pc:sldLayoutMkLst>
        </pc:sldLayoutChg>
        <pc:sldLayoutChg chg="setBg">
          <pc:chgData name="ofir bar" userId="124e0bb10e8f1a70" providerId="LiveId" clId="{D400B9B8-2184-48BD-96C0-74A2FE72CE87}" dt="2025-06-04T09:14:18.439" v="6128"/>
          <pc:sldLayoutMkLst>
            <pc:docMk/>
            <pc:sldMasterMk cId="887020928" sldId="2147483648"/>
            <pc:sldLayoutMk cId="2808116814" sldId="2147483654"/>
          </pc:sldLayoutMkLst>
        </pc:sldLayoutChg>
        <pc:sldLayoutChg chg="setBg">
          <pc:chgData name="ofir bar" userId="124e0bb10e8f1a70" providerId="LiveId" clId="{D400B9B8-2184-48BD-96C0-74A2FE72CE87}" dt="2025-06-04T09:14:18.439" v="6128"/>
          <pc:sldLayoutMkLst>
            <pc:docMk/>
            <pc:sldMasterMk cId="887020928" sldId="2147483648"/>
            <pc:sldLayoutMk cId="1374805503" sldId="2147483655"/>
          </pc:sldLayoutMkLst>
        </pc:sldLayoutChg>
        <pc:sldLayoutChg chg="setBg">
          <pc:chgData name="ofir bar" userId="124e0bb10e8f1a70" providerId="LiveId" clId="{D400B9B8-2184-48BD-96C0-74A2FE72CE87}" dt="2025-06-04T09:14:18.439" v="6128"/>
          <pc:sldLayoutMkLst>
            <pc:docMk/>
            <pc:sldMasterMk cId="887020928" sldId="2147483648"/>
            <pc:sldLayoutMk cId="2298504672" sldId="2147483656"/>
          </pc:sldLayoutMkLst>
        </pc:sldLayoutChg>
        <pc:sldLayoutChg chg="setBg">
          <pc:chgData name="ofir bar" userId="124e0bb10e8f1a70" providerId="LiveId" clId="{D400B9B8-2184-48BD-96C0-74A2FE72CE87}" dt="2025-06-04T09:14:18.439" v="6128"/>
          <pc:sldLayoutMkLst>
            <pc:docMk/>
            <pc:sldMasterMk cId="887020928" sldId="2147483648"/>
            <pc:sldLayoutMk cId="1606511645" sldId="2147483657"/>
          </pc:sldLayoutMkLst>
        </pc:sldLayoutChg>
        <pc:sldLayoutChg chg="setBg">
          <pc:chgData name="ofir bar" userId="124e0bb10e8f1a70" providerId="LiveId" clId="{D400B9B8-2184-48BD-96C0-74A2FE72CE87}" dt="2025-06-04T09:14:18.439" v="6128"/>
          <pc:sldLayoutMkLst>
            <pc:docMk/>
            <pc:sldMasterMk cId="887020928" sldId="2147483648"/>
            <pc:sldLayoutMk cId="3510388433" sldId="2147483658"/>
          </pc:sldLayoutMkLst>
        </pc:sldLayoutChg>
        <pc:sldLayoutChg chg="setBg">
          <pc:chgData name="ofir bar" userId="124e0bb10e8f1a70" providerId="LiveId" clId="{D400B9B8-2184-48BD-96C0-74A2FE72CE87}" dt="2025-06-04T09:14:18.439" v="6128"/>
          <pc:sldLayoutMkLst>
            <pc:docMk/>
            <pc:sldMasterMk cId="887020928" sldId="2147483648"/>
            <pc:sldLayoutMk cId="111670641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7363D-1BB3-48E1-B1D3-003EE174405D}" type="datetimeFigureOut">
              <a:rPr lang="en-IL" smtClean="0"/>
              <a:t>08/06/2025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C2979-D349-4DC9-BE9E-0F86098D48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103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2979-D349-4DC9-BE9E-0F86098D4853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469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2979-D349-4DC9-BE9E-0F86098D4853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503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2979-D349-4DC9-BE9E-0F86098D4853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920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632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3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70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98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235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060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162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811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480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85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651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9000">
              <a:schemeClr val="accent1">
                <a:lumMod val="40000"/>
                <a:lumOff val="60000"/>
              </a:schemeClr>
            </a:gs>
            <a:gs pos="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D5FDC-B713-417B-B2A3-CC6E49E5DAA4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02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DB3B40-05B9-C2D4-718E-8E2F435EED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D291EA-2F93-1408-F9C6-F2D7F418502A}"/>
              </a:ext>
            </a:extLst>
          </p:cNvPr>
          <p:cNvCxnSpPr/>
          <p:nvPr/>
        </p:nvCxnSpPr>
        <p:spPr>
          <a:xfrm flipH="1">
            <a:off x="4582391" y="484263"/>
            <a:ext cx="787400" cy="0"/>
          </a:xfrm>
          <a:prstGeom prst="line">
            <a:avLst/>
          </a:prstGeom>
          <a:ln w="19050">
            <a:solidFill>
              <a:srgbClr val="0FC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מחבר ישר 1">
            <a:extLst>
              <a:ext uri="{FF2B5EF4-FFF2-40B4-BE49-F238E27FC236}">
                <a16:creationId xmlns:a16="http://schemas.microsoft.com/office/drawing/2014/main" id="{54158EF9-43B0-8DF1-B004-25A792C0B9D7}"/>
              </a:ext>
            </a:extLst>
          </p:cNvPr>
          <p:cNvCxnSpPr/>
          <p:nvPr/>
        </p:nvCxnSpPr>
        <p:spPr>
          <a:xfrm flipV="1">
            <a:off x="0" y="1445076"/>
            <a:ext cx="12192000" cy="9236"/>
          </a:xfrm>
          <a:prstGeom prst="line">
            <a:avLst/>
          </a:prstGeom>
          <a:ln w="57150">
            <a:solidFill>
              <a:srgbClr val="8094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1">
            <a:extLst>
              <a:ext uri="{FF2B5EF4-FFF2-40B4-BE49-F238E27FC236}">
                <a16:creationId xmlns:a16="http://schemas.microsoft.com/office/drawing/2014/main" id="{6C2F0334-E8D8-7A1C-DA2A-4B6282F6C7DD}"/>
              </a:ext>
            </a:extLst>
          </p:cNvPr>
          <p:cNvSpPr txBox="1"/>
          <p:nvPr/>
        </p:nvSpPr>
        <p:spPr>
          <a:xfrm>
            <a:off x="4305299" y="497125"/>
            <a:ext cx="5486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FC58F"/>
                </a:solidFill>
                <a:latin typeface="Assistant" pitchFamily="2" charset="-79"/>
                <a:cs typeface="Assistant" pitchFamily="2" charset="-79"/>
              </a:rPr>
              <a:t>	   Electrical and Electronics Engineering</a:t>
            </a:r>
            <a:endParaRPr lang="he-IL" sz="2000" b="1" dirty="0">
              <a:solidFill>
                <a:srgbClr val="0FC58F"/>
              </a:solidFill>
              <a:latin typeface="Assistant" pitchFamily="2" charset="-79"/>
              <a:cs typeface="Assistant" pitchFamily="2" charset="-79"/>
            </a:endParaRPr>
          </a:p>
          <a:p>
            <a:pPr algn="l"/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    Students: Ofir Bar And Ariel Cohen</a:t>
            </a:r>
            <a:endParaRPr lang="he-IL" sz="1400" b="1" dirty="0">
              <a:solidFill>
                <a:srgbClr val="19315C"/>
              </a:solidFill>
              <a:latin typeface="Assistant" pitchFamily="2" charset="-79"/>
            </a:endParaRPr>
          </a:p>
          <a:p>
            <a:pPr algn="l"/>
            <a:r>
              <a:rPr lang="en-US" sz="1600" dirty="0">
                <a:latin typeface="Assistant" pitchFamily="2" charset="-79"/>
                <a:cs typeface="Assistant" pitchFamily="2" charset="-79"/>
              </a:rPr>
              <a:t>   </a:t>
            </a:r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Advisor</a:t>
            </a:r>
            <a:r>
              <a:rPr lang="en-US" sz="1600" dirty="0">
                <a:latin typeface="Assistant" pitchFamily="2" charset="-79"/>
                <a:cs typeface="Assistant" pitchFamily="2" charset="-79"/>
              </a:rPr>
              <a:t>: </a:t>
            </a:r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Dr. Meir Yaakov</a:t>
            </a:r>
            <a:endParaRPr lang="en-IL" sz="1400" b="1" dirty="0">
              <a:solidFill>
                <a:srgbClr val="19315C"/>
              </a:solidFill>
              <a:latin typeface="Assistant" pitchFamily="2" charset="-79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EC17F6B-E730-A718-6A1E-883B124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1" y="1064731"/>
            <a:ext cx="11434618" cy="1325563"/>
          </a:xfrm>
        </p:spPr>
        <p:txBody>
          <a:bodyPr>
            <a:normAutofit/>
          </a:bodyPr>
          <a:lstStyle/>
          <a:p>
            <a:pPr algn="l"/>
            <a:r>
              <a:rPr lang="en-US" sz="3400" i="1" u="sng" dirty="0"/>
              <a:t>Fingerprint Identification system - Feature Extraction Algorithm</a:t>
            </a:r>
            <a:endParaRPr lang="he-IL" sz="3400" i="1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A6D10A-1784-C47A-C7A5-9DEFABBEE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3" y="4417109"/>
            <a:ext cx="5280612" cy="1104917"/>
          </a:xfr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2661">
                <a:schemeClr val="bg1">
                  <a:lumMod val="95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  <a:gs pos="5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b="1" i="1" dirty="0"/>
              <a:t>Objectives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Improve fingerprint image quality and extract key features such as ridge endings and bifurcations as reliable metrics for matching and identity verification.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EA7BAC-1846-F5F0-CF25-4129EB7422AE}"/>
              </a:ext>
            </a:extLst>
          </p:cNvPr>
          <p:cNvSpPr txBox="1"/>
          <p:nvPr/>
        </p:nvSpPr>
        <p:spPr>
          <a:xfrm>
            <a:off x="0" y="2117366"/>
            <a:ext cx="5280613" cy="2246769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89000">
                <a:schemeClr val="bg1">
                  <a:lumMod val="95000"/>
                </a:schemeClr>
              </a:gs>
              <a:gs pos="76000">
                <a:srgbClr val="E9EBF0"/>
              </a:gs>
              <a:gs pos="0">
                <a:schemeClr val="accent1">
                  <a:lumMod val="40000"/>
                  <a:lumOff val="6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n-US" sz="2000" b="1" i="1" dirty="0"/>
              <a:t>Introduction</a:t>
            </a:r>
            <a:r>
              <a:rPr lang="en-US" sz="2000" dirty="0"/>
              <a:t>:</a:t>
            </a:r>
            <a:r>
              <a:rPr lang="en-US" sz="2000" b="1" dirty="0"/>
              <a:t> </a:t>
            </a:r>
            <a:br>
              <a:rPr lang="en-US" sz="2000" b="1" dirty="0"/>
            </a:br>
            <a:r>
              <a:rPr lang="en-US" sz="2000" dirty="0"/>
              <a:t>Fingerprint recognition is a leading method for personal identification, based on minutiae (ridge endings and bifurcations). This process involves four key steps: capturing the fingerprint with a sensor, enhancing the image, extracting features, and matching them to entries in a database.</a:t>
            </a:r>
            <a:endParaRPr lang="en-IL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DCE030-7D78-3B4D-CA0D-1A672282C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169" y="2128495"/>
            <a:ext cx="2382153" cy="2352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2EF487-308F-CDF7-63A3-9771F18E2DB1}"/>
              </a:ext>
            </a:extLst>
          </p:cNvPr>
          <p:cNvSpPr txBox="1"/>
          <p:nvPr/>
        </p:nvSpPr>
        <p:spPr>
          <a:xfrm>
            <a:off x="5784524" y="4480871"/>
            <a:ext cx="2382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ZK9500 Infra-red Scanner</a:t>
            </a:r>
            <a:endParaRPr lang="en-IL" sz="1600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1D649C-4456-F7E1-CD29-03CF34D56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2755" y="2115331"/>
            <a:ext cx="3388889" cy="4277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D701FC-6579-83FA-47A9-0CBEBEDC98F5}"/>
              </a:ext>
            </a:extLst>
          </p:cNvPr>
          <p:cNvSpPr txBox="1"/>
          <p:nvPr/>
        </p:nvSpPr>
        <p:spPr>
          <a:xfrm>
            <a:off x="9351558" y="6392005"/>
            <a:ext cx="1963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Fingerprint Sample</a:t>
            </a:r>
            <a:endParaRPr lang="en-IL" sz="1600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9AEEAE2-F0D8-415D-D6E0-8B34D9475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9355" y="4967527"/>
            <a:ext cx="3264659" cy="1204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BA29531-E8BA-AD5C-A0BD-DDC0C40AA243}"/>
              </a:ext>
            </a:extLst>
          </p:cNvPr>
          <p:cNvSpPr txBox="1"/>
          <p:nvPr/>
        </p:nvSpPr>
        <p:spPr>
          <a:xfrm>
            <a:off x="5505540" y="6121368"/>
            <a:ext cx="266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Minutiae feature example</a:t>
            </a:r>
            <a:endParaRPr lang="en-IL" sz="1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CDF16-7D1E-0A67-1A4C-1D4BDE75C086}"/>
              </a:ext>
            </a:extLst>
          </p:cNvPr>
          <p:cNvSpPr txBox="1"/>
          <p:nvPr/>
        </p:nvSpPr>
        <p:spPr>
          <a:xfrm>
            <a:off x="4428554" y="-213976"/>
            <a:ext cx="10950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L" sz="1100" b="0" i="0" u="none" strike="noStrike" baseline="0" dirty="0">
              <a:solidFill>
                <a:srgbClr val="000000"/>
              </a:solidFill>
              <a:latin typeface="Assistant" pitchFamily="2" charset="-79"/>
              <a:cs typeface="Assistant" pitchFamily="2" charset="-79"/>
            </a:endParaRPr>
          </a:p>
          <a:p>
            <a:endParaRPr lang="en-IL" sz="1100" b="0" i="0" u="none" strike="noStrike" baseline="0" dirty="0">
              <a:latin typeface="Assistant" pitchFamily="2" charset="-79"/>
              <a:cs typeface="Assistant" pitchFamily="2" charset="-79"/>
            </a:endParaRPr>
          </a:p>
          <a:p>
            <a:r>
              <a:rPr lang="en-US" sz="1800" b="1" i="0" u="none" strike="noStrike" baseline="0" dirty="0">
                <a:solidFill>
                  <a:srgbClr val="0EC58F"/>
                </a:solidFill>
                <a:latin typeface="Assistant" pitchFamily="2" charset="-79"/>
                <a:cs typeface="Assistant" pitchFamily="2" charset="-79"/>
              </a:rPr>
              <a:t>E</a:t>
            </a:r>
            <a:r>
              <a:rPr lang="en-US" b="1" dirty="0">
                <a:solidFill>
                  <a:srgbClr val="0EC58F"/>
                </a:solidFill>
                <a:latin typeface="Assistant" pitchFamily="2" charset="-79"/>
                <a:cs typeface="Assistant" pitchFamily="2" charset="-79"/>
              </a:rPr>
              <a:t>EE</a:t>
            </a:r>
            <a:r>
              <a:rPr lang="en-US" sz="1800" b="1" i="0" u="none" strike="noStrike" baseline="0" dirty="0">
                <a:solidFill>
                  <a:srgbClr val="0EC58F"/>
                </a:solidFill>
                <a:latin typeface="Assistant" pitchFamily="2" charset="-79"/>
                <a:cs typeface="Assistant" pitchFamily="2" charset="-79"/>
              </a:rPr>
              <a:t>-A-04</a:t>
            </a:r>
            <a:endParaRPr lang="en-IL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BB609F8B-E5B9-BBDF-1DE2-526A3BE543C1}"/>
              </a:ext>
            </a:extLst>
          </p:cNvPr>
          <p:cNvSpPr txBox="1">
            <a:spLocks/>
          </p:cNvSpPr>
          <p:nvPr/>
        </p:nvSpPr>
        <p:spPr>
          <a:xfrm>
            <a:off x="5651" y="5578635"/>
            <a:ext cx="5280612" cy="1279365"/>
          </a:xfrm>
          <a:prstGeom prst="rect">
            <a:avLst/>
          </a:prstGeom>
          <a:gradFill rotWithShape="1">
            <a:gsLst>
              <a:gs pos="0">
                <a:schemeClr val="accent5">
                  <a:lumMod val="60000"/>
                  <a:lumOff val="40000"/>
                </a:schemeClr>
              </a:gs>
              <a:gs pos="92661">
                <a:schemeClr val="bg1">
                  <a:lumMod val="95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  <a:gs pos="50000">
                <a:schemeClr val="bg1">
                  <a:lumMod val="95000"/>
                </a:schemeClr>
              </a:gs>
            </a:gsLst>
            <a:lin ang="54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000" b="1" i="1" dirty="0"/>
              <a:t>Solutions Enabled by this Work</a:t>
            </a:r>
            <a:r>
              <a:rPr lang="he-IL" sz="2000" i="1" dirty="0"/>
              <a:t>:</a:t>
            </a:r>
            <a:r>
              <a:rPr lang="en-US" sz="2000" b="1" i="1" dirty="0"/>
              <a:t> </a:t>
            </a:r>
            <a:br>
              <a:rPr lang="en-US" sz="2000" b="1" i="1" dirty="0"/>
            </a:br>
            <a:r>
              <a:rPr lang="en-US" sz="1800" dirty="0"/>
              <a:t>Enhances fingerprint recognition accuracy, strengthening biometric identification for security, law enforcement, travel, finance, healthcare, and access control.</a:t>
            </a:r>
          </a:p>
        </p:txBody>
      </p:sp>
    </p:spTree>
    <p:extLst>
      <p:ext uri="{BB962C8B-B14F-4D97-AF65-F5344CB8AC3E}">
        <p14:creationId xmlns:p14="http://schemas.microsoft.com/office/powerpoint/2010/main" val="257347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288E0-7575-5A31-A3F0-312FDFC28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6C9A5E-D734-E65B-87D1-091ACD0640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BCBFB0-0FEF-246D-E564-FF4B9A395792}"/>
              </a:ext>
            </a:extLst>
          </p:cNvPr>
          <p:cNvCxnSpPr/>
          <p:nvPr/>
        </p:nvCxnSpPr>
        <p:spPr>
          <a:xfrm flipH="1">
            <a:off x="4582391" y="484263"/>
            <a:ext cx="787400" cy="0"/>
          </a:xfrm>
          <a:prstGeom prst="line">
            <a:avLst/>
          </a:prstGeom>
          <a:ln w="19050">
            <a:solidFill>
              <a:srgbClr val="0FC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מחבר ישר 1">
            <a:extLst>
              <a:ext uri="{FF2B5EF4-FFF2-40B4-BE49-F238E27FC236}">
                <a16:creationId xmlns:a16="http://schemas.microsoft.com/office/drawing/2014/main" id="{928EC162-235A-5EC2-DF73-F5F98337FBD6}"/>
              </a:ext>
            </a:extLst>
          </p:cNvPr>
          <p:cNvCxnSpPr/>
          <p:nvPr/>
        </p:nvCxnSpPr>
        <p:spPr>
          <a:xfrm flipV="1">
            <a:off x="0" y="1445076"/>
            <a:ext cx="12192000" cy="9236"/>
          </a:xfrm>
          <a:prstGeom prst="line">
            <a:avLst/>
          </a:prstGeom>
          <a:ln w="57150">
            <a:solidFill>
              <a:srgbClr val="8094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6">
            <a:extLst>
              <a:ext uri="{FF2B5EF4-FFF2-40B4-BE49-F238E27FC236}">
                <a16:creationId xmlns:a16="http://schemas.microsoft.com/office/drawing/2014/main" id="{CA474A1D-8C9A-5A30-A6B0-67CE01A6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04" y="1294626"/>
            <a:ext cx="11434618" cy="1325563"/>
          </a:xfrm>
        </p:spPr>
        <p:txBody>
          <a:bodyPr>
            <a:normAutofit/>
          </a:bodyPr>
          <a:lstStyle/>
          <a:p>
            <a:pPr algn="l"/>
            <a:r>
              <a:rPr lang="en-US" sz="3400" i="1" u="sng" dirty="0"/>
              <a:t>Fingerprint Identification system - Methodology main stages:</a:t>
            </a:r>
            <a:br>
              <a:rPr lang="en-IL" sz="3400" dirty="0"/>
            </a:br>
            <a:endParaRPr lang="he-IL" sz="3400" i="1" u="sn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B5F8EF-122D-7CFA-41BB-00BA0447F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845" y="3776144"/>
            <a:ext cx="2267175" cy="283699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  <a:softEdge rad="63500"/>
          </a:effectLst>
          <a:scene3d>
            <a:camera prst="orthographicFront"/>
            <a:lightRig rig="threePt" dir="t"/>
          </a:scene3d>
          <a:sp3d extrusionH="76200" contourW="12700" prstMaterial="metal">
            <a:bevelT w="165100" prst="coolSlant"/>
            <a:bevelB w="114300" prst="artDeco"/>
            <a:extrusionClr>
              <a:schemeClr val="accent5">
                <a:lumMod val="75000"/>
              </a:schemeClr>
            </a:extrusionClr>
            <a:contourClr>
              <a:schemeClr val="accent5">
                <a:lumMod val="75000"/>
              </a:schemeClr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2FB26B-4E4A-3193-723F-6FAAA89A2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1980" y="3779297"/>
            <a:ext cx="2267077" cy="283384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  <a:softEdge rad="63500"/>
          </a:effectLst>
          <a:scene3d>
            <a:camera prst="orthographicFront"/>
            <a:lightRig rig="threePt" dir="t"/>
          </a:scene3d>
          <a:sp3d extrusionH="76200" contourW="12700" prstMaterial="metal">
            <a:bevelT w="165100" prst="coolSlant"/>
            <a:bevelB w="114300" prst="artDeco"/>
            <a:extrusionClr>
              <a:schemeClr val="accent5">
                <a:lumMod val="75000"/>
              </a:schemeClr>
            </a:extrusionClr>
            <a:contourClr>
              <a:schemeClr val="accent5">
                <a:lumMod val="75000"/>
              </a:schemeClr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DE0D9B-F830-F117-7C80-A2D374BA4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342" y="3779297"/>
            <a:ext cx="2344155" cy="284744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  <a:softEdge rad="63500"/>
          </a:effectLst>
          <a:scene3d>
            <a:camera prst="orthographicFront"/>
            <a:lightRig rig="threePt" dir="t"/>
          </a:scene3d>
          <a:sp3d extrusionH="76200" contourW="12700" prstMaterial="metal">
            <a:bevelT w="165100" prst="coolSlant"/>
            <a:bevelB w="114300" prst="artDeco"/>
            <a:extrusionClr>
              <a:schemeClr val="accent5">
                <a:lumMod val="75000"/>
              </a:schemeClr>
            </a:extrusionClr>
            <a:contourClr>
              <a:schemeClr val="accent5">
                <a:lumMod val="75000"/>
              </a:schemeClr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7B9926-1C9E-DB64-D0B5-5E480E9AFB69}"/>
              </a:ext>
            </a:extLst>
          </p:cNvPr>
          <p:cNvSpPr txBox="1"/>
          <p:nvPr/>
        </p:nvSpPr>
        <p:spPr>
          <a:xfrm>
            <a:off x="435375" y="6583260"/>
            <a:ext cx="1650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Preprocessing result</a:t>
            </a:r>
            <a:endParaRPr lang="en-IL" sz="14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227AF0-86C9-AE7F-0928-81E63C571BEA}"/>
              </a:ext>
            </a:extLst>
          </p:cNvPr>
          <p:cNvSpPr txBox="1"/>
          <p:nvPr/>
        </p:nvSpPr>
        <p:spPr>
          <a:xfrm>
            <a:off x="3482204" y="6558278"/>
            <a:ext cx="148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processing result</a:t>
            </a:r>
            <a:endParaRPr lang="en-IL" sz="1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307A89-4033-1BE6-46A4-3AD118030BCF}"/>
              </a:ext>
            </a:extLst>
          </p:cNvPr>
          <p:cNvSpPr txBox="1"/>
          <p:nvPr/>
        </p:nvSpPr>
        <p:spPr>
          <a:xfrm>
            <a:off x="6570217" y="6563945"/>
            <a:ext cx="144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Detection result</a:t>
            </a:r>
            <a:endParaRPr lang="en-IL" sz="14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56E9EB-A41F-1542-2ACE-766A7E347806}"/>
              </a:ext>
            </a:extLst>
          </p:cNvPr>
          <p:cNvSpPr txBox="1"/>
          <p:nvPr/>
        </p:nvSpPr>
        <p:spPr>
          <a:xfrm>
            <a:off x="49594" y="2047050"/>
            <a:ext cx="3279223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i="1" u="sng" dirty="0"/>
              <a:t>1. Preprocessing: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1700" dirty="0"/>
              <a:t>Loading the Image</a:t>
            </a:r>
            <a:endParaRPr lang="en-US" sz="1700" b="1" i="1" u="sng" dirty="0"/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1700" dirty="0"/>
              <a:t>Region Of Interest Extraction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1600" dirty="0"/>
              <a:t>Average Level Subtraction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1600" dirty="0"/>
              <a:t>Linear Contrast Stretch</a:t>
            </a:r>
            <a:endParaRPr lang="en-US" sz="1700" dirty="0"/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1700" dirty="0"/>
              <a:t>Binarization </a:t>
            </a:r>
            <a:r>
              <a:rPr lang="en-US" sz="1600" dirty="0"/>
              <a:t>Thresholding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955EFD-86EF-9762-793D-16901A8CA5C3}"/>
              </a:ext>
            </a:extLst>
          </p:cNvPr>
          <p:cNvSpPr txBox="1"/>
          <p:nvPr/>
        </p:nvSpPr>
        <p:spPr>
          <a:xfrm>
            <a:off x="3012922" y="2016272"/>
            <a:ext cx="311276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i="1" u="sng" dirty="0"/>
              <a:t>2. Processing: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1700" dirty="0"/>
              <a:t>Removing Noise Pixels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1700" dirty="0"/>
              <a:t>Pruning Edges 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1700" dirty="0"/>
              <a:t>Thinning Process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1700" dirty="0"/>
              <a:t>Removing Branches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1700" dirty="0"/>
              <a:t>Removing False Minutiae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CC6357-88BF-9C44-4661-77EB8C3876B0}"/>
              </a:ext>
            </a:extLst>
          </p:cNvPr>
          <p:cNvSpPr txBox="1"/>
          <p:nvPr/>
        </p:nvSpPr>
        <p:spPr>
          <a:xfrm>
            <a:off x="6125688" y="2018188"/>
            <a:ext cx="28610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i="1" u="sng" dirty="0"/>
              <a:t>3. Feature Detection </a:t>
            </a:r>
          </a:p>
          <a:p>
            <a:pPr algn="l" rtl="0"/>
            <a:r>
              <a:rPr lang="en-US" sz="1700" dirty="0"/>
              <a:t>Using Convolution masks:</a:t>
            </a:r>
          </a:p>
          <a:p>
            <a:pPr algn="l" rtl="0"/>
            <a:endParaRPr lang="en-US" sz="1700" b="1" i="1" u="sng" dirty="0"/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700" dirty="0"/>
              <a:t>Detecting Bifurcations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700" dirty="0"/>
              <a:t>Detecting Ridges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EA44F6C-396C-6097-EB3B-D1BC7A83C6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2153" y="2468511"/>
            <a:ext cx="2861063" cy="382857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  <a:softEdge rad="63500"/>
          </a:effectLst>
          <a:scene3d>
            <a:camera prst="orthographicFront"/>
            <a:lightRig rig="threePt" dir="t"/>
          </a:scene3d>
          <a:sp3d extrusionH="76200" contourW="12700" prstMaterial="metal">
            <a:bevelT w="165100" prst="coolSlant"/>
            <a:bevelB w="114300" prst="artDeco"/>
            <a:extrusionClr>
              <a:schemeClr val="accent5">
                <a:lumMod val="75000"/>
              </a:schemeClr>
            </a:extrusionClr>
            <a:contourClr>
              <a:schemeClr val="accent5">
                <a:lumMod val="75000"/>
              </a:schemeClr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892A3BB-04D8-107E-0409-E5444214FD20}"/>
              </a:ext>
            </a:extLst>
          </p:cNvPr>
          <p:cNvSpPr txBox="1"/>
          <p:nvPr/>
        </p:nvSpPr>
        <p:spPr>
          <a:xfrm>
            <a:off x="8438416" y="6288411"/>
            <a:ext cx="3549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Detected Features on the original Sample</a:t>
            </a:r>
            <a:endParaRPr lang="en-IL" sz="1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371D6-3DD0-C3DD-71FD-7FF388F24C13}"/>
              </a:ext>
            </a:extLst>
          </p:cNvPr>
          <p:cNvSpPr txBox="1"/>
          <p:nvPr/>
        </p:nvSpPr>
        <p:spPr>
          <a:xfrm>
            <a:off x="4428554" y="-213976"/>
            <a:ext cx="10950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L" sz="1100" b="0" i="0" u="none" strike="noStrike" baseline="0" dirty="0">
              <a:solidFill>
                <a:srgbClr val="000000"/>
              </a:solidFill>
              <a:latin typeface="Assistant" pitchFamily="2" charset="-79"/>
              <a:cs typeface="Assistant" pitchFamily="2" charset="-79"/>
            </a:endParaRPr>
          </a:p>
          <a:p>
            <a:endParaRPr lang="en-IL" sz="1100" b="0" i="0" u="none" strike="noStrike" baseline="0" dirty="0">
              <a:latin typeface="Assistant" pitchFamily="2" charset="-79"/>
              <a:cs typeface="Assistant" pitchFamily="2" charset="-79"/>
            </a:endParaRPr>
          </a:p>
          <a:p>
            <a:r>
              <a:rPr lang="en-US" sz="1800" b="1" i="0" u="none" strike="noStrike" baseline="0" dirty="0">
                <a:solidFill>
                  <a:srgbClr val="0EC58F"/>
                </a:solidFill>
                <a:latin typeface="Assistant" pitchFamily="2" charset="-79"/>
                <a:cs typeface="Assistant" pitchFamily="2" charset="-79"/>
              </a:rPr>
              <a:t>E</a:t>
            </a:r>
            <a:r>
              <a:rPr lang="en-US" b="1" dirty="0">
                <a:solidFill>
                  <a:srgbClr val="0EC58F"/>
                </a:solidFill>
                <a:latin typeface="Assistant" pitchFamily="2" charset="-79"/>
                <a:cs typeface="Assistant" pitchFamily="2" charset="-79"/>
              </a:rPr>
              <a:t>EE</a:t>
            </a:r>
            <a:r>
              <a:rPr lang="en-US" sz="1800" b="1" i="0" u="none" strike="noStrike" baseline="0" dirty="0">
                <a:solidFill>
                  <a:srgbClr val="0EC58F"/>
                </a:solidFill>
                <a:latin typeface="Assistant" pitchFamily="2" charset="-79"/>
                <a:cs typeface="Assistant" pitchFamily="2" charset="-79"/>
              </a:rPr>
              <a:t>-A-04</a:t>
            </a:r>
            <a:endParaRPr lang="en-IL" dirty="0"/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E7B6077B-63E2-4E01-1C9B-CB3CE4183EC3}"/>
              </a:ext>
            </a:extLst>
          </p:cNvPr>
          <p:cNvSpPr txBox="1"/>
          <p:nvPr/>
        </p:nvSpPr>
        <p:spPr>
          <a:xfrm>
            <a:off x="4305299" y="497125"/>
            <a:ext cx="5486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FC58F"/>
                </a:solidFill>
                <a:latin typeface="Assistant" pitchFamily="2" charset="-79"/>
                <a:cs typeface="Assistant" pitchFamily="2" charset="-79"/>
              </a:rPr>
              <a:t>	   Electrical and Electronics Engineering</a:t>
            </a:r>
            <a:endParaRPr lang="he-IL" sz="2000" b="1" dirty="0">
              <a:solidFill>
                <a:srgbClr val="0FC58F"/>
              </a:solidFill>
              <a:latin typeface="Assistant" pitchFamily="2" charset="-79"/>
              <a:cs typeface="Assistant" pitchFamily="2" charset="-79"/>
            </a:endParaRPr>
          </a:p>
          <a:p>
            <a:pPr algn="l"/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    Students: Ofir Bar And Ariel Cohen</a:t>
            </a:r>
            <a:endParaRPr lang="he-IL" sz="1400" b="1" dirty="0">
              <a:solidFill>
                <a:srgbClr val="19315C"/>
              </a:solidFill>
              <a:latin typeface="Assistant" pitchFamily="2" charset="-79"/>
            </a:endParaRPr>
          </a:p>
          <a:p>
            <a:pPr algn="l"/>
            <a:r>
              <a:rPr lang="en-US" sz="1600" dirty="0">
                <a:latin typeface="Assistant" pitchFamily="2" charset="-79"/>
                <a:cs typeface="Assistant" pitchFamily="2" charset="-79"/>
              </a:rPr>
              <a:t>   </a:t>
            </a:r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Advisor</a:t>
            </a:r>
            <a:r>
              <a:rPr lang="en-US" sz="1600" dirty="0">
                <a:latin typeface="Assistant" pitchFamily="2" charset="-79"/>
                <a:cs typeface="Assistant" pitchFamily="2" charset="-79"/>
              </a:rPr>
              <a:t>: </a:t>
            </a:r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Dr. Meir Yaakov</a:t>
            </a:r>
            <a:endParaRPr lang="en-IL" sz="1400" b="1" dirty="0">
              <a:solidFill>
                <a:srgbClr val="19315C"/>
              </a:solidFill>
              <a:latin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351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527E2-7CF0-533E-FE1B-EA06D774E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C845E3-B5C7-2B80-DC77-547427BC24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036528-5F36-F6FC-8411-AF3E3C2773DB}"/>
              </a:ext>
            </a:extLst>
          </p:cNvPr>
          <p:cNvCxnSpPr/>
          <p:nvPr/>
        </p:nvCxnSpPr>
        <p:spPr>
          <a:xfrm flipH="1">
            <a:off x="4582391" y="484263"/>
            <a:ext cx="787400" cy="0"/>
          </a:xfrm>
          <a:prstGeom prst="line">
            <a:avLst/>
          </a:prstGeom>
          <a:ln w="19050">
            <a:solidFill>
              <a:srgbClr val="0FC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מחבר ישר 1">
            <a:extLst>
              <a:ext uri="{FF2B5EF4-FFF2-40B4-BE49-F238E27FC236}">
                <a16:creationId xmlns:a16="http://schemas.microsoft.com/office/drawing/2014/main" id="{42601069-D610-F922-A1F3-6B78CD81FBB6}"/>
              </a:ext>
            </a:extLst>
          </p:cNvPr>
          <p:cNvCxnSpPr/>
          <p:nvPr/>
        </p:nvCxnSpPr>
        <p:spPr>
          <a:xfrm flipV="1">
            <a:off x="0" y="1445076"/>
            <a:ext cx="12192000" cy="9236"/>
          </a:xfrm>
          <a:prstGeom prst="line">
            <a:avLst/>
          </a:prstGeom>
          <a:ln w="57150">
            <a:solidFill>
              <a:srgbClr val="8094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4D81DC4-4203-D74A-2283-986F4B874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41215"/>
              </p:ext>
            </p:extLst>
          </p:nvPr>
        </p:nvGraphicFramePr>
        <p:xfrm>
          <a:off x="4857233" y="2086971"/>
          <a:ext cx="7225806" cy="131584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20728">
                  <a:extLst>
                    <a:ext uri="{9D8B030D-6E8A-4147-A177-3AD203B41FA5}">
                      <a16:colId xmlns:a16="http://schemas.microsoft.com/office/drawing/2014/main" val="3038220195"/>
                    </a:ext>
                  </a:extLst>
                </a:gridCol>
                <a:gridCol w="655346">
                  <a:extLst>
                    <a:ext uri="{9D8B030D-6E8A-4147-A177-3AD203B41FA5}">
                      <a16:colId xmlns:a16="http://schemas.microsoft.com/office/drawing/2014/main" val="2517971460"/>
                    </a:ext>
                  </a:extLst>
                </a:gridCol>
                <a:gridCol w="1372592">
                  <a:extLst>
                    <a:ext uri="{9D8B030D-6E8A-4147-A177-3AD203B41FA5}">
                      <a16:colId xmlns:a16="http://schemas.microsoft.com/office/drawing/2014/main" val="3317653702"/>
                    </a:ext>
                  </a:extLst>
                </a:gridCol>
                <a:gridCol w="826835">
                  <a:extLst>
                    <a:ext uri="{9D8B030D-6E8A-4147-A177-3AD203B41FA5}">
                      <a16:colId xmlns:a16="http://schemas.microsoft.com/office/drawing/2014/main" val="4256829599"/>
                    </a:ext>
                  </a:extLst>
                </a:gridCol>
                <a:gridCol w="1867890">
                  <a:extLst>
                    <a:ext uri="{9D8B030D-6E8A-4147-A177-3AD203B41FA5}">
                      <a16:colId xmlns:a16="http://schemas.microsoft.com/office/drawing/2014/main" val="192822151"/>
                    </a:ext>
                  </a:extLst>
                </a:gridCol>
                <a:gridCol w="1682415">
                  <a:extLst>
                    <a:ext uri="{9D8B030D-6E8A-4147-A177-3AD203B41FA5}">
                      <a16:colId xmlns:a16="http://schemas.microsoft.com/office/drawing/2014/main" val="2793924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type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Distance ridges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Distance bifurcations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Distance combined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401641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ridge/bifurcation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distance to nearest ridge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distance to nearest bifurcation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combined distance value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52590027"/>
                  </a:ext>
                </a:extLst>
              </a:tr>
            </a:tbl>
          </a:graphicData>
        </a:graphic>
      </p:graphicFrame>
      <p:sp>
        <p:nvSpPr>
          <p:cNvPr id="15" name="Title 6">
            <a:extLst>
              <a:ext uri="{FF2B5EF4-FFF2-40B4-BE49-F238E27FC236}">
                <a16:creationId xmlns:a16="http://schemas.microsoft.com/office/drawing/2014/main" id="{63AFC3D0-A54B-8FA9-70AE-20A47477D346}"/>
              </a:ext>
            </a:extLst>
          </p:cNvPr>
          <p:cNvSpPr txBox="1">
            <a:spLocks/>
          </p:cNvSpPr>
          <p:nvPr/>
        </p:nvSpPr>
        <p:spPr>
          <a:xfrm>
            <a:off x="349004" y="1294626"/>
            <a:ext cx="11434618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2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00" i="1" u="sng" dirty="0"/>
              <a:t>Fingerprint Identification system – Information extraction &amp; Matching:</a:t>
            </a:r>
            <a:br>
              <a:rPr lang="en-IL" sz="3400" dirty="0"/>
            </a:br>
            <a:endParaRPr lang="he-IL" sz="3400" i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0B4447-0F77-C57A-421F-20D18BA7A62D}"/>
              </a:ext>
            </a:extLst>
          </p:cNvPr>
          <p:cNvSpPr txBox="1"/>
          <p:nvPr/>
        </p:nvSpPr>
        <p:spPr>
          <a:xfrm>
            <a:off x="108961" y="2049922"/>
            <a:ext cx="46530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i="1" u="sng" dirty="0"/>
              <a:t>4. Feature Extraction 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/>
              <a:t>Applying ‘’Breadth First Search’’ algorithm to calculate the minimum distances between two neighboring Minutiae points.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/>
              <a:t>Exporting table to CSV File as followed: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E5ABF-6A90-5E92-91EC-D171179ED239}"/>
              </a:ext>
            </a:extLst>
          </p:cNvPr>
          <p:cNvSpPr txBox="1"/>
          <p:nvPr/>
        </p:nvSpPr>
        <p:spPr>
          <a:xfrm>
            <a:off x="108961" y="3605968"/>
            <a:ext cx="429636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i="1" u="sng" dirty="0"/>
              <a:t>5. Histogram Comparison – Proposed matching method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/>
              <a:t>Organizing the distances vector as a histogram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/>
              <a:t>Calculating Histogram Statistics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/>
              <a:t>Comparing Histograms of different samples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/>
              <a:t>Using histogram intersection percentage as the matching result</a:t>
            </a:r>
          </a:p>
          <a:p>
            <a:pPr algn="l" rtl="0"/>
            <a:r>
              <a:rPr lang="en-US" b="1" u="sng" dirty="0"/>
              <a:t>6. Future improvement:</a:t>
            </a:r>
          </a:p>
          <a:p>
            <a:pPr algn="l" rtl="0"/>
            <a:r>
              <a:rPr lang="en-US" dirty="0"/>
              <a:t>Applying deep learning for sample matching</a:t>
            </a:r>
          </a:p>
        </p:txBody>
      </p:sp>
      <p:pic>
        <p:nvPicPr>
          <p:cNvPr id="22" name="Picture 21" descr="A graph of a number of values&#10;&#10;AI-generated content may be incorrect.">
            <a:extLst>
              <a:ext uri="{FF2B5EF4-FFF2-40B4-BE49-F238E27FC236}">
                <a16:creationId xmlns:a16="http://schemas.microsoft.com/office/drawing/2014/main" id="{F4C9F5E9-8AE4-D7CA-CC39-02FA88087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194" y="3464419"/>
            <a:ext cx="4100142" cy="339036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344A2-93BF-818C-5D32-ADC312F02865}"/>
              </a:ext>
            </a:extLst>
          </p:cNvPr>
          <p:cNvSpPr txBox="1"/>
          <p:nvPr/>
        </p:nvSpPr>
        <p:spPr>
          <a:xfrm>
            <a:off x="4428554" y="-213976"/>
            <a:ext cx="10950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L" sz="1100" b="0" i="0" u="none" strike="noStrike" baseline="0" dirty="0">
              <a:solidFill>
                <a:srgbClr val="000000"/>
              </a:solidFill>
              <a:latin typeface="Assistant" pitchFamily="2" charset="-79"/>
              <a:cs typeface="Assistant" pitchFamily="2" charset="-79"/>
            </a:endParaRPr>
          </a:p>
          <a:p>
            <a:endParaRPr lang="en-IL" sz="1100" b="0" i="0" u="none" strike="noStrike" baseline="0" dirty="0">
              <a:latin typeface="Assistant" pitchFamily="2" charset="-79"/>
              <a:cs typeface="Assistant" pitchFamily="2" charset="-79"/>
            </a:endParaRPr>
          </a:p>
          <a:p>
            <a:r>
              <a:rPr lang="en-US" sz="1800" b="1" i="0" u="none" strike="noStrike" baseline="0" dirty="0">
                <a:solidFill>
                  <a:srgbClr val="0EC58F"/>
                </a:solidFill>
                <a:latin typeface="Assistant" pitchFamily="2" charset="-79"/>
                <a:cs typeface="Assistant" pitchFamily="2" charset="-79"/>
              </a:rPr>
              <a:t>E</a:t>
            </a:r>
            <a:r>
              <a:rPr lang="en-US" b="1" dirty="0">
                <a:solidFill>
                  <a:srgbClr val="0EC58F"/>
                </a:solidFill>
                <a:latin typeface="Assistant" pitchFamily="2" charset="-79"/>
                <a:cs typeface="Assistant" pitchFamily="2" charset="-79"/>
              </a:rPr>
              <a:t>EE</a:t>
            </a:r>
            <a:r>
              <a:rPr lang="en-US" sz="1800" b="1" i="0" u="none" strike="noStrike" baseline="0" dirty="0">
                <a:solidFill>
                  <a:srgbClr val="0EC58F"/>
                </a:solidFill>
                <a:latin typeface="Assistant" pitchFamily="2" charset="-79"/>
                <a:cs typeface="Assistant" pitchFamily="2" charset="-79"/>
              </a:rPr>
              <a:t>-A-04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DC580-BC17-2F4F-3E35-F9F8C567FF10}"/>
              </a:ext>
            </a:extLst>
          </p:cNvPr>
          <p:cNvSpPr txBox="1"/>
          <p:nvPr/>
        </p:nvSpPr>
        <p:spPr>
          <a:xfrm>
            <a:off x="8577471" y="3417690"/>
            <a:ext cx="35683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u="sng" dirty="0"/>
              <a:t>7. Conclusions:</a:t>
            </a:r>
          </a:p>
          <a:p>
            <a:pPr algn="l" rtl="0"/>
            <a:r>
              <a:rPr lang="en-US" sz="2000" dirty="0"/>
              <a:t>Successfully developed a feature extraction algorithm using MATLAB with a true minutiae detection accuracy exceeding 95%. The extracted features were precisely converted into vectorized information, enabling effective use in both machine learning and deep learning-based matching systems.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71101A5E-6F88-A37B-AA6B-1993DE07D752}"/>
              </a:ext>
            </a:extLst>
          </p:cNvPr>
          <p:cNvSpPr txBox="1"/>
          <p:nvPr/>
        </p:nvSpPr>
        <p:spPr>
          <a:xfrm>
            <a:off x="4305299" y="497125"/>
            <a:ext cx="5486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FC58F"/>
                </a:solidFill>
                <a:latin typeface="Assistant" pitchFamily="2" charset="-79"/>
                <a:cs typeface="Assistant" pitchFamily="2" charset="-79"/>
              </a:rPr>
              <a:t>	   Electrical and Electronics Engineering</a:t>
            </a:r>
            <a:endParaRPr lang="he-IL" sz="2000" b="1" dirty="0">
              <a:solidFill>
                <a:srgbClr val="0FC58F"/>
              </a:solidFill>
              <a:latin typeface="Assistant" pitchFamily="2" charset="-79"/>
              <a:cs typeface="Assistant" pitchFamily="2" charset="-79"/>
            </a:endParaRPr>
          </a:p>
          <a:p>
            <a:pPr algn="l"/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    Students: Ofir Bar And Ariel Cohen</a:t>
            </a:r>
            <a:endParaRPr lang="he-IL" sz="1400" b="1" dirty="0">
              <a:solidFill>
                <a:srgbClr val="19315C"/>
              </a:solidFill>
              <a:latin typeface="Assistant" pitchFamily="2" charset="-79"/>
            </a:endParaRPr>
          </a:p>
          <a:p>
            <a:pPr algn="l"/>
            <a:r>
              <a:rPr lang="en-US" sz="1600" dirty="0">
                <a:latin typeface="Assistant" pitchFamily="2" charset="-79"/>
                <a:cs typeface="Assistant" pitchFamily="2" charset="-79"/>
              </a:rPr>
              <a:t>   </a:t>
            </a:r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Advisor</a:t>
            </a:r>
            <a:r>
              <a:rPr lang="en-US" sz="1600" dirty="0">
                <a:latin typeface="Assistant" pitchFamily="2" charset="-79"/>
                <a:cs typeface="Assistant" pitchFamily="2" charset="-79"/>
              </a:rPr>
              <a:t>: </a:t>
            </a:r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Dr. Meir Yaakov</a:t>
            </a:r>
            <a:endParaRPr lang="en-IL" sz="1400" b="1" dirty="0">
              <a:solidFill>
                <a:srgbClr val="19315C"/>
              </a:solidFill>
              <a:latin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066195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412</Words>
  <Application>Microsoft Office PowerPoint</Application>
  <PresentationFormat>Widescreen</PresentationFormat>
  <Paragraphs>75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Arial</vt:lpstr>
      <vt:lpstr>Assistant</vt:lpstr>
      <vt:lpstr>Calibri</vt:lpstr>
      <vt:lpstr>Calibri Light</vt:lpstr>
      <vt:lpstr>Times New Roman</vt:lpstr>
      <vt:lpstr>Wingdings</vt:lpstr>
      <vt:lpstr>ערכת נושא Office</vt:lpstr>
      <vt:lpstr>Fingerprint Identification system - Feature Extraction Algorithm</vt:lpstr>
      <vt:lpstr>Fingerprint Identification system - Methodology main stages: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המחלקה שמות הסטודנטים שמות המנחים</dc:title>
  <dc:creator>Talia Gersh</dc:creator>
  <cp:lastModifiedBy>ofir bar</cp:lastModifiedBy>
  <cp:revision>36</cp:revision>
  <dcterms:created xsi:type="dcterms:W3CDTF">2023-02-05T11:40:03Z</dcterms:created>
  <dcterms:modified xsi:type="dcterms:W3CDTF">2025-06-08T10:49:03Z</dcterms:modified>
</cp:coreProperties>
</file>