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67D346-E0A4-480D-8576-CDC0E4C76307}" type="datetimeFigureOut">
              <a:rPr lang="he-IL" smtClean="0"/>
              <a:t>ט"ז/אלול/תשפ"ב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992A18-D73E-48FD-8E45-DFDF8B25B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3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93076-28FC-4856-B029-D8956466BD07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6870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8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0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25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044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04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ט"ז/אלול/תשפ"ב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3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ט"ז/אלול/תשפ"ב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27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ט"ז/אלול/תשפ"ב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518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3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7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ט"ז/אלול/תשפ"ב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mapi_shares\MNCDB\&#1510;&#1493;&#1493;&#1514;%20&#1502;&#1497;&#1491;&#1506;\&#1488;&#1493;&#1508;&#1497;&#1512;\border%20points\data\inprocess_points\points_in_process_LIGHT.gpk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חלקות (דו-ממדיות)</a:t>
            </a:r>
            <a:r>
              <a:rPr kumimoji="0" lang="he-IL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בתהליך - סכמה חדשה</a:t>
            </a: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</a:t>
            </a:r>
            <a:r>
              <a:rPr lang="he-IL" sz="3600" dirty="0" smtClean="0">
                <a:solidFill>
                  <a:srgbClr val="002060"/>
                </a:solidFill>
              </a:rPr>
              <a:t>חלקות בתהליך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89824"/>
              </p:ext>
            </p:extLst>
          </p:nvPr>
        </p:nvGraphicFramePr>
        <p:xfrm>
          <a:off x="813966" y="933348"/>
          <a:ext cx="10748995" cy="4357071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01625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סוג משתנה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 smtClean="0">
                          <a:effectLst/>
                        </a:rPr>
                        <a:t>alias)</a:t>
                      </a:r>
                      <a:r>
                        <a:rPr lang="he-IL" sz="2400" b="1" u="none" strike="noStrike" smtClean="0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 smtClean="0">
                          <a:effectLst/>
                        </a:rPr>
                        <a:t>LUT</a:t>
                      </a:r>
                      <a:r>
                        <a:rPr lang="he-IL" sz="2400" b="1" u="none" strike="noStrike" smtClean="0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מספר 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סוג החלקה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ParcelRole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מעמד</a:t>
                      </a:r>
                      <a:r>
                        <a:rPr lang="he-IL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 החלקה בתהליך </a:t>
                      </a:r>
                      <a:r>
                        <a:rPr lang="he-IL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הקדסטרי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50631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CreateProcessType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סוג תהליך יוצר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LegalArea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float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שטח חלקה רשום במ"ר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LandDesignationPlan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יעוד הקרקע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הגוש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CPBCreateProcessUniqueID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יוצר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870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CPBUpdateProcessUniqueID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מעדכן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CPBCancelProcessUniqueID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מבטל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0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kumimoji="0" lang="x-none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7446949" y="1556298"/>
            <a:ext cx="1338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/>
              <a:t>ParcelType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2118091" y="1599681"/>
            <a:ext cx="219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>
                <a:solidFill>
                  <a:srgbClr val="000000"/>
                </a:solidFill>
              </a:rPr>
              <a:t>CreateProcessType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75010"/>
              </p:ext>
            </p:extLst>
          </p:nvPr>
        </p:nvGraphicFramePr>
        <p:xfrm>
          <a:off x="7082443" y="1956408"/>
          <a:ext cx="2115401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3865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76748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ארעי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סופי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74933"/>
              </p:ext>
            </p:extLst>
          </p:nvPr>
        </p:nvGraphicFramePr>
        <p:xfrm>
          <a:off x="2078183" y="1956408"/>
          <a:ext cx="2271122" cy="9525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2569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845424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תצ"ר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פסק דין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הסדר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</a:tbl>
          </a:graphicData>
        </a:graphic>
      </p:graphicFrame>
      <p:sp>
        <p:nvSpPr>
          <p:cNvPr id="7" name="מלבן 1"/>
          <p:cNvSpPr/>
          <p:nvPr/>
        </p:nvSpPr>
        <p:spPr>
          <a:xfrm>
            <a:off x="5163719" y="3454370"/>
            <a:ext cx="1300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 err="1" smtClean="0"/>
              <a:t>ParcelRole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36148"/>
              </p:ext>
            </p:extLst>
          </p:nvPr>
        </p:nvGraphicFramePr>
        <p:xfrm>
          <a:off x="4757650" y="3787979"/>
          <a:ext cx="2115401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3865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76748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ביסוס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חדשה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18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14098"/>
            <a:ext cx="9529167" cy="101566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הסבת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נתוני </a:t>
            </a:r>
            <a:r>
              <a:rPr kumimoji="0" lang="he-I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הבנק"ל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אל מול סכמה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0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826019"/>
              </p:ext>
            </p:extLst>
          </p:nvPr>
        </p:nvGraphicFramePr>
        <p:xfrm>
          <a:off x="370994" y="1844035"/>
          <a:ext cx="11490762" cy="244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900006">
                  <a:extLst>
                    <a:ext uri="{9D8B030D-6E8A-4147-A177-3AD203B41FA5}">
                      <a16:colId xmlns:a16="http://schemas.microsoft.com/office/drawing/2014/main" val="3377859137"/>
                    </a:ext>
                  </a:extLst>
                </a:gridCol>
                <a:gridCol w="1497179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3018372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41966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2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שדות</a:t>
                      </a:r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he-IL" sz="12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 </a:t>
                      </a:r>
                    </a:p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רשומות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ייבוא כל המידע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dirty="0" smtClean="0"/>
                        <a:t>278,568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כל גבולות החלקות שבתהליך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חלקות בתהליך</a:t>
                      </a:r>
                      <a:endParaRPr lang="he-IL" sz="1200" b="1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  <a:hlinkClick r:id="rId2" action="ppaction://hlinkfile"/>
                      </a:endParaRPr>
                    </a:p>
                    <a:p>
                      <a:pPr algn="ctr" rtl="0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Parcels_InProcess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algn="ctr" rtl="0"/>
                      <a:r>
                        <a:rPr lang="en-US" sz="11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100" b="0" i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Parcels_InProcess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לקבלת מספר מזהה של גוש לשדה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  <a:endParaRPr lang="he-IL" sz="11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26,163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1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גושי </a:t>
                      </a:r>
                      <a:r>
                        <a:rPr lang="he-IL" sz="11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1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הסבה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שכבת גושים מודרנית</a:t>
                      </a:r>
                    </a:p>
                    <a:p>
                      <a:pPr algn="ctr" rtl="0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Layer=Blocks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לקבלת מספר מזהה של תהליך לשדות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CPBCreateProcessUniqueID</a:t>
                      </a:r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CPBUpdateProcessUniqueID</a:t>
                      </a:r>
                      <a:endParaRPr lang="he-IL" sz="11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80,467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1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1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1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הסבה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שכבת גבולות תהליכים מודרנית</a:t>
                      </a:r>
                    </a:p>
                    <a:p>
                      <a:pPr algn="ctr" rtl="0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200" b="0" i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CadasterProcessBorders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026767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4255316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שדות לשימוש בהסבה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076" y="1322125"/>
            <a:ext cx="11232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'PARCELNAME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', 'GUSHNUM', 'GUSHSUFFIX</a:t>
            </a:r>
            <a:r>
              <a:rPr lang="en-US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'TALAR_NUM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', 'TALAR_YEAR', 'CADASTER_PROCESS</a:t>
            </a:r>
            <a:r>
              <a:rPr lang="en-US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'ENTITY_STATE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', 'TABAPLAN', 'LEGALAREA', 'geometry</a:t>
            </a:r>
            <a:r>
              <a:rPr lang="en-US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9551324" y="870369"/>
            <a:ext cx="2063314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חלקות בתהליך: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9462655" y="1944695"/>
            <a:ext cx="2063314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גושי </a:t>
            </a:r>
            <a:r>
              <a:rPr lang="he-IL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5643329" y="24685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BlockUniqueID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BlockNumber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SubBlockNumber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562109" y="3294077"/>
            <a:ext cx="305252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גבולות תהליכי </a:t>
            </a:r>
            <a:r>
              <a:rPr lang="he-IL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199" y="3916647"/>
            <a:ext cx="4025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CPBUniqueID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ProcessName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566010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12121"/>
              </p:ext>
            </p:extLst>
          </p:nvPr>
        </p:nvGraphicFramePr>
        <p:xfrm>
          <a:off x="673331" y="1260360"/>
          <a:ext cx="10680471" cy="4357071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 smtClean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רץ החל מ-1 ועד כמות החלקות (כמות הרשומות)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PARCELNAME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ללא קידומת של אות (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מקידומת אות של השדה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PARCELNAME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CreateProcessType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שדה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CADASTER_PROCESS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באם הערך הינו תהליך יוצר (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/הסדר וכו')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ParcelRole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משדה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ENTITY_STATE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4593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LegalArea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LEGALAREA 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לאחר הכפלה פי 1,000 (כדי לקבל יחידות </a:t>
                      </a:r>
                      <a:r>
                        <a:rPr lang="he-IL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מטר מרובע)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LandDesignationPlan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TABAPLAN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1652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בעזרת איחוד עם שכבת גושי 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CPBCreateProcessUniqueID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6930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CPBUpdateProcessUniqueID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CPBCancelProcessUniqueID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ללא ערכים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תוצאות וכמויות</a:t>
            </a:r>
            <a:endParaRPr lang="he-IL" sz="36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776"/>
              </p:ext>
            </p:extLst>
          </p:nvPr>
        </p:nvGraphicFramePr>
        <p:xfrm>
          <a:off x="9193873" y="1667683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 smtClean="0">
                          <a:effectLst/>
                        </a:rPr>
                        <a:t>ParcelType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181,062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97,387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53766"/>
              </p:ext>
            </p:extLst>
          </p:nvPr>
        </p:nvGraphicFramePr>
        <p:xfrm>
          <a:off x="1655614" y="1639570"/>
          <a:ext cx="2284615" cy="218827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2122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0723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 smtClean="0">
                          <a:effectLst/>
                        </a:rPr>
                        <a:t>CreateProcessType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241,202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20,276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4,841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12,107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814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69423"/>
              </p:ext>
            </p:extLst>
          </p:nvPr>
        </p:nvGraphicFramePr>
        <p:xfrm>
          <a:off x="5406041" y="1639570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ParcelRole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70,149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208,300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43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380</Words>
  <Application>Microsoft Office PowerPoint</Application>
  <PresentationFormat>Widescreen</PresentationFormat>
  <Paragraphs>165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54</cp:revision>
  <dcterms:created xsi:type="dcterms:W3CDTF">2022-07-17T09:48:46Z</dcterms:created>
  <dcterms:modified xsi:type="dcterms:W3CDTF">2022-09-12T09:56:12Z</dcterms:modified>
</cp:coreProperties>
</file>