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כ'/חשון/תשפ"ג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גבולות </a:t>
            </a:r>
            <a:r>
              <a:rPr kumimoji="0" lang="he-IL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תצ"ר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בשטח לא מוסדר- סכמה חדשה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נקודות גבול </a:t>
            </a:r>
            <a:r>
              <a:rPr lang="he-IL" sz="3600" dirty="0" smtClean="0">
                <a:solidFill>
                  <a:srgbClr val="002060"/>
                </a:solidFill>
              </a:rPr>
              <a:t>חלקות בתהליך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88592"/>
              </p:ext>
            </p:extLst>
          </p:nvPr>
        </p:nvGraphicFramePr>
        <p:xfrm>
          <a:off x="963386" y="933348"/>
          <a:ext cx="10599575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CPBUniqueID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ProcessName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המפה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מסלול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סטאטוס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בקרה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SurveyorLicenseID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מס' רישיון מודד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PlanName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תכנית מפורטת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BlockUniqueID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גוש ייחודי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לא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57842"/>
            <a:ext cx="23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eodeticNetwork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40533"/>
              </p:ext>
            </p:extLst>
          </p:nvPr>
        </p:nvGraphicFramePr>
        <p:xfrm>
          <a:off x="8909236" y="1614487"/>
          <a:ext cx="240835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לא ידוע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2" name="מלבן 1"/>
          <p:cNvSpPr/>
          <p:nvPr/>
        </p:nvSpPr>
        <p:spPr>
          <a:xfrm>
            <a:off x="5270100" y="1166660"/>
            <a:ext cx="186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81567"/>
              </p:ext>
            </p:extLst>
          </p:nvPr>
        </p:nvGraphicFramePr>
        <p:xfrm>
          <a:off x="3701858" y="1566770"/>
          <a:ext cx="4737538" cy="4538153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227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411478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2857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מרחבית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321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76540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תשריט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לתיעוד גבולות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1655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מבוסס קואורדינאטות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43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הסדר לפי סעיף 97ב'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6029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74534"/>
                  </a:ext>
                </a:extLst>
              </a:tr>
              <a:tr h="50027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2041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הסדר מקרקעין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9105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רישום ראשון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214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544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50027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רישום שטח וגבולות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50027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5" name="מלבן 1"/>
          <p:cNvSpPr/>
          <p:nvPr/>
        </p:nvSpPr>
        <p:spPr>
          <a:xfrm>
            <a:off x="9405058" y="3090754"/>
            <a:ext cx="1570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DataSource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32594"/>
              </p:ext>
            </p:extLst>
          </p:nvPr>
        </p:nvGraphicFramePr>
        <p:xfrm>
          <a:off x="8909236" y="3443147"/>
          <a:ext cx="2408353" cy="15640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כרטסת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טבלאי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דיגיטציה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SRV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7" name="מלבן 1"/>
          <p:cNvSpPr/>
          <p:nvPr/>
        </p:nvSpPr>
        <p:spPr>
          <a:xfrm>
            <a:off x="1421052" y="121437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83795"/>
              </p:ext>
            </p:extLst>
          </p:nvPr>
        </p:nvGraphicFramePr>
        <p:xfrm>
          <a:off x="925230" y="1566770"/>
          <a:ext cx="2408353" cy="206692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קליטת קבצים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בביקורת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83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הוחזר למודד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91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כשרה לרישום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מאושרת לתיעוד גבולות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מוקפא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מבוטל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597805"/>
              </p:ext>
            </p:extLst>
          </p:nvPr>
        </p:nvGraphicFramePr>
        <p:xfrm>
          <a:off x="1271848" y="1327569"/>
          <a:ext cx="10095894" cy="243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33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169017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520895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423597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274759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34593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6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רשומות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5,740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שכבה קיימת של</a:t>
                      </a:r>
                      <a:r>
                        <a:rPr lang="he-IL" sz="1400" b="1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</a:t>
                      </a:r>
                      <a:r>
                        <a:rPr lang="he-IL" sz="1400" b="1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1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בשטח לא מוסדר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600" b="1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</a:t>
                      </a:r>
                      <a:r>
                        <a:rPr lang="he-IL" sz="1600" b="1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1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בשטח לא מוסדר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ctr" rtl="0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layer=TAZAR_BORDER_LOMUSDAR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עבור שדה </a:t>
                      </a:r>
                      <a:r>
                        <a:rPr lang="en-US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he-IL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4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29,205</a:t>
                      </a:r>
                      <a:endParaRPr lang="en-US" sz="14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4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שהוסבו </a:t>
                      </a:r>
                      <a:r>
                        <a:rPr lang="he-IL" sz="14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לבנק"ל</a:t>
                      </a:r>
                      <a:r>
                        <a:rPr lang="he-IL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 </a:t>
                      </a:r>
                      <a:r>
                        <a:rPr lang="he-IL" sz="1600" b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6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מודרניים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ctr" rtl="0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ניקוי נתונים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81975"/>
              </p:ext>
            </p:extLst>
          </p:nvPr>
        </p:nvGraphicFramePr>
        <p:xfrm>
          <a:off x="673331" y="1260360"/>
          <a:ext cx="10680471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 smtClean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CPBUniqueID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רץ, החל 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מ-1 . הוספת 9,000,000 לזיהוי של תהליך.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MapYear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 שנת מדידה,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במקרים של ערכים חסרים יהיה לפי שנת אליפסה.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ProcessName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 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אליפסה מלא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סכימה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אם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תאריך המדידה &lt;= 2015 המקור יהיה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אחרת יהיה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SRV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.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ניתן להשיג מידע)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GeodeticNetwork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 שנת מדידה,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במקרים של ערכים חסרים יהיה לפי שנת אליפסה.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SurveyorLicenseID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מספר 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רישיון 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SURVEYOR_ID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קיים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PlanName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ניתן להשיג מידע)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מאיחוד נתונים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עם שכבת גושים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060483" y="363823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תוצאות וכמויות</a:t>
            </a:r>
            <a:endParaRPr lang="he-IL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29829"/>
              </p:ext>
            </p:extLst>
          </p:nvPr>
        </p:nvGraphicFramePr>
        <p:xfrm>
          <a:off x="2358087" y="1329293"/>
          <a:ext cx="2284615" cy="182680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GeodeticNetwork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+mn-lt"/>
                        </a:rPr>
                        <a:t>2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+mn-lt"/>
                        </a:rPr>
                        <a:t>3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74486"/>
              </p:ext>
            </p:extLst>
          </p:nvPr>
        </p:nvGraphicFramePr>
        <p:xfrm>
          <a:off x="5702991" y="1329293"/>
          <a:ext cx="2284615" cy="3272673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Status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9986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4405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73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31940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73297"/>
              </p:ext>
            </p:extLst>
          </p:nvPr>
        </p:nvGraphicFramePr>
        <p:xfrm>
          <a:off x="9047895" y="1329293"/>
          <a:ext cx="2284615" cy="2549741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dirty="0" err="1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DataSource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19347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8243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b="0" dirty="0" smtClean="0">
                          <a:effectLst/>
                          <a:latin typeface="+mn-lt"/>
                        </a:rPr>
                        <a:t>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425</Words>
  <Application>Microsoft Office PowerPoint</Application>
  <PresentationFormat>Widescreen</PresentationFormat>
  <Paragraphs>208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39</cp:revision>
  <dcterms:created xsi:type="dcterms:W3CDTF">2022-07-17T09:48:46Z</dcterms:created>
  <dcterms:modified xsi:type="dcterms:W3CDTF">2022-11-14T12:33:28Z</dcterms:modified>
</cp:coreProperties>
</file>