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גבולות תת"ג בשטח לא מוסדר-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שכבת גבולות תהליכי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בסכימה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חדשה</a:t>
            </a: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68038"/>
              </p:ext>
            </p:extLst>
          </p:nvPr>
        </p:nvGraphicFramePr>
        <p:xfrm>
          <a:off x="963386" y="933348"/>
          <a:ext cx="10599575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6683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שנת 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המפה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סטאטוס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רשת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בקרה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SurveyorLicenseID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מס' רישיון 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PlanName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שם תכנית מפורטת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BlockUniqueID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מספר מזהה גוש ייחודי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57842"/>
            <a:ext cx="2304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eodeticNetwork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05991"/>
              </p:ext>
            </p:extLst>
          </p:nvPr>
        </p:nvGraphicFramePr>
        <p:xfrm>
          <a:off x="8909236" y="1614487"/>
          <a:ext cx="240835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2" name="מלבן 1"/>
          <p:cNvSpPr/>
          <p:nvPr/>
        </p:nvSpPr>
        <p:spPr>
          <a:xfrm>
            <a:off x="5136504" y="1081691"/>
            <a:ext cx="186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67525"/>
              </p:ext>
            </p:extLst>
          </p:nvPr>
        </p:nvGraphicFramePr>
        <p:xfrm>
          <a:off x="3701858" y="1457897"/>
          <a:ext cx="4737538" cy="4231703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227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4114787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28579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תכנית מרחבית לצרכי רישום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321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פסק דין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76540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תשריט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לתיעוד גבולות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1655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מבוסס קואורדינאטות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3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הסדר לפי סעיף 97ב'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9602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74534"/>
                  </a:ext>
                </a:extLst>
              </a:tr>
              <a:tr h="29840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2041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הסדר מקרקעין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91052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21454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54481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</a:t>
                      </a:r>
                      <a:r>
                        <a:rPr lang="he-I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מסודר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 רישום שטח וגבולות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333311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תיקון\עדכון בעקבות פניית ציבור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2257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תת"ג בשטח לא מוסדר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97891"/>
                  </a:ext>
                </a:extLst>
              </a:tr>
            </a:tbl>
          </a:graphicData>
        </a:graphic>
      </p:graphicFrame>
      <p:sp>
        <p:nvSpPr>
          <p:cNvPr id="25" name="מלבן 1"/>
          <p:cNvSpPr/>
          <p:nvPr/>
        </p:nvSpPr>
        <p:spPr>
          <a:xfrm>
            <a:off x="9405058" y="3090754"/>
            <a:ext cx="1570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DataSource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04530"/>
              </p:ext>
            </p:extLst>
          </p:nvPr>
        </p:nvGraphicFramePr>
        <p:xfrm>
          <a:off x="8909236" y="3443147"/>
          <a:ext cx="2408353" cy="15640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555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2280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כרטסת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טבלאי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דיגיטציה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SRV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27" name="מלבן 1"/>
          <p:cNvSpPr/>
          <p:nvPr/>
        </p:nvSpPr>
        <p:spPr>
          <a:xfrm>
            <a:off x="1421052" y="121437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70798"/>
              </p:ext>
            </p:extLst>
          </p:nvPr>
        </p:nvGraphicFramePr>
        <p:xfrm>
          <a:off x="360728" y="1566770"/>
          <a:ext cx="2972856" cy="340423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75922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49693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416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מוקדמת – בהכנה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83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מוקדמת - 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9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מוקדמת – 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630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מוקדמת – מאושרת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290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ארעית – בהכנה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ארעית - 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ארעית – 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ארעית – מאושרת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292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סופית – בהכנה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137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סופית - בביקורת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78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סופית – הוחזר למודד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434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סופית – מאושרת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89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פורסם ברשומות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7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405059"/>
              </p:ext>
            </p:extLst>
          </p:nvPr>
        </p:nvGraphicFramePr>
        <p:xfrm>
          <a:off x="458265" y="1212335"/>
          <a:ext cx="11034653" cy="180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966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322646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85872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92949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2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 של גבול התהליך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גבולות תהליכי </a:t>
                      </a:r>
                      <a:r>
                        <a:rPr lang="he-IL" sz="12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200" b="0" i="0" u="none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קיימת</a:t>
                      </a:r>
                    </a:p>
                    <a:p>
                      <a:pPr algn="r" rtl="1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i="0" u="none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</a:t>
                      </a:r>
                      <a:endParaRPr lang="he-IL" sz="1400" b="0" i="0" u="none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לצורך קבלת מזהה של מספר גוש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גבולות גושי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שהוסבו </a:t>
                      </a:r>
                      <a:r>
                        <a:rPr lang="he-IL" sz="1200" b="0" baseline="0" dirty="0" err="1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לבנק"ל</a:t>
                      </a:r>
                      <a:r>
                        <a:rPr lang="he-IL" sz="1200" b="0" baseline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מודרני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Feature Class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478FA9A-A037-4FA3-8DBA-E35C988D6EAC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מיפוי ערכי סטאטוס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1CE530-8C84-47BE-90BD-9A5A3B1D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15219"/>
              </p:ext>
            </p:extLst>
          </p:nvPr>
        </p:nvGraphicFramePr>
        <p:xfrm>
          <a:off x="947956" y="1273041"/>
          <a:ext cx="10133902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033">
                  <a:extLst>
                    <a:ext uri="{9D8B030D-6E8A-4147-A177-3AD203B41FA5}">
                      <a16:colId xmlns:a16="http://schemas.microsoft.com/office/drawing/2014/main" val="868390485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1429672478"/>
                    </a:ext>
                  </a:extLst>
                </a:gridCol>
                <a:gridCol w="3481431">
                  <a:extLst>
                    <a:ext uri="{9D8B030D-6E8A-4147-A177-3AD203B41FA5}">
                      <a16:colId xmlns:a16="http://schemas.microsoft.com/office/drawing/2014/main" val="176473721"/>
                    </a:ext>
                  </a:extLst>
                </a:gridCol>
                <a:gridCol w="2114027">
                  <a:extLst>
                    <a:ext uri="{9D8B030D-6E8A-4147-A177-3AD203B41FA5}">
                      <a16:colId xmlns:a16="http://schemas.microsoft.com/office/drawing/2014/main" val="15761839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שדה קיים -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IL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שדה חדש -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IL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IL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en-IL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IL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קוד</a:t>
                      </a:r>
                      <a:endParaRPr lang="en-IL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576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400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שומא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-בהסדר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רישום ראשון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529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75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מוקדמת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מוקדמת - בהכנה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1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ארעית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ארעית - בהכנה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95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334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סופית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מפה סופית - בהכנה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83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ירדני בהסדר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1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לא ידוע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חלוקה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  <a:endParaRPr lang="en-IL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386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991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57937"/>
              </p:ext>
            </p:extLst>
          </p:nvPr>
        </p:nvGraphicFramePr>
        <p:xfrm>
          <a:off x="673331" y="1260360"/>
          <a:ext cx="10680471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CPBUniqueID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רץ, החל מ-1 . הוספת 9,000,000 לזיהוי של תהליך.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MapYear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ProcessName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מחרוזת של "הסדר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 כאשר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הוא מספר גוש ו-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הוא מספר תת גוש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5 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מיפוי ערכים לפי עמודת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GeodeticNetwork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באופן גורף המקור יהיה 3 (רשת ישראל התקפה)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SurveyorLicenseID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BlockUniqueID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יתקבל מאיחוד נתונים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עם שכבת גושים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473</Words>
  <Application>Microsoft Office PowerPoint</Application>
  <PresentationFormat>Widescreen</PresentationFormat>
  <Paragraphs>218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62</cp:revision>
  <dcterms:created xsi:type="dcterms:W3CDTF">2022-07-17T09:48:46Z</dcterms:created>
  <dcterms:modified xsi:type="dcterms:W3CDTF">2023-02-09T06:58:46Z</dcterms:modified>
</cp:coreProperties>
</file>