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42" r:id="rId3"/>
    <p:sldId id="391" r:id="rId4"/>
    <p:sldId id="308" r:id="rId5"/>
    <p:sldId id="380" r:id="rId6"/>
    <p:sldId id="444" r:id="rId7"/>
  </p:sldIdLst>
  <p:sldSz cx="12192000" cy="6858000"/>
  <p:notesSz cx="6769100" cy="9906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2F0D9"/>
    <a:srgbClr val="0066CC"/>
    <a:srgbClr val="B4C7E7"/>
    <a:srgbClr val="86F011"/>
    <a:srgbClr val="23E148"/>
    <a:srgbClr val="33D2C5"/>
    <a:srgbClr val="4472C4"/>
    <a:srgbClr val="FFC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1" autoAdjust="0"/>
    <p:restoredTop sz="94639" autoAdjust="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י"א/שבט/תשפ"ג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פסקי דין -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</a:t>
            </a:r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פס"ד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0425"/>
              </p:ext>
            </p:extLst>
          </p:nvPr>
        </p:nvGraphicFramePr>
        <p:xfrm>
          <a:off x="1422399" y="756069"/>
          <a:ext cx="9664700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גוש ייחודי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בקרה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סטטוס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מפורטת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מס' רישיון מודד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466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5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4275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83242"/>
            <a:ext cx="2021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geodeticNetwork</a:t>
            </a:r>
            <a:endParaRPr lang="en-US" sz="2000" b="1" dirty="0"/>
          </a:p>
        </p:txBody>
      </p:sp>
      <p:sp>
        <p:nvSpPr>
          <p:cNvPr id="7" name="מלבן 6"/>
          <p:cNvSpPr/>
          <p:nvPr/>
        </p:nvSpPr>
        <p:spPr>
          <a:xfrm>
            <a:off x="2018065" y="1349802"/>
            <a:ext cx="1499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processType</a:t>
            </a:r>
          </a:p>
        </p:txBody>
      </p:sp>
      <p:sp>
        <p:nvSpPr>
          <p:cNvPr id="8" name="מלבן 7"/>
          <p:cNvSpPr/>
          <p:nvPr/>
        </p:nvSpPr>
        <p:spPr>
          <a:xfrm>
            <a:off x="6280397" y="1870907"/>
            <a:ext cx="82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status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30664"/>
              </p:ext>
            </p:extLst>
          </p:nvPr>
        </p:nvGraphicFramePr>
        <p:xfrm>
          <a:off x="617948" y="1693734"/>
          <a:ext cx="4336333" cy="32708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94199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3642134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 מרחבית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פסק דין</a:t>
                      </a:r>
                      <a:endParaRPr lang="en-US" sz="1400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קדסטר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מבוסס קואורדינאטות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הסדר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לפי </a:t>
                      </a: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סעיף 97ב'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/>
                        <a:t>7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51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מקרקעין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582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רישום ראשון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32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42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/>
                        <a:t>13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רישום שטח וגבולות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49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33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03162"/>
              </p:ext>
            </p:extLst>
          </p:nvPr>
        </p:nvGraphicFramePr>
        <p:xfrm>
          <a:off x="8817428" y="1639887"/>
          <a:ext cx="2500161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0024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99913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09421"/>
              </p:ext>
            </p:extLst>
          </p:nvPr>
        </p:nvGraphicFramePr>
        <p:xfrm>
          <a:off x="5287622" y="2214839"/>
          <a:ext cx="2893452" cy="162115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732211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161241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בטיפול האגף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בבדיקת הממונה על המרשם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מבוטל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מאושר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הוטמע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03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מוקפא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01337"/>
                  </a:ext>
                </a:extLst>
              </a:tr>
            </a:tbl>
          </a:graphicData>
        </a:graphic>
      </p:graphicFrame>
      <p:sp>
        <p:nvSpPr>
          <p:cNvPr id="12" name="מלבן 1"/>
          <p:cNvSpPr/>
          <p:nvPr/>
        </p:nvSpPr>
        <p:spPr>
          <a:xfrm>
            <a:off x="9526883" y="3434297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dataSource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63493"/>
              </p:ext>
            </p:extLst>
          </p:nvPr>
        </p:nvGraphicFramePr>
        <p:xfrm>
          <a:off x="9120442" y="3789234"/>
          <a:ext cx="2052003" cy="11753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2850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23500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גליון</a:t>
                      </a:r>
                      <a:r>
                        <a:rPr lang="he-IL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שדה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פנקס שדה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סקיצה של פקיד 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8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SRV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29741"/>
              </p:ext>
            </p:extLst>
          </p:nvPr>
        </p:nvGraphicFramePr>
        <p:xfrm>
          <a:off x="1248220" y="1876072"/>
          <a:ext cx="10184722" cy="218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04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75566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652227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870820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מידע גיאומטרי וטבלאי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864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שכבת גבולות פסקי דין קיימת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GVUL_PSAK_DIN_NEW1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FeatureClass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מידע טבלאי </a:t>
                      </a:r>
                      <a:r>
                        <a:rPr lang="he-IL" sz="120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שמכילך</a:t>
                      </a:r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נתונים שלא קיימים בגבולות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876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טבלת מידע של פסקי דין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psak_din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לצורך קבלת מספר מזהה של גוש בכל פס"ד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26,241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שכבת גושים מודרנית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FeatureClass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39380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456091" y="62953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152434"/>
            <a:ext cx="9529167" cy="193899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פסקי דין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D6651-C51F-48C3-AB78-675E98FB0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70266"/>
              </p:ext>
            </p:extLst>
          </p:nvPr>
        </p:nvGraphicFramePr>
        <p:xfrm>
          <a:off x="870013" y="884592"/>
          <a:ext cx="10608076" cy="39956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760217">
                  <a:extLst>
                    <a:ext uri="{9D8B030D-6E8A-4147-A177-3AD203B41FA5}">
                      <a16:colId xmlns:a16="http://schemas.microsoft.com/office/drawing/2014/main" val="31517251"/>
                    </a:ext>
                  </a:extLst>
                </a:gridCol>
                <a:gridCol w="7847859">
                  <a:extLst>
                    <a:ext uri="{9D8B030D-6E8A-4147-A177-3AD203B41FA5}">
                      <a16:colId xmlns:a16="http://schemas.microsoft.com/office/drawing/2014/main" val="149785061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תיאור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10802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PSAK_DIN_ID + 4,000,000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52457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לפי מיזוג עם שכבת גושי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שהוסבו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9166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פסק דין =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606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לפי השנה משדה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START_DATE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בטבלת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psak_din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של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ORCALE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8397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PSAK_DIN_NUM + 40,000 / PSAK_DIN_YEAR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927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(אין מידע לשימוש)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325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לפי 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עם מיפוי ערכים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293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לפי שדה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של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ORCALE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5766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בפסדקי</a:t>
                      </a:r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דין אין מודד מבצע)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1900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(סקיצה של פקיד הסדר)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3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3459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18885</TotalTime>
  <Words>376</Words>
  <Application>Microsoft Office PowerPoint</Application>
  <PresentationFormat>Widescreen</PresentationFormat>
  <Paragraphs>159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246</cp:revision>
  <cp:lastPrinted>2019-06-17T11:46:22Z</cp:lastPrinted>
  <dcterms:created xsi:type="dcterms:W3CDTF">2018-03-01T06:23:08Z</dcterms:created>
  <dcterms:modified xsi:type="dcterms:W3CDTF">2023-02-02T07:02:52Z</dcterms:modified>
</cp:coreProperties>
</file>