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בתהליך 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חלקות בתהליך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89824"/>
              </p:ext>
            </p:extLst>
          </p:nvPr>
        </p:nvGraphicFramePr>
        <p:xfrm>
          <a:off x="813966" y="933348"/>
          <a:ext cx="10748995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ParcelRole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מעמד</a:t>
                      </a:r>
                      <a:r>
                        <a:rPr lang="he-IL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 החלקה בתהליך </a:t>
                      </a:r>
                      <a:r>
                        <a:rPr lang="he-IL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הקדסטרי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0631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srgbClr val="000000"/>
                </a:solidFill>
              </a:rPr>
              <a:t>CreateProcessType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  <p:sp>
        <p:nvSpPr>
          <p:cNvPr id="7" name="מלבן 1"/>
          <p:cNvSpPr/>
          <p:nvPr/>
        </p:nvSpPr>
        <p:spPr>
          <a:xfrm>
            <a:off x="5163719" y="3454370"/>
            <a:ext cx="130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/>
              <a:t>ParcelRole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6148"/>
              </p:ext>
            </p:extLst>
          </p:nvPr>
        </p:nvGraphicFramePr>
        <p:xfrm>
          <a:off x="4757650" y="3787979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ביסוס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26019"/>
              </p:ext>
            </p:extLst>
          </p:nvPr>
        </p:nvGraphicFramePr>
        <p:xfrm>
          <a:off x="370994" y="1844035"/>
          <a:ext cx="11490762" cy="244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dirty="0"/>
                        <a:t>278,568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בתהליך</a:t>
                      </a:r>
                      <a:endParaRPr lang="he-IL" sz="1200" b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076" y="1322125"/>
            <a:ext cx="11232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'PARCELNAME', 'GUSHNUM', 'GUSHSUFFIX', 'TALAR_NUM', 'TALAR_YEAR', 'CADASTER_PROCESS', 'ENTITY_STATE', 'TABAPLAN', 'LEGALAREA', 'geometry'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870369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חלקות בתהליך: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462655" y="1944695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3329" y="2468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32940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199" y="3916647"/>
            <a:ext cx="402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59649"/>
              </p:ext>
            </p:extLst>
          </p:nvPr>
        </p:nvGraphicFramePr>
        <p:xfrm>
          <a:off x="673331" y="1260360"/>
          <a:ext cx="10680471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 </a:t>
                      </a:r>
                      <a:r>
                        <a:rPr lang="he-IL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החל 100,000,000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ללא קידומת של אות (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מקידומת אות של השדה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 וכו')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ENTITY_STATE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593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 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לאחר הכפלה פי 1,000 (כדי לקבל יחידות </a:t>
                      </a:r>
                      <a:r>
                        <a:rPr lang="he-IL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מטר מרובע)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TABAPLAN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ללא ערכים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76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181,062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97,387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3766"/>
              </p:ext>
            </p:extLst>
          </p:nvPr>
        </p:nvGraphicFramePr>
        <p:xfrm>
          <a:off x="1655614" y="1639570"/>
          <a:ext cx="2284615" cy="218827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CreateProcessType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241,202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20,276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4,841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12,107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1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9423"/>
              </p:ext>
            </p:extLst>
          </p:nvPr>
        </p:nvGraphicFramePr>
        <p:xfrm>
          <a:off x="5406041" y="1639570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ParcelRole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70,149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208,300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397</Words>
  <Application>Microsoft Office PowerPoint</Application>
  <PresentationFormat>Widescreen</PresentationFormat>
  <Paragraphs>165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55</cp:revision>
  <dcterms:created xsi:type="dcterms:W3CDTF">2022-07-17T09:48:46Z</dcterms:created>
  <dcterms:modified xsi:type="dcterms:W3CDTF">2023-02-02T09:46:38Z</dcterms:modified>
</cp:coreProperties>
</file>