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ג'/תשרי/תשפ"ג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חלקות (דו-ממדיות)</a:t>
            </a:r>
            <a:r>
              <a:rPr kumimoji="0" lang="he-IL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מבוטלות - סכמה חדשה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 smtClean="0">
                <a:solidFill>
                  <a:srgbClr val="002060"/>
                </a:solidFill>
              </a:rPr>
              <a:t>חלקות בתהליך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2653"/>
              </p:ext>
            </p:extLst>
          </p:nvPr>
        </p:nvGraphicFramePr>
        <p:xfrm>
          <a:off x="813966" y="933348"/>
          <a:ext cx="10748995" cy="363413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1625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סוג משתנה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מספר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החלקה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CancelProcessType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תהליך </a:t>
                      </a:r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מבטל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שטח חלקה רשום במ"ר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יעוד הקרקע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הגוש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מעדכן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446949" y="1556298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/>
              <a:t>ParcelType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118091" y="1599681"/>
            <a:ext cx="2198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 smtClean="0">
                <a:solidFill>
                  <a:srgbClr val="000000"/>
                </a:solidFill>
              </a:rPr>
              <a:t>CancelProcessType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5010"/>
              </p:ext>
            </p:extLst>
          </p:nvPr>
        </p:nvGraphicFramePr>
        <p:xfrm>
          <a:off x="7082443" y="1956408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4933"/>
              </p:ext>
            </p:extLst>
          </p:nvPr>
        </p:nvGraphicFramePr>
        <p:xfrm>
          <a:off x="2078183" y="1956408"/>
          <a:ext cx="2271122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2569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4542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תצ"ר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791071"/>
              </p:ext>
            </p:extLst>
          </p:nvPr>
        </p:nvGraphicFramePr>
        <p:xfrm>
          <a:off x="370994" y="1844035"/>
          <a:ext cx="11490762" cy="351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900006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49717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01837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he-IL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</a:t>
                      </a: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 גבולות החלקות שבתהליך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היסטוריות</a:t>
                      </a:r>
                      <a:endParaRPr lang="he-IL" sz="12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layer=PARCEL_HISTORY_HASAVA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איסוף כל החלקות המבוטלות מכל </a:t>
                      </a:r>
                      <a:r>
                        <a:rPr lang="he-IL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הרפליקציות</a:t>
                      </a:r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היומיות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מבוטלות מרפליקציה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CanceldParcels</a:t>
                      </a:r>
                      <a:endParaRPr lang="en-US" sz="1200" b="0" i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824785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יאוחד לטבלה אחת</a:t>
                      </a:r>
                      <a:endParaRPr lang="en-US" sz="1100" b="0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מבוטלות מ-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oracle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טבלת חלקות מבוטלות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csv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2211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גוש לשדה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he-IL" sz="11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26,163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גושי </a:t>
                      </a:r>
                      <a:r>
                        <a:rPr lang="he-IL" sz="11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גושים מודרנית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תהליך לשדות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CPBUpdateProcessUniqueID</a:t>
                      </a:r>
                      <a:endParaRPr lang="he-IL" sz="11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80,467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1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גבולות תהליכים מודרנית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026767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9525" y="1322125"/>
            <a:ext cx="7919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'GUSH_NUM', 'GUSH_SUFFIX', 'PARCEL', 'PARCEL_TYPE', 'LEGAL_AREA', 'TALAR_NUM', 'TALAR_YEAR', 'geometry'</a:t>
            </a:r>
            <a:endParaRPr lang="en-US" sz="12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391525" y="870369"/>
            <a:ext cx="322311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היסטוריות: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551324" y="3739937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גושי </a:t>
            </a:r>
            <a:r>
              <a:rPr lang="he-IL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3293" y="4191287"/>
            <a:ext cx="4709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562109" y="4779977"/>
            <a:ext cx="305252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תהליכי </a:t>
            </a:r>
            <a:r>
              <a:rPr lang="he-IL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72450" y="5233270"/>
            <a:ext cx="2949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419975" y="1688813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שכבת חלקות 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מבוטלות מרפליקציה: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0226" y="2182184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'PARCEL_ID', 'PARCEL', 'GUSH_NUM', 'GUSH_SUFFIX','LEGALAREA', 'geometry'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330587" y="2609097"/>
            <a:ext cx="4194663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</a:t>
            </a:r>
            <a:r>
              <a:rPr lang="he-IL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חלקות 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מבוטלות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20838" y="3102468"/>
            <a:ext cx="5915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'F_GUSH_NUM', 'F_GUSH_SUFFIX', 'F_PARCEL_NUM', 'TALAR_NUMBER', 'TALAR_YEAR'</a:t>
            </a:r>
            <a:endParaRPr lang="he-IL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45615"/>
              </p:ext>
            </p:extLst>
          </p:nvPr>
        </p:nvGraphicFramePr>
        <p:xfrm>
          <a:off x="673331" y="1260360"/>
          <a:ext cx="10680471" cy="3272673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 smtClean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חלק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נלקח משדה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ParcelUniqueID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וחלק על ידי מספר רץ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CancelProcessType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CADASTER_PROCESS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באם הערך הינו תהליך יוצר (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/הסדר/פס"ד)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בעזרת איחוד עם שכבת גושי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  <a:endParaRPr lang="he-IL" sz="36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94264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ParcelType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79207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775096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7090"/>
              </p:ext>
            </p:extLst>
          </p:nvPr>
        </p:nvGraphicFramePr>
        <p:xfrm>
          <a:off x="6046639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2122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0723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CancelProcessType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98240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756063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362</Words>
  <Application>Microsoft Office PowerPoint</Application>
  <PresentationFormat>Widescreen</PresentationFormat>
  <Paragraphs>145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69</cp:revision>
  <dcterms:created xsi:type="dcterms:W3CDTF">2022-07-17T09:48:46Z</dcterms:created>
  <dcterms:modified xsi:type="dcterms:W3CDTF">2022-09-28T06:58:18Z</dcterms:modified>
</cp:coreProperties>
</file>