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גבולות תת"ג בשטח לא מוסדר-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נקודות גבול חלקות בתהליך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68038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שנת 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המפה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סטאטוס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רשת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SurveyorLicenseID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מס' רישיון 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תכנית מפורטת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גוש ייחודי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3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4393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2" name="מלבן 1"/>
          <p:cNvSpPr/>
          <p:nvPr/>
        </p:nvSpPr>
        <p:spPr>
          <a:xfrm>
            <a:off x="5136504" y="1081691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35653"/>
              </p:ext>
            </p:extLst>
          </p:nvPr>
        </p:nvGraphicFramePr>
        <p:xfrm>
          <a:off x="3701858" y="1457897"/>
          <a:ext cx="4737538" cy="4231703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29840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333311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2257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he-IL" sz="14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תת"ג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97891"/>
                  </a:ext>
                </a:extLst>
              </a:tr>
            </a:tbl>
          </a:graphicData>
        </a:graphic>
      </p:graphicFrame>
      <p:sp>
        <p:nvSpPr>
          <p:cNvPr id="25" name="מלבן 1"/>
          <p:cNvSpPr/>
          <p:nvPr/>
        </p:nvSpPr>
        <p:spPr>
          <a:xfrm>
            <a:off x="9405058" y="3090754"/>
            <a:ext cx="1570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34947"/>
              </p:ext>
            </p:extLst>
          </p:nvPr>
        </p:nvGraphicFramePr>
        <p:xfrm>
          <a:off x="8909236" y="3443147"/>
          <a:ext cx="2408353" cy="15640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כרטסת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טבלאי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דיגיטציה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1421052" y="121437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3795"/>
              </p:ext>
            </p:extLst>
          </p:nvPr>
        </p:nvGraphicFramePr>
        <p:xfrm>
          <a:off x="925230" y="1566770"/>
          <a:ext cx="2408353" cy="206692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קליטת קבצים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כשרה לרישום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מאושרת לתיעוד גבולות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מבוטל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296388"/>
              </p:ext>
            </p:extLst>
          </p:nvPr>
        </p:nvGraphicFramePr>
        <p:xfrm>
          <a:off x="256929" y="1229113"/>
          <a:ext cx="11678141" cy="274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52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97227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879891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551645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29653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 הגיאומטרי של גבול התהליך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90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המכילה מידע גיאומטרי מכל פוליגון רלוונטי בשרטוטים של תת"ג בשטח לא מוסדר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גבולות תת"ג מקומית</a:t>
                      </a:r>
                    </a:p>
                    <a:p>
                      <a:pPr algn="ctr" rtl="0"/>
                      <a:r>
                        <a:rPr lang="en-US" sz="14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UnregisterdTatagBorders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יבוא כל המידע הטבלאי של גבול התהליך</a:t>
                      </a: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(למעט </a:t>
                      </a: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Status</a:t>
                      </a: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180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המכילה מידע טבלאי מכל בלוק שרלוונטי בשרטוטים של תת"ג בשטח לא מוסדר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גבולות תת"ג מקומית</a:t>
                      </a:r>
                    </a:p>
                    <a:p>
                      <a:pPr algn="ctr" rtl="0"/>
                      <a:r>
                        <a:rPr lang="en-US" sz="14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UnregisterdTatagData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185777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עבור שדה </a:t>
                      </a:r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he-IL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כ-29,205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שהוסבו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לבנק"ל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מודרניים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62597B-FE1D-4E5E-B3B6-1EA65F5D938A}"/>
              </a:ext>
            </a:extLst>
          </p:cNvPr>
          <p:cNvSpPr/>
          <p:nvPr/>
        </p:nvSpPr>
        <p:spPr>
          <a:xfrm>
            <a:off x="4030134" y="1766236"/>
            <a:ext cx="2065866" cy="1320800"/>
          </a:xfrm>
          <a:custGeom>
            <a:avLst/>
            <a:gdLst>
              <a:gd name="connsiteX0" fmla="*/ 1241778 w 2099733"/>
              <a:gd name="connsiteY0" fmla="*/ 0 h 1320800"/>
              <a:gd name="connsiteX1" fmla="*/ 2099733 w 2099733"/>
              <a:gd name="connsiteY1" fmla="*/ 564444 h 1320800"/>
              <a:gd name="connsiteX2" fmla="*/ 1557867 w 2099733"/>
              <a:gd name="connsiteY2" fmla="*/ 1320800 h 1320800"/>
              <a:gd name="connsiteX3" fmla="*/ 688622 w 2099733"/>
              <a:gd name="connsiteY3" fmla="*/ 1320800 h 1320800"/>
              <a:gd name="connsiteX4" fmla="*/ 0 w 2099733"/>
              <a:gd name="connsiteY4" fmla="*/ 970844 h 1320800"/>
              <a:gd name="connsiteX5" fmla="*/ 857956 w 2099733"/>
              <a:gd name="connsiteY5" fmla="*/ 417689 h 1320800"/>
              <a:gd name="connsiteX6" fmla="*/ 1185333 w 2099733"/>
              <a:gd name="connsiteY6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9733" h="1320800">
                <a:moveTo>
                  <a:pt x="1241778" y="0"/>
                </a:moveTo>
                <a:lnTo>
                  <a:pt x="2099733" y="564444"/>
                </a:lnTo>
                <a:lnTo>
                  <a:pt x="1557867" y="1320800"/>
                </a:lnTo>
                <a:lnTo>
                  <a:pt x="688622" y="1320800"/>
                </a:lnTo>
                <a:lnTo>
                  <a:pt x="0" y="970844"/>
                </a:lnTo>
                <a:lnTo>
                  <a:pt x="857956" y="417689"/>
                </a:lnTo>
                <a:lnTo>
                  <a:pt x="1185333" y="0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71B697-E7B4-4533-AB10-D95578815798}"/>
              </a:ext>
            </a:extLst>
          </p:cNvPr>
          <p:cNvSpPr txBox="1"/>
          <p:nvPr/>
        </p:nvSpPr>
        <p:spPr>
          <a:xfrm>
            <a:off x="6423378" y="247799"/>
            <a:ext cx="5191260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יצירת שכבה/טבלה מקומית</a:t>
            </a:r>
          </a:p>
        </p:txBody>
      </p:sp>
      <p:pic>
        <p:nvPicPr>
          <p:cNvPr id="1026" name="Picture 2" descr=".dwg AutoCAD DXF Computer-aided design Computer Software, cad, label, logo png">
            <a:extLst>
              <a:ext uri="{FF2B5EF4-FFF2-40B4-BE49-F238E27FC236}">
                <a16:creationId xmlns:a16="http://schemas.microsoft.com/office/drawing/2014/main" id="{1745FA55-FA92-4392-9F95-96D935AAC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2603" r="29325" b="2257"/>
          <a:stretch/>
        </p:blipFill>
        <p:spPr bwMode="auto">
          <a:xfrm>
            <a:off x="462844" y="2706887"/>
            <a:ext cx="1286934" cy="168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215821-3F56-453A-87E9-712D4EFCFFEA}"/>
              </a:ext>
            </a:extLst>
          </p:cNvPr>
          <p:cNvCxnSpPr>
            <a:stCxn id="1026" idx="3"/>
          </p:cNvCxnSpPr>
          <p:nvPr/>
        </p:nvCxnSpPr>
        <p:spPr>
          <a:xfrm flipV="1">
            <a:off x="1749778" y="2427111"/>
            <a:ext cx="1806222" cy="112202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DF94A1-CEE4-4124-B79A-A5755557F322}"/>
              </a:ext>
            </a:extLst>
          </p:cNvPr>
          <p:cNvSpPr/>
          <p:nvPr/>
        </p:nvSpPr>
        <p:spPr>
          <a:xfrm>
            <a:off x="3510845" y="1292102"/>
            <a:ext cx="1682044" cy="1411111"/>
          </a:xfrm>
          <a:custGeom>
            <a:avLst/>
            <a:gdLst>
              <a:gd name="connsiteX0" fmla="*/ 124178 w 1682044"/>
              <a:gd name="connsiteY0" fmla="*/ 316089 h 1411111"/>
              <a:gd name="connsiteX1" fmla="*/ 530578 w 1682044"/>
              <a:gd name="connsiteY1" fmla="*/ 0 h 1411111"/>
              <a:gd name="connsiteX2" fmla="*/ 1682044 w 1682044"/>
              <a:gd name="connsiteY2" fmla="*/ 474134 h 1411111"/>
              <a:gd name="connsiteX3" fmla="*/ 1365955 w 1682044"/>
              <a:gd name="connsiteY3" fmla="*/ 891823 h 1411111"/>
              <a:gd name="connsiteX4" fmla="*/ 496711 w 1682044"/>
              <a:gd name="connsiteY4" fmla="*/ 1411111 h 1411111"/>
              <a:gd name="connsiteX5" fmla="*/ 462844 w 1682044"/>
              <a:gd name="connsiteY5" fmla="*/ 970845 h 1411111"/>
              <a:gd name="connsiteX6" fmla="*/ 0 w 1682044"/>
              <a:gd name="connsiteY6" fmla="*/ 891823 h 1411111"/>
              <a:gd name="connsiteX7" fmla="*/ 124178 w 1682044"/>
              <a:gd name="connsiteY7" fmla="*/ 316089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044" h="1411111">
                <a:moveTo>
                  <a:pt x="124178" y="316089"/>
                </a:moveTo>
                <a:lnTo>
                  <a:pt x="530578" y="0"/>
                </a:lnTo>
                <a:lnTo>
                  <a:pt x="1682044" y="474134"/>
                </a:lnTo>
                <a:lnTo>
                  <a:pt x="1365955" y="891823"/>
                </a:lnTo>
                <a:lnTo>
                  <a:pt x="496711" y="1411111"/>
                </a:lnTo>
                <a:lnTo>
                  <a:pt x="462844" y="970845"/>
                </a:lnTo>
                <a:lnTo>
                  <a:pt x="0" y="891823"/>
                </a:lnTo>
                <a:lnTo>
                  <a:pt x="124178" y="316089"/>
                </a:lnTo>
                <a:close/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DFB2B-B58F-431F-A962-AA9D5E1DBB5F}"/>
              </a:ext>
            </a:extLst>
          </p:cNvPr>
          <p:cNvCxnSpPr>
            <a:cxnSpLocks/>
            <a:stCxn id="1026" idx="3"/>
            <a:endCxn id="15" idx="1"/>
          </p:cNvCxnSpPr>
          <p:nvPr/>
        </p:nvCxnSpPr>
        <p:spPr>
          <a:xfrm>
            <a:off x="1749778" y="3549132"/>
            <a:ext cx="1560623" cy="1934354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5DDBEE-23BA-494B-81F0-847FC46D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09847"/>
              </p:ext>
            </p:extLst>
          </p:nvPr>
        </p:nvGraphicFramePr>
        <p:xfrm>
          <a:off x="3310401" y="4741806"/>
          <a:ext cx="3248442" cy="148336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624221">
                  <a:extLst>
                    <a:ext uri="{9D8B030D-6E8A-4147-A177-3AD203B41FA5}">
                      <a16:colId xmlns:a16="http://schemas.microsoft.com/office/drawing/2014/main" val="29368382"/>
                    </a:ext>
                  </a:extLst>
                </a:gridCol>
                <a:gridCol w="1624221">
                  <a:extLst>
                    <a:ext uri="{9D8B030D-6E8A-4147-A177-3AD203B41FA5}">
                      <a16:colId xmlns:a16="http://schemas.microsoft.com/office/drawing/2014/main" val="135284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value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property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2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SURVEYOR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01/11/2019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SURVEY_DATE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10004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GUSH_NUM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26601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C09585-4E85-474A-A87B-F5AACBAD52B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92889" y="1766236"/>
            <a:ext cx="2562578" cy="3560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59677-EEC4-47D9-97E8-DC665C226131}"/>
              </a:ext>
            </a:extLst>
          </p:cNvPr>
          <p:cNvGrpSpPr/>
          <p:nvPr/>
        </p:nvGrpSpPr>
        <p:grpSpPr>
          <a:xfrm>
            <a:off x="7857067" y="1322434"/>
            <a:ext cx="2585155" cy="1794934"/>
            <a:chOff x="7913511" y="1478369"/>
            <a:chExt cx="2585155" cy="179493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933E3A-29F9-46EF-A8E7-B9A1457E0016}"/>
                </a:ext>
              </a:extLst>
            </p:cNvPr>
            <p:cNvSpPr/>
            <p:nvPr/>
          </p:nvSpPr>
          <p:spPr>
            <a:xfrm>
              <a:off x="8432800" y="1952503"/>
              <a:ext cx="2065866" cy="1320800"/>
            </a:xfrm>
            <a:custGeom>
              <a:avLst/>
              <a:gdLst>
                <a:gd name="connsiteX0" fmla="*/ 1241778 w 2099733"/>
                <a:gd name="connsiteY0" fmla="*/ 0 h 1320800"/>
                <a:gd name="connsiteX1" fmla="*/ 2099733 w 2099733"/>
                <a:gd name="connsiteY1" fmla="*/ 564444 h 1320800"/>
                <a:gd name="connsiteX2" fmla="*/ 1557867 w 2099733"/>
                <a:gd name="connsiteY2" fmla="*/ 1320800 h 1320800"/>
                <a:gd name="connsiteX3" fmla="*/ 688622 w 2099733"/>
                <a:gd name="connsiteY3" fmla="*/ 1320800 h 1320800"/>
                <a:gd name="connsiteX4" fmla="*/ 0 w 2099733"/>
                <a:gd name="connsiteY4" fmla="*/ 970844 h 1320800"/>
                <a:gd name="connsiteX5" fmla="*/ 857956 w 2099733"/>
                <a:gd name="connsiteY5" fmla="*/ 417689 h 1320800"/>
                <a:gd name="connsiteX6" fmla="*/ 1185333 w 2099733"/>
                <a:gd name="connsiteY6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733" h="1320800">
                  <a:moveTo>
                    <a:pt x="1241778" y="0"/>
                  </a:moveTo>
                  <a:lnTo>
                    <a:pt x="2099733" y="564444"/>
                  </a:lnTo>
                  <a:lnTo>
                    <a:pt x="1557867" y="1320800"/>
                  </a:lnTo>
                  <a:lnTo>
                    <a:pt x="688622" y="1320800"/>
                  </a:lnTo>
                  <a:lnTo>
                    <a:pt x="0" y="970844"/>
                  </a:lnTo>
                  <a:lnTo>
                    <a:pt x="857956" y="417689"/>
                  </a:lnTo>
                  <a:lnTo>
                    <a:pt x="1185333" y="0"/>
                  </a:lnTo>
                </a:path>
              </a:pathLst>
            </a:custGeom>
            <a:solidFill>
              <a:srgbClr val="7030A0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ABDAB1-181F-40F7-8ED1-5B9EFE8166A4}"/>
                </a:ext>
              </a:extLst>
            </p:cNvPr>
            <p:cNvSpPr/>
            <p:nvPr/>
          </p:nvSpPr>
          <p:spPr>
            <a:xfrm>
              <a:off x="7913511" y="1478369"/>
              <a:ext cx="1682044" cy="1411111"/>
            </a:xfrm>
            <a:custGeom>
              <a:avLst/>
              <a:gdLst>
                <a:gd name="connsiteX0" fmla="*/ 124178 w 1682044"/>
                <a:gd name="connsiteY0" fmla="*/ 316089 h 1411111"/>
                <a:gd name="connsiteX1" fmla="*/ 530578 w 1682044"/>
                <a:gd name="connsiteY1" fmla="*/ 0 h 1411111"/>
                <a:gd name="connsiteX2" fmla="*/ 1682044 w 1682044"/>
                <a:gd name="connsiteY2" fmla="*/ 474134 h 1411111"/>
                <a:gd name="connsiteX3" fmla="*/ 1365955 w 1682044"/>
                <a:gd name="connsiteY3" fmla="*/ 891823 h 1411111"/>
                <a:gd name="connsiteX4" fmla="*/ 496711 w 1682044"/>
                <a:gd name="connsiteY4" fmla="*/ 1411111 h 1411111"/>
                <a:gd name="connsiteX5" fmla="*/ 462844 w 1682044"/>
                <a:gd name="connsiteY5" fmla="*/ 970845 h 1411111"/>
                <a:gd name="connsiteX6" fmla="*/ 0 w 1682044"/>
                <a:gd name="connsiteY6" fmla="*/ 891823 h 1411111"/>
                <a:gd name="connsiteX7" fmla="*/ 124178 w 1682044"/>
                <a:gd name="connsiteY7" fmla="*/ 316089 h 141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2044" h="1411111">
                  <a:moveTo>
                    <a:pt x="124178" y="316089"/>
                  </a:moveTo>
                  <a:lnTo>
                    <a:pt x="530578" y="0"/>
                  </a:lnTo>
                  <a:lnTo>
                    <a:pt x="1682044" y="474134"/>
                  </a:lnTo>
                  <a:lnTo>
                    <a:pt x="1365955" y="891823"/>
                  </a:lnTo>
                  <a:lnTo>
                    <a:pt x="496711" y="1411111"/>
                  </a:lnTo>
                  <a:lnTo>
                    <a:pt x="462844" y="970845"/>
                  </a:lnTo>
                  <a:lnTo>
                    <a:pt x="0" y="891823"/>
                  </a:lnTo>
                  <a:lnTo>
                    <a:pt x="124178" y="316089"/>
                  </a:lnTo>
                  <a:close/>
                </a:path>
              </a:pathLst>
            </a:custGeom>
            <a:solidFill>
              <a:srgbClr val="7030A0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C1A76AD-1E25-405B-BD0E-0BDB3DF7A2F5}"/>
              </a:ext>
            </a:extLst>
          </p:cNvPr>
          <p:cNvSpPr/>
          <p:nvPr/>
        </p:nvSpPr>
        <p:spPr>
          <a:xfrm>
            <a:off x="9221354" y="4302876"/>
            <a:ext cx="255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UnregisterdTatagBorders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C46AE8-CA83-49CF-8F15-B3953ADF364A}"/>
              </a:ext>
            </a:extLst>
          </p:cNvPr>
          <p:cNvSpPr/>
          <p:nvPr/>
        </p:nvSpPr>
        <p:spPr>
          <a:xfrm>
            <a:off x="7800416" y="5659329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UnregisterdTatagData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4C56998-13AA-4C93-8F62-51C3B451EC06}"/>
              </a:ext>
            </a:extLst>
          </p:cNvPr>
          <p:cNvCxnSpPr>
            <a:cxnSpLocks/>
            <a:stCxn id="21" idx="1"/>
            <a:endCxn id="28" idx="0"/>
          </p:cNvCxnSpPr>
          <p:nvPr/>
        </p:nvCxnSpPr>
        <p:spPr>
          <a:xfrm>
            <a:off x="10442222" y="2361012"/>
            <a:ext cx="55411" cy="1941864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42020AF-53B7-4E40-8E93-4426AEB2F99D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6558843" y="5483486"/>
            <a:ext cx="1241573" cy="3605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C55BDF-5318-46F5-AFB3-BDEDA98C86D1}"/>
              </a:ext>
            </a:extLst>
          </p:cNvPr>
          <p:cNvSpPr txBox="1"/>
          <p:nvPr/>
        </p:nvSpPr>
        <p:spPr>
          <a:xfrm>
            <a:off x="106411" y="2307550"/>
            <a:ext cx="186266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לכל שרטוט קיים: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2007D-00D5-4560-9185-47706C2D3CB8}"/>
              </a:ext>
            </a:extLst>
          </p:cNvPr>
          <p:cNvSpPr txBox="1"/>
          <p:nvPr/>
        </p:nvSpPr>
        <p:spPr>
          <a:xfrm>
            <a:off x="3191721" y="652007"/>
            <a:ext cx="18062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חילוץ גבול חלקות משכבה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C1602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072C6B-5D56-4AE6-9FAF-EF6471CC5708}"/>
              </a:ext>
            </a:extLst>
          </p:cNvPr>
          <p:cNvSpPr txBox="1"/>
          <p:nvPr/>
        </p:nvSpPr>
        <p:spPr>
          <a:xfrm>
            <a:off x="3397308" y="4154788"/>
            <a:ext cx="29474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חילוץ נתוני ערכים של מבלוקים </a:t>
            </a:r>
          </a:p>
          <a:p>
            <a:pPr algn="r" rtl="1"/>
            <a:r>
              <a:rPr lang="en-US" sz="1600" dirty="0">
                <a:solidFill>
                  <a:srgbClr val="000000"/>
                </a:solidFill>
              </a:rPr>
              <a:t>C1643, C1639 ,C1640</a:t>
            </a:r>
            <a:endParaRPr lang="he-IL" sz="1600" dirty="0"/>
          </a:p>
          <a:p>
            <a:pPr algn="r" rt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AE6598-25FA-426C-A6A4-8DF59FF9A19A}"/>
              </a:ext>
            </a:extLst>
          </p:cNvPr>
          <p:cNvSpPr txBox="1"/>
          <p:nvPr/>
        </p:nvSpPr>
        <p:spPr>
          <a:xfrm>
            <a:off x="7363815" y="934122"/>
            <a:ext cx="294743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יצירת גבול חלקות 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Dissolve</a:t>
            </a:r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14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71783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רץ, החל מ-1 . הוספת 11,000,000 לזיהוי של תהליך.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אליפסה מלא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סכימה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5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3 (רשת ישראל התקפה)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מספר רישיון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(מגיע מבלוק החתימה בשרטוט).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נתונים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עם שכבת גושים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477</Words>
  <Application>Microsoft Office PowerPoint</Application>
  <PresentationFormat>Widescreen</PresentationFormat>
  <Paragraphs>194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49</cp:revision>
  <dcterms:created xsi:type="dcterms:W3CDTF">2022-07-17T09:48:46Z</dcterms:created>
  <dcterms:modified xsi:type="dcterms:W3CDTF">2022-12-12T13:44:03Z</dcterms:modified>
</cp:coreProperties>
</file>