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42" r:id="rId3"/>
    <p:sldId id="391" r:id="rId4"/>
    <p:sldId id="380" r:id="rId5"/>
    <p:sldId id="308" r:id="rId6"/>
    <p:sldId id="264" r:id="rId7"/>
    <p:sldId id="265" r:id="rId8"/>
  </p:sldIdLst>
  <p:sldSz cx="12192000" cy="6858000"/>
  <p:notesSz cx="6769100" cy="9906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2F0D9"/>
    <a:srgbClr val="0066CC"/>
    <a:srgbClr val="B4C7E7"/>
    <a:srgbClr val="86F011"/>
    <a:srgbClr val="23E148"/>
    <a:srgbClr val="33D2C5"/>
    <a:srgbClr val="4472C4"/>
    <a:srgbClr val="FFC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1" autoAdjust="0"/>
    <p:restoredTop sz="94639" autoAdjust="0"/>
  </p:normalViewPr>
  <p:slideViewPr>
    <p:cSldViewPr snapToGrid="0">
      <p:cViewPr varScale="1">
        <p:scale>
          <a:sx n="81" d="100"/>
          <a:sy n="81" d="100"/>
        </p:scale>
        <p:origin x="84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גבולות חלקות </a:t>
            </a:r>
            <a:r>
              <a:rPr lang="he-IL" sz="4000" b="1" dirty="0" err="1">
                <a:solidFill>
                  <a:srgbClr val="002060"/>
                </a:solidFill>
              </a:rPr>
              <a:t>שומא</a:t>
            </a:r>
            <a:endParaRPr lang="he-IL" sz="4000" b="1" dirty="0">
              <a:solidFill>
                <a:srgbClr val="002060"/>
              </a:solidFill>
            </a:endParaRPr>
          </a:p>
          <a:p>
            <a:pPr algn="ctr" rtl="1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חלקות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שומא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בסכמה החדשה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60875"/>
              </p:ext>
            </p:extLst>
          </p:nvPr>
        </p:nvGraphicFramePr>
        <p:xfrm>
          <a:off x="1564903" y="1326084"/>
          <a:ext cx="9664700" cy="291120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16308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70046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0080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מזהה חלקת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שומא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חלקת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שומא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 חלקה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 תהליך יוצר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LegalArea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שטח רשום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LandDesignationPlan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ייעוד קרקע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מזהה גוש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שומא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7" y="479863"/>
            <a:ext cx="10784331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679386" y="2030241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ParcelType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11822"/>
              </p:ext>
            </p:extLst>
          </p:nvPr>
        </p:nvGraphicFramePr>
        <p:xfrm>
          <a:off x="5267944" y="2383070"/>
          <a:ext cx="2161073" cy="50673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546877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שומא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הסבת 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חלקות </a:t>
            </a:r>
            <a:r>
              <a:rPr lang="he-IL" sz="4000" b="1" dirty="0" err="1">
                <a:solidFill>
                  <a:srgbClr val="002060"/>
                </a:solidFill>
              </a:rPr>
              <a:t>שומא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0288"/>
              </p:ext>
            </p:extLst>
          </p:nvPr>
        </p:nvGraphicFramePr>
        <p:xfrm>
          <a:off x="446776" y="1484648"/>
          <a:ext cx="11292586" cy="164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338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086625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157812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2256311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900052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158448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שימוש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סכמה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טבלת מקור מידע עיקרי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73,731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CADSDE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שכבה גיאוגרפית – חלקות </a:t>
                      </a:r>
                      <a:r>
                        <a:rPr lang="he-IL" sz="1400" dirty="0" err="1">
                          <a:solidFill>
                            <a:schemeClr val="tx1"/>
                          </a:solidFill>
                        </a:rPr>
                        <a:t>שומא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PARCEL_ALL_SHUMA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FeatureClass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76454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איחוד לצורך קבלת מספר מזהה של גוש </a:t>
                      </a:r>
                      <a:r>
                        <a:rPr lang="he-IL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שומא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895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גושים לאחר הסבה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שכבת גושי </a:t>
                      </a:r>
                      <a:r>
                        <a:rPr lang="he-IL" sz="1400" dirty="0" err="1">
                          <a:solidFill>
                            <a:schemeClr val="tx1"/>
                          </a:solidFill>
                        </a:rPr>
                        <a:t>שומא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 לאחר הסבה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TaxAssasmentBlocks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FeatureClass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2689" y="1321719"/>
            <a:ext cx="4756639" cy="277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'PARCEL', 'GUSH_NUM', 'GUSH_SUFFIX', 'LEGAL_AREA', 'geometry'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391525" y="870369"/>
            <a:ext cx="322311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חלקות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שומא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509363" y="2311383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גושי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שומא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9614" y="2804754"/>
            <a:ext cx="5915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endParaRPr lang="he-I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42795"/>
              </p:ext>
            </p:extLst>
          </p:nvPr>
        </p:nvGraphicFramePr>
        <p:xfrm>
          <a:off x="673331" y="1260360"/>
          <a:ext cx="10680471" cy="291120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 רץ מ-1 ועד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יהיה תמיד שווה ל-3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LegalArea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LEGAL_AREA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LandDesignationPlan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גושי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שומא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שלאחר הסבה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17138</TotalTime>
  <Words>204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221</cp:revision>
  <cp:lastPrinted>2019-06-17T11:46:22Z</cp:lastPrinted>
  <dcterms:created xsi:type="dcterms:W3CDTF">2018-03-01T06:23:08Z</dcterms:created>
  <dcterms:modified xsi:type="dcterms:W3CDTF">2023-01-10T14:46:12Z</dcterms:modified>
</cp:coreProperties>
</file>