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35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7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70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1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7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4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0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5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0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82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BD0F-B945-4065-A726-09AAA4047637}" type="datetimeFigureOut">
              <a:rPr lang="he-IL" smtClean="0"/>
              <a:t>י"ד/כסלו/תשפ"ג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6CB2-8EBD-4EA3-BF7C-1AF17230D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26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2083AD2-E9DD-4449-9055-A4CCC3223C6D}"/>
              </a:ext>
            </a:extLst>
          </p:cNvPr>
          <p:cNvSpPr/>
          <p:nvPr/>
        </p:nvSpPr>
        <p:spPr>
          <a:xfrm>
            <a:off x="57156" y="386217"/>
            <a:ext cx="2412382" cy="628551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1" name="Picture 22" descr="Amazon Database Logo PNG Transparent &amp; SVG Vector - Freebie Supply">
            <a:extLst>
              <a:ext uri="{FF2B5EF4-FFF2-40B4-BE49-F238E27FC236}">
                <a16:creationId xmlns:a16="http://schemas.microsoft.com/office/drawing/2014/main" id="{C7263A81-4562-4692-931E-A99A230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0" y="3920668"/>
            <a:ext cx="898594" cy="8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9438432" y="1449034"/>
            <a:ext cx="1793864" cy="1361116"/>
            <a:chOff x="155575" y="3835258"/>
            <a:chExt cx="2134878" cy="1639991"/>
          </a:xfrm>
        </p:grpSpPr>
        <p:pic>
          <p:nvPicPr>
            <p:cNvPr id="1042" name="Picture 18" descr="https://dataeast.com/media/1044/desite_migrate2arcgispro_logoarcgispr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23"/>
            <a:stretch/>
          </p:blipFill>
          <p:spPr bwMode="auto">
            <a:xfrm>
              <a:off x="956177" y="3835258"/>
              <a:ext cx="843581" cy="1002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https://dataeast.com/media/1044/desite_migrate2arcgispro_logoarcgispro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82" t="22528" b="18534"/>
            <a:stretch/>
          </p:blipFill>
          <p:spPr bwMode="auto">
            <a:xfrm>
              <a:off x="155575" y="4884234"/>
              <a:ext cx="2134878" cy="59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6" name="Picture 22" descr="Amazon Database Logo PNG Transparent &amp; SVG Vector - Freebie Supply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19" y="2360852"/>
            <a:ext cx="898594" cy="8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mazon Database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44" y="2764992"/>
            <a:ext cx="2054269" cy="205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95" y="386218"/>
            <a:ext cx="1353776" cy="1353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93" y="2316934"/>
            <a:ext cx="1091827" cy="1493968"/>
          </a:xfrm>
          <a:prstGeom prst="rect">
            <a:avLst/>
          </a:prstGeom>
        </p:spPr>
      </p:pic>
      <p:pic>
        <p:nvPicPr>
          <p:cNvPr id="1036" name="Picture 12" descr="geopandas-logo-gree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314" r="2375" b="9590"/>
          <a:stretch/>
        </p:blipFill>
        <p:spPr bwMode="auto">
          <a:xfrm>
            <a:off x="4611665" y="4823481"/>
            <a:ext cx="3055481" cy="82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Pandas logo.sv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9496"/>
          <a:stretch/>
        </p:blipFill>
        <p:spPr bwMode="auto">
          <a:xfrm>
            <a:off x="4827780" y="3775165"/>
            <a:ext cx="2568214" cy="8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258533" y="2133600"/>
            <a:ext cx="3746500" cy="442524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cxnSpLocks/>
            <a:stCxn id="28" idx="0"/>
            <a:endCxn id="5" idx="2"/>
          </p:cNvCxnSpPr>
          <p:nvPr/>
        </p:nvCxnSpPr>
        <p:spPr>
          <a:xfrm flipV="1">
            <a:off x="6131783" y="1739994"/>
            <a:ext cx="0" cy="39360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3" b="43704"/>
          <a:stretch/>
        </p:blipFill>
        <p:spPr>
          <a:xfrm>
            <a:off x="271592" y="1963168"/>
            <a:ext cx="2045248" cy="374962"/>
          </a:xfrm>
          <a:prstGeom prst="rect">
            <a:avLst/>
          </a:prstGeom>
        </p:spPr>
      </p:pic>
      <p:pic>
        <p:nvPicPr>
          <p:cNvPr id="1050" name="Picture 26" descr="Italy's online cadastral maps system open to a much more wider and  inclusive approach | FiscoOggi.i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8" y="477718"/>
            <a:ext cx="779121" cy="7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118966" y="3374320"/>
            <a:ext cx="23487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</a:rPr>
              <a:t>ARC</a:t>
            </a:r>
            <a:r>
              <a:rPr lang="en-US" sz="3600" b="1" i="1" dirty="0" err="1">
                <a:solidFill>
                  <a:schemeClr val="accent4">
                    <a:lumMod val="50000"/>
                  </a:schemeClr>
                </a:solidFill>
              </a:rPr>
              <a:t>Storm</a:t>
            </a:r>
            <a:endParaRPr lang="he-IL" sz="36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9598" y="1125868"/>
            <a:ext cx="2412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/>
              <a:t>ArcGIS 10.1</a:t>
            </a:r>
            <a:endParaRPr lang="he-IL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34E9C-78CC-41FC-ACA5-2B5AB7FC9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4580" y="5780115"/>
            <a:ext cx="1196204" cy="586817"/>
          </a:xfrm>
          <a:prstGeom prst="rect">
            <a:avLst/>
          </a:prstGeom>
        </p:spPr>
      </p:pic>
      <p:pic>
        <p:nvPicPr>
          <p:cNvPr id="35" name="Picture 22" descr="Amazon Database Logo PNG Transparent &amp; SVG Vector - Freebie Supply">
            <a:extLst>
              <a:ext uri="{FF2B5EF4-FFF2-40B4-BE49-F238E27FC236}">
                <a16:creationId xmlns:a16="http://schemas.microsoft.com/office/drawing/2014/main" id="{6A97C6C7-2661-4F28-8A84-4E86992A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19" y="5667438"/>
            <a:ext cx="898594" cy="8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E812F1-56F0-4A85-8009-B466FE742C7B}"/>
              </a:ext>
            </a:extLst>
          </p:cNvPr>
          <p:cNvSpPr txBox="1"/>
          <p:nvPr/>
        </p:nvSpPr>
        <p:spPr>
          <a:xfrm>
            <a:off x="433663" y="5144833"/>
            <a:ext cx="19941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SDE </a:t>
            </a:r>
            <a:r>
              <a:rPr lang="en-US" sz="2400" b="1" dirty="0">
                <a:solidFill>
                  <a:srgbClr val="7030A0"/>
                </a:solidFill>
              </a:rPr>
              <a:t>10.9.1</a:t>
            </a:r>
            <a:endParaRPr lang="he-IL" sz="3200" b="1" i="1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E4254-94BF-4044-BF5F-DDFB2A409017}"/>
              </a:ext>
            </a:extLst>
          </p:cNvPr>
          <p:cNvSpPr/>
          <p:nvPr/>
        </p:nvSpPr>
        <p:spPr>
          <a:xfrm>
            <a:off x="11232296" y="2342607"/>
            <a:ext cx="684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2.9</a:t>
            </a:r>
            <a:endParaRPr lang="he-IL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3AAAF6-B47F-4852-BC3A-50EEE6875A0A}"/>
              </a:ext>
            </a:extLst>
          </p:cNvPr>
          <p:cNvSpPr/>
          <p:nvPr/>
        </p:nvSpPr>
        <p:spPr>
          <a:xfrm>
            <a:off x="9339993" y="286242"/>
            <a:ext cx="2418341" cy="6285515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6" name="Curved Connector 65"/>
          <p:cNvCxnSpPr>
            <a:cxnSpLocks/>
            <a:stCxn id="28" idx="3"/>
            <a:endCxn id="1048" idx="1"/>
          </p:cNvCxnSpPr>
          <p:nvPr/>
        </p:nvCxnSpPr>
        <p:spPr>
          <a:xfrm flipV="1">
            <a:off x="8005033" y="3792127"/>
            <a:ext cx="1523711" cy="55409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cxnSpLocks/>
            <a:stCxn id="1046" idx="3"/>
            <a:endCxn id="28" idx="1"/>
          </p:cNvCxnSpPr>
          <p:nvPr/>
        </p:nvCxnSpPr>
        <p:spPr>
          <a:xfrm>
            <a:off x="1743513" y="2810149"/>
            <a:ext cx="2515020" cy="1536073"/>
          </a:xfrm>
          <a:prstGeom prst="curvedConnector3">
            <a:avLst/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>
            <a:extLst>
              <a:ext uri="{FF2B5EF4-FFF2-40B4-BE49-F238E27FC236}">
                <a16:creationId xmlns:a16="http://schemas.microsoft.com/office/drawing/2014/main" id="{EBCCBC80-C80E-4E60-9420-F468EDA302C3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1743513" y="4346222"/>
            <a:ext cx="2515020" cy="1770513"/>
          </a:xfrm>
          <a:prstGeom prst="curvedConnector3">
            <a:avLst/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12">
            <a:extLst>
              <a:ext uri="{FF2B5EF4-FFF2-40B4-BE49-F238E27FC236}">
                <a16:creationId xmlns:a16="http://schemas.microsoft.com/office/drawing/2014/main" id="{AF7522CD-72D6-4BA5-B43A-EC7B49BDF111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1343304" y="4346222"/>
            <a:ext cx="2915229" cy="23743"/>
          </a:xfrm>
          <a:prstGeom prst="curvedConnector3">
            <a:avLst/>
          </a:prstGeom>
          <a:ln w="57150">
            <a:solidFill>
              <a:schemeClr val="tx1"/>
            </a:solidFill>
            <a:tailEnd type="arrow" w="lg" len="lg"/>
          </a:ln>
          <a:effectLst>
            <a:glow rad="241300">
              <a:schemeClr val="accent1">
                <a:lumMod val="60000"/>
                <a:lumOff val="40000"/>
                <a:alpha val="75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2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אופיר מזור</cp:lastModifiedBy>
  <cp:revision>16</cp:revision>
  <dcterms:created xsi:type="dcterms:W3CDTF">2022-08-11T07:56:19Z</dcterms:created>
  <dcterms:modified xsi:type="dcterms:W3CDTF">2022-12-08T10:25:52Z</dcterms:modified>
</cp:coreProperties>
</file>