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42" autoAdjust="0"/>
    <p:restoredTop sz="94660"/>
  </p:normalViewPr>
  <p:slideViewPr>
    <p:cSldViewPr snapToGrid="0">
      <p:cViewPr>
        <p:scale>
          <a:sx n="100" d="100"/>
          <a:sy n="100" d="100"/>
        </p:scale>
        <p:origin x="120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5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7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0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1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7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4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0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5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0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82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D0F-B945-4065-A726-09AAA4047637}" type="datetimeFigureOut">
              <a:rPr lang="he-IL" smtClean="0"/>
              <a:t>י"ט/אב/תשפ"ב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6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>
            <a:stCxn id="1046" idx="3"/>
            <a:endCxn id="28" idx="1"/>
          </p:cNvCxnSpPr>
          <p:nvPr/>
        </p:nvCxnSpPr>
        <p:spPr>
          <a:xfrm>
            <a:off x="1727200" y="3556901"/>
            <a:ext cx="2531333" cy="471031"/>
          </a:xfrm>
          <a:prstGeom prst="curvedConnector3">
            <a:avLst/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8" idx="3"/>
            <a:endCxn id="1048" idx="1"/>
          </p:cNvCxnSpPr>
          <p:nvPr/>
        </p:nvCxnSpPr>
        <p:spPr>
          <a:xfrm flipV="1">
            <a:off x="8005033" y="3556901"/>
            <a:ext cx="2317266" cy="471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0149541" y="1509956"/>
            <a:ext cx="1793864" cy="1322771"/>
            <a:chOff x="155575" y="3881459"/>
            <a:chExt cx="2134878" cy="1593790"/>
          </a:xfrm>
        </p:grpSpPr>
        <p:pic>
          <p:nvPicPr>
            <p:cNvPr id="1042" name="Picture 18" descr="https://dataeast.com/media/1044/desite_migrate2arcgispro_logoarcgispr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23"/>
            <a:stretch/>
          </p:blipFill>
          <p:spPr bwMode="auto">
            <a:xfrm>
              <a:off x="801223" y="3881459"/>
              <a:ext cx="843581" cy="100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dataeast.com/media/1044/desite_migrate2arcgispro_logoarcgispr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82" t="22528" b="18534"/>
            <a:stretch/>
          </p:blipFill>
          <p:spPr bwMode="auto">
            <a:xfrm>
              <a:off x="155575" y="4884234"/>
              <a:ext cx="2134878" cy="59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Amazon Database Logo PNG Transparent &amp; SVG Vector - Freebie Suppl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2" y="2832727"/>
            <a:ext cx="1448348" cy="14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 Database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99" y="2832727"/>
            <a:ext cx="1448348" cy="14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258533" y="386218"/>
            <a:ext cx="3746500" cy="5536045"/>
            <a:chOff x="3873500" y="284618"/>
            <a:chExt cx="3746500" cy="55360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862" y="284618"/>
              <a:ext cx="1353776" cy="13537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460" y="2215334"/>
              <a:ext cx="1091827" cy="1493968"/>
            </a:xfrm>
            <a:prstGeom prst="rect">
              <a:avLst/>
            </a:prstGeom>
          </p:spPr>
        </p:pic>
        <p:pic>
          <p:nvPicPr>
            <p:cNvPr id="1036" name="Picture 12" descr="geopandas-logo-green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" t="8314" r="2375" b="9590"/>
            <a:stretch/>
          </p:blipFill>
          <p:spPr bwMode="auto">
            <a:xfrm>
              <a:off x="4226632" y="4721881"/>
              <a:ext cx="3055481" cy="829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ile:Pandas logo.sv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5" b="9496"/>
            <a:stretch/>
          </p:blipFill>
          <p:spPr bwMode="auto">
            <a:xfrm>
              <a:off x="4442747" y="3673565"/>
              <a:ext cx="2568214" cy="8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3873500" y="2032000"/>
              <a:ext cx="3746500" cy="3788663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Straight Connector 29"/>
            <p:cNvCxnSpPr>
              <a:stCxn id="28" idx="0"/>
              <a:endCxn id="5" idx="2"/>
            </p:cNvCxnSpPr>
            <p:nvPr/>
          </p:nvCxnSpPr>
          <p:spPr>
            <a:xfrm flipV="1">
              <a:off x="5746750" y="1638394"/>
              <a:ext cx="0" cy="3936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3" b="43704"/>
          <a:stretch/>
        </p:blipFill>
        <p:spPr>
          <a:xfrm>
            <a:off x="163970" y="4311054"/>
            <a:ext cx="2045248" cy="374962"/>
          </a:xfrm>
          <a:prstGeom prst="rect">
            <a:avLst/>
          </a:prstGeom>
        </p:spPr>
      </p:pic>
      <p:pic>
        <p:nvPicPr>
          <p:cNvPr id="1050" name="Picture 26" descr="Italy's online cadastral maps system open to a much more wider and  inclusive approach | FiscoOggi.i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9" y="1541625"/>
            <a:ext cx="779121" cy="7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17068" y="4686016"/>
            <a:ext cx="2412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ARC </a:t>
            </a:r>
            <a:r>
              <a:rPr lang="en-US" sz="3600" b="1" i="1" dirty="0" smtClean="0">
                <a:solidFill>
                  <a:schemeClr val="accent4">
                    <a:lumMod val="50000"/>
                  </a:schemeClr>
                </a:solidFill>
              </a:rPr>
              <a:t>Storm</a:t>
            </a:r>
            <a:endParaRPr lang="he-IL" sz="36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3166" y="2225318"/>
            <a:ext cx="2412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ArcGIS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2572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12</cp:revision>
  <dcterms:created xsi:type="dcterms:W3CDTF">2022-08-11T07:56:19Z</dcterms:created>
  <dcterms:modified xsi:type="dcterms:W3CDTF">2022-08-16T10:11:41Z</dcterms:modified>
</cp:coreProperties>
</file>