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3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גבולות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תצ"ר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בשטח לא מוסדר-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נקודות גבול חלקות בתהליך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88592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סטאטוס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3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40533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2" name="מלבן 1"/>
          <p:cNvSpPr/>
          <p:nvPr/>
        </p:nvSpPr>
        <p:spPr>
          <a:xfrm>
            <a:off x="5270100" y="1166660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81567"/>
              </p:ext>
            </p:extLst>
          </p:nvPr>
        </p:nvGraphicFramePr>
        <p:xfrm>
          <a:off x="3701858" y="1566770"/>
          <a:ext cx="4737538" cy="4538153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5" name="מלבן 1"/>
          <p:cNvSpPr/>
          <p:nvPr/>
        </p:nvSpPr>
        <p:spPr>
          <a:xfrm>
            <a:off x="9405058" y="3090754"/>
            <a:ext cx="1570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2594"/>
              </p:ext>
            </p:extLst>
          </p:nvPr>
        </p:nvGraphicFramePr>
        <p:xfrm>
          <a:off x="8909236" y="3443147"/>
          <a:ext cx="2408353" cy="15640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כרטסת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טבלאי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דיגיטציה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1421052" y="121437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3795"/>
              </p:ext>
            </p:extLst>
          </p:nvPr>
        </p:nvGraphicFramePr>
        <p:xfrm>
          <a:off x="925230" y="1566770"/>
          <a:ext cx="2408353" cy="206692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קליטת קבצים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כשרה לרישום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מאושרת לתיעוד גבולות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מבוטל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35756"/>
              </p:ext>
            </p:extLst>
          </p:nvPr>
        </p:nvGraphicFramePr>
        <p:xfrm>
          <a:off x="1271848" y="1327569"/>
          <a:ext cx="10095894" cy="243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33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169017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52089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42359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27475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34593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 העיקרי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5,740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קיימת של</a:t>
                      </a:r>
                      <a:r>
                        <a:rPr lang="he-IL" sz="14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</a:t>
                      </a:r>
                      <a:r>
                        <a:rPr lang="he-IL" sz="14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בשטח לא מוסדר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600" b="1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</a:t>
                      </a:r>
                      <a:r>
                        <a:rPr lang="he-IL" sz="1600" b="1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1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בשטח לא מוסדר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ctr" rtl="0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layer=TAZAR_BORDER_LOMUSDAR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עבור שדה </a:t>
                      </a:r>
                      <a:r>
                        <a:rPr lang="en-US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he-IL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29,205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</a:t>
                      </a:r>
                      <a:r>
                        <a:rPr lang="he-IL" sz="14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שהוסבו </a:t>
                      </a:r>
                      <a:r>
                        <a:rPr lang="he-IL" sz="14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לבנק"ל</a:t>
                      </a:r>
                      <a:r>
                        <a:rPr lang="he-IL" sz="14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 </a:t>
                      </a:r>
                      <a:r>
                        <a:rPr lang="he-IL" sz="1600" b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מודרניים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ctr" rtl="0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81975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רץ, החל מ-1 . הוספת 9,000,000 לזיהוי של תהליך.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אליפסה מלא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סכימה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תאריך המדידה &lt;= 2015 המקור יהיה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אחרת יהיה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מספר רישיון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SURVEYOR_ID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קיים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נתונים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עם שכבת גושים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060483" y="363823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תוצאות וכמויות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20814"/>
              </p:ext>
            </p:extLst>
          </p:nvPr>
        </p:nvGraphicFramePr>
        <p:xfrm>
          <a:off x="2358087" y="1329293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GeodeticNetwork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262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2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1056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2818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00071"/>
              </p:ext>
            </p:extLst>
          </p:nvPr>
        </p:nvGraphicFramePr>
        <p:xfrm>
          <a:off x="5702991" y="1329293"/>
          <a:ext cx="2284615" cy="84645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484993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Status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NaN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4139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3705"/>
              </p:ext>
            </p:extLst>
          </p:nvPr>
        </p:nvGraphicFramePr>
        <p:xfrm>
          <a:off x="9047895" y="132929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dirty="0" err="1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1277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2862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766E3B-1412-443A-8B1B-6CEC98372D9E}"/>
              </a:ext>
            </a:extLst>
          </p:cNvPr>
          <p:cNvSpPr/>
          <p:nvPr/>
        </p:nvSpPr>
        <p:spPr>
          <a:xfrm>
            <a:off x="8974965" y="5433609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נכון לתאריך 30/11/2022</a:t>
            </a:r>
          </a:p>
        </p:txBody>
      </p:sp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425</Words>
  <Application>Microsoft Office PowerPoint</Application>
  <PresentationFormat>Widescreen</PresentationFormat>
  <Paragraphs>192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44</cp:revision>
  <dcterms:created xsi:type="dcterms:W3CDTF">2022-07-17T09:48:46Z</dcterms:created>
  <dcterms:modified xsi:type="dcterms:W3CDTF">2022-12-08T09:32:08Z</dcterms:modified>
</cp:coreProperties>
</file>