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טבלת סדר פעולות  -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>
                <a:solidFill>
                  <a:srgbClr val="002060"/>
                </a:solidFill>
              </a:rPr>
              <a:t>סדר פעולות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21651"/>
              </p:ext>
            </p:extLst>
          </p:nvPr>
        </p:nvGraphicFramePr>
        <p:xfrm>
          <a:off x="963386" y="933348"/>
          <a:ext cx="10599575" cy="5080003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86683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BlockNumber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גוש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SubBlockNumber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תת גוש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CPBUniqueID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ActionNumber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פעולה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LineNumber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שורה בטבלת פעולה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FromParcelTemp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מחלקה ארעית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FromParcelFinal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מחלקה סופית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ToBlockNumber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מספר גוש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ToSubBlockNumber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מספר תת גוש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ToParcelTemp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חלקה ארעית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ToParcelFinal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חלקה סופית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לא</a:t>
                      </a:r>
                      <a:endParaRPr lang="he-I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58940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ActionType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 הפעולה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4972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ProcessType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9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מלבן 1"/>
          <p:cNvSpPr/>
          <p:nvPr/>
        </p:nvSpPr>
        <p:spPr>
          <a:xfrm>
            <a:off x="8172691" y="1133104"/>
            <a:ext cx="186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ProcessType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6973"/>
              </p:ext>
            </p:extLst>
          </p:nvPr>
        </p:nvGraphicFramePr>
        <p:xfrm>
          <a:off x="6604449" y="1499684"/>
          <a:ext cx="4737538" cy="41628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227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4114787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28579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מרחבית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6321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פסק דין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76540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תשריט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לתיעוד גבולות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01655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מבוסס קואורדינאטות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43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הסדר לפי סעיף 97ב'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96029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74534"/>
                  </a:ext>
                </a:extLst>
              </a:tr>
              <a:tr h="297322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2041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הסדר מקרקעין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29105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רישום ראשון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214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544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28972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רישום שטח וגבולות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286846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2516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תשריט</a:t>
                      </a:r>
                      <a:r>
                        <a:rPr lang="he-IL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לתיעוד גבולות בשטח לא מוסדר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08086"/>
                  </a:ext>
                </a:extLst>
              </a:tr>
            </a:tbl>
          </a:graphicData>
        </a:graphic>
      </p:graphicFrame>
      <p:sp>
        <p:nvSpPr>
          <p:cNvPr id="27" name="מלבן 1"/>
          <p:cNvSpPr/>
          <p:nvPr/>
        </p:nvSpPr>
        <p:spPr>
          <a:xfrm>
            <a:off x="2959952" y="1133104"/>
            <a:ext cx="1454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ActionType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7092"/>
              </p:ext>
            </p:extLst>
          </p:nvPr>
        </p:nvGraphicFramePr>
        <p:xfrm>
          <a:off x="1714500" y="1499684"/>
          <a:ext cx="3873052" cy="24003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1688652">
                  <a:extLst>
                    <a:ext uri="{9D8B030D-6E8A-4147-A177-3AD203B41FA5}">
                      <a16:colId xmlns:a16="http://schemas.microsoft.com/office/drawing/2014/main" val="236528644"/>
                    </a:ext>
                  </a:extLst>
                </a:gridCol>
                <a:gridCol w="89527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28912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 תהליך</a:t>
                      </a: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חלוקה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6599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איחוד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919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endParaRPr kumimoji="0" lang="he-IL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העברה בין גושים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638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פסק דין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83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פסק דין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העברה בין גושים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991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פסק דין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טיוב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תת"ג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טיוב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קמ"ק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טיוב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97 ב'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טיוב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תת"ג בשטח לא מוסדר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טיוב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922933"/>
              </p:ext>
            </p:extLst>
          </p:nvPr>
        </p:nvGraphicFramePr>
        <p:xfrm>
          <a:off x="349956" y="693668"/>
          <a:ext cx="11458221" cy="590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3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1264355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3239912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1919111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10631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 לשימוש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המידע העיקרי המכיל את סדר ומספר הפעולות בתכניות מסוג </a:t>
                      </a:r>
                      <a:r>
                        <a:rPr lang="he-IL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.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סדר פעולות מ-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action_parcel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לצורך קבלת מידע על גבולות התהליכים שיהיו בטבלת סדר הפעולות.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תהליכי </a:t>
                      </a:r>
                      <a:r>
                        <a:rPr lang="he-IL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 מ-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עדכני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CadasterProcessBorders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שדה של סוג פעולה.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סוג פעולה מ-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REV_ACTION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252980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לצורך קבלת מידע על גבולות </a:t>
                      </a:r>
                      <a:r>
                        <a:rPr lang="he-IL" sz="11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כרטסת שיהיו בטבלת סדר פעולות.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</a:t>
                      </a:r>
                      <a:r>
                        <a:rPr lang="he-IL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כרטסת מ-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orcale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TALAR_ACTIONS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790229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לצורך קבלת מידע על החלקות שעליהן נעשות פעולות.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בתהליך מ-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CADSDE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PARCELS_INPROCESS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543173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לצורך קבלת מידע על גבולות תת"ג שיהיו בטבלת סדר פעולות.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תת"ג מ-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orcale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TATAG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54978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לצורך קבלת מידע על גבולות תיקון 97ב' שיהיו בטבלת סדר פעולות.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תיקון 97ב'  מ-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orcale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TIKUN_HESDER_97B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640545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לצורך קבלת מידע על גבולות פס"ד שיהיו בטבלת סדר פעולות.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פס"ד מ-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orcale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psak_din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740095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לצורך קבלת מידע על חלקות פס"ד שעליהן נעשות פעולות.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חלקות פס"ד מ-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orcale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  <a:p>
                      <a:pPr algn="r" rtl="1"/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psak_din_parcels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253136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8075"/>
              </p:ext>
            </p:extLst>
          </p:nvPr>
        </p:nvGraphicFramePr>
        <p:xfrm>
          <a:off x="383822" y="958356"/>
          <a:ext cx="11052413" cy="522064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7834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464579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BlockNumber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מהשדה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GUSH_NUM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או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GUSHNUM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או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BLOCKNUMBER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מכל מקור מידע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SubBlockNumber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מהשדה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GUSH_SUFFIX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או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GUSHSUFFIX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או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BLOCKSUFFIXNUMBER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מכל מקור מידע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CPBUniqueID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יתאכלס על ידי מיזוג עם שכבת גבולות תהליכי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עדכנית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ActionNumber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ACTION_NUM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ACTIONNUMBER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LineNumber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LINENUMBER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FromParcelTemp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FROM_PARCEL_TMP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ו-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FROMPARCELTEMP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FromParcelFinal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FROM_PARCEL_FINAL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ו-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FROMPARCELFINAL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ToBlockNumber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TO_GUSH_NUM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ו-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TOBLOCKNUMBER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637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ToSubBlockNumber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TO_GUSH_SUFFIX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ו-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TOBLOCKSUFFIXNUMBER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ToParcelTemp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TO_PARCEL_TMP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ו-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TOPARCELTEMP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ToParcelFinal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TO_PARCEL_FINAL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ו-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TOPARCELFINAL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4535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ActionType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ACTION_TYPE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ו-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ACTIONTYPE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ולפי סוג התהליך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הקדסטרי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(למשל תת"ג יכול להיות רק פעולת טיוב).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9746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ProcessType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משדה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ProcessType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של גבולות תהליכי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עדכניים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4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060483" y="363823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תוצאות וכמויות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02999"/>
              </p:ext>
            </p:extLst>
          </p:nvPr>
        </p:nvGraphicFramePr>
        <p:xfrm>
          <a:off x="2358087" y="1329293"/>
          <a:ext cx="2284615" cy="218827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ActionType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err="1">
                          <a:effectLst/>
                          <a:latin typeface="+mn-lt"/>
                        </a:rPr>
                        <a:t>NaN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584655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1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663916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2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230976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3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39856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4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23138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71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146"/>
              </p:ext>
            </p:extLst>
          </p:nvPr>
        </p:nvGraphicFramePr>
        <p:xfrm>
          <a:off x="5702991" y="1329293"/>
          <a:ext cx="2284615" cy="182680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dirty="0" err="1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1515720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3683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4405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21313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9673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200" dirty="0"/>
                        <a:t>1825</a:t>
                      </a:r>
                      <a:endParaRPr lang="he-IL" sz="1200" b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621</Words>
  <Application>Microsoft Office PowerPoint</Application>
  <PresentationFormat>Widescreen</PresentationFormat>
  <Paragraphs>234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אופיר מזור</cp:lastModifiedBy>
  <cp:revision>54</cp:revision>
  <dcterms:created xsi:type="dcterms:W3CDTF">2022-07-17T09:48:46Z</dcterms:created>
  <dcterms:modified xsi:type="dcterms:W3CDTF">2022-12-08T09:27:05Z</dcterms:modified>
</cp:coreProperties>
</file>