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20"/>
  </p:notesMasterIdLst>
  <p:handoutMasterIdLst>
    <p:handoutMasterId r:id="rId21"/>
  </p:handoutMasterIdLst>
  <p:sldIdLst>
    <p:sldId id="259" r:id="rId4"/>
    <p:sldId id="277" r:id="rId5"/>
    <p:sldId id="275" r:id="rId6"/>
    <p:sldId id="276" r:id="rId7"/>
    <p:sldId id="258" r:id="rId8"/>
    <p:sldId id="264" r:id="rId9"/>
    <p:sldId id="265" r:id="rId10"/>
    <p:sldId id="260" r:id="rId11"/>
    <p:sldId id="261" r:id="rId12"/>
    <p:sldId id="262" r:id="rId13"/>
    <p:sldId id="263" r:id="rId14"/>
    <p:sldId id="279" r:id="rId15"/>
    <p:sldId id="281" r:id="rId16"/>
    <p:sldId id="267" r:id="rId17"/>
    <p:sldId id="268" r:id="rId18"/>
    <p:sldId id="271" r:id="rId19"/>
  </p:sldIdLst>
  <p:sldSz cx="18288000" cy="10287000"/>
  <p:notesSz cx="6858000" cy="9144000"/>
  <p:embeddedFontLst>
    <p:embeddedFont>
      <p:font typeface="Suez One" pitchFamily="2" charset="-79"/>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סגנון בהיר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סגנון ביניים 3 - הדגשה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סגנון ביניים 3 - הדגשה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64354" autoAdjust="0"/>
  </p:normalViewPr>
  <p:slideViewPr>
    <p:cSldViewPr>
      <p:cViewPr varScale="1">
        <p:scale>
          <a:sx n="53" d="100"/>
          <a:sy n="53" d="100"/>
        </p:scale>
        <p:origin x="23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C0234-0F90-4C35-B742-F536DFEE9ADC}"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0733DDFF-0D41-48E5-BA4A-A98D66FB044E}">
      <dgm:prSet custT="1"/>
      <dgm:spPr/>
      <dgm:t>
        <a:bodyPr/>
        <a:lstStyle/>
        <a:p>
          <a:r>
            <a:rPr lang="en-US" sz="2000" b="1" i="0"/>
            <a:t>10/06/2024:</a:t>
          </a:r>
        </a:p>
        <a:p>
          <a:r>
            <a:rPr lang="en-US" sz="2000" b="0" i="0"/>
            <a:t> A meeting at Carmey Gil Center - meeting the staff and conducting a tour.</a:t>
          </a:r>
          <a:endParaRPr lang="en-US" sz="2000" dirty="0"/>
        </a:p>
      </dgm:t>
    </dgm:pt>
    <dgm:pt modelId="{56F81D11-E297-4D58-B3B0-9294FB54A995}" type="parTrans" cxnId="{70FE2D7D-30BA-4CB5-A5E5-0F054B1C9C02}">
      <dgm:prSet/>
      <dgm:spPr/>
      <dgm:t>
        <a:bodyPr/>
        <a:lstStyle/>
        <a:p>
          <a:endParaRPr lang="en-US"/>
        </a:p>
      </dgm:t>
    </dgm:pt>
    <dgm:pt modelId="{EAA72568-27F2-4A94-A3E8-32E97E593857}" type="sibTrans" cxnId="{70FE2D7D-30BA-4CB5-A5E5-0F054B1C9C02}">
      <dgm:prSet/>
      <dgm:spPr/>
      <dgm:t>
        <a:bodyPr/>
        <a:lstStyle/>
        <a:p>
          <a:endParaRPr lang="en-US"/>
        </a:p>
      </dgm:t>
    </dgm:pt>
    <dgm:pt modelId="{7E5E9593-5B67-4F9E-A833-E685F80A25A3}">
      <dgm:prSet custT="1"/>
      <dgm:spPr/>
      <dgm:t>
        <a:bodyPr/>
        <a:lstStyle/>
        <a:p>
          <a:r>
            <a:rPr lang="en-US" sz="2000" b="1" i="0"/>
            <a:t>20/06/2024:</a:t>
          </a:r>
        </a:p>
        <a:p>
          <a:r>
            <a:rPr lang="en-US" sz="2000" b="1" i="0"/>
            <a:t> </a:t>
          </a:r>
          <a:r>
            <a:rPr lang="en-US" sz="2000" b="0" i="0"/>
            <a:t>Defining the problem according to a meeting. </a:t>
          </a:r>
          <a:endParaRPr lang="en-US" sz="2000" dirty="0"/>
        </a:p>
      </dgm:t>
    </dgm:pt>
    <dgm:pt modelId="{0C028C1A-D974-491A-96EB-F524D9148961}" type="parTrans" cxnId="{5E7F8A44-1046-4E83-8E67-D618B6A44DFF}">
      <dgm:prSet/>
      <dgm:spPr/>
      <dgm:t>
        <a:bodyPr/>
        <a:lstStyle/>
        <a:p>
          <a:endParaRPr lang="en-US"/>
        </a:p>
      </dgm:t>
    </dgm:pt>
    <dgm:pt modelId="{272ED424-C9B8-49F7-8AAA-97F09A62D125}" type="sibTrans" cxnId="{5E7F8A44-1046-4E83-8E67-D618B6A44DFF}">
      <dgm:prSet/>
      <dgm:spPr/>
      <dgm:t>
        <a:bodyPr/>
        <a:lstStyle/>
        <a:p>
          <a:endParaRPr lang="en-US"/>
        </a:p>
      </dgm:t>
    </dgm:pt>
    <dgm:pt modelId="{20365421-A5AC-48AB-8E21-6D4F59EF8BB1}">
      <dgm:prSet custT="1"/>
      <dgm:spPr/>
      <dgm:t>
        <a:bodyPr/>
        <a:lstStyle/>
        <a:p>
          <a:r>
            <a:rPr lang="en-US" sz="2000" b="1" i="0"/>
            <a:t>25/06/24: </a:t>
          </a:r>
        </a:p>
        <a:p>
          <a:r>
            <a:rPr lang="en-US" sz="2000" b="0" i="0"/>
            <a:t>System requirements -    a list of requirements according to the request of the staff.</a:t>
          </a:r>
          <a:endParaRPr lang="en-US" sz="2000" dirty="0"/>
        </a:p>
      </dgm:t>
    </dgm:pt>
    <dgm:pt modelId="{9D44C328-6423-4D80-BCBC-227F401A1D7C}" type="parTrans" cxnId="{2CECBC2D-FAFD-47A8-BADD-B219EEF5BF4D}">
      <dgm:prSet/>
      <dgm:spPr/>
      <dgm:t>
        <a:bodyPr/>
        <a:lstStyle/>
        <a:p>
          <a:endParaRPr lang="en-US"/>
        </a:p>
      </dgm:t>
    </dgm:pt>
    <dgm:pt modelId="{75B6F55E-2D7E-4AFB-9521-A43B528BD25F}" type="sibTrans" cxnId="{2CECBC2D-FAFD-47A8-BADD-B219EEF5BF4D}">
      <dgm:prSet/>
      <dgm:spPr/>
      <dgm:t>
        <a:bodyPr/>
        <a:lstStyle/>
        <a:p>
          <a:endParaRPr lang="en-US"/>
        </a:p>
      </dgm:t>
    </dgm:pt>
    <dgm:pt modelId="{0408738D-5D75-48F3-99A3-8C17D51FDC0A}">
      <dgm:prSet custT="1"/>
      <dgm:spPr/>
      <dgm:t>
        <a:bodyPr/>
        <a:lstStyle/>
        <a:p>
          <a:r>
            <a:rPr lang="en-US" sz="2000" b="1" i="0"/>
            <a:t>02/07/2024:</a:t>
          </a:r>
        </a:p>
        <a:p>
          <a:r>
            <a:rPr lang="en-US" sz="2000" b="1" i="0"/>
            <a:t> </a:t>
          </a:r>
          <a:r>
            <a:rPr lang="en-US" sz="2000" b="0" i="0"/>
            <a:t>Literature review - research and learning that will help us develop an app adapted for individuals with special needs.</a:t>
          </a:r>
          <a:endParaRPr lang="en-US" sz="2000" dirty="0"/>
        </a:p>
      </dgm:t>
    </dgm:pt>
    <dgm:pt modelId="{D396E7F9-D688-44E4-AD63-1A064E01717A}" type="parTrans" cxnId="{B792C572-2D3E-4B17-BADB-858A9C91341B}">
      <dgm:prSet/>
      <dgm:spPr/>
      <dgm:t>
        <a:bodyPr/>
        <a:lstStyle/>
        <a:p>
          <a:endParaRPr lang="en-US"/>
        </a:p>
      </dgm:t>
    </dgm:pt>
    <dgm:pt modelId="{565F2649-39DA-482A-99DF-0922C166E2E1}" type="sibTrans" cxnId="{B792C572-2D3E-4B17-BADB-858A9C91341B}">
      <dgm:prSet/>
      <dgm:spPr/>
      <dgm:t>
        <a:bodyPr/>
        <a:lstStyle/>
        <a:p>
          <a:endParaRPr lang="en-US"/>
        </a:p>
      </dgm:t>
    </dgm:pt>
    <dgm:pt modelId="{1E3B413E-693C-43E7-A4CF-5D03BABE2C28}">
      <dgm:prSet custT="1"/>
      <dgm:spPr/>
      <dgm:t>
        <a:bodyPr/>
        <a:lstStyle/>
        <a:p>
          <a:r>
            <a:rPr lang="en-US" sz="2000" b="1" i="0"/>
            <a:t>17/07/2024:</a:t>
          </a:r>
        </a:p>
        <a:p>
          <a:r>
            <a:rPr lang="en-US" sz="2000" b="1" i="0"/>
            <a:t> </a:t>
          </a:r>
          <a:r>
            <a:rPr lang="en-US" sz="2000" b="0" i="0"/>
            <a:t>Diagrams - charts that will clearly present the system's operations.</a:t>
          </a:r>
          <a:endParaRPr lang="en-US" sz="2000" dirty="0"/>
        </a:p>
      </dgm:t>
    </dgm:pt>
    <dgm:pt modelId="{9E536FFD-7968-4906-B11D-72767250227C}" type="parTrans" cxnId="{67EC7DE4-F2AA-48E3-B445-2CFD9FE9908F}">
      <dgm:prSet/>
      <dgm:spPr/>
      <dgm:t>
        <a:bodyPr/>
        <a:lstStyle/>
        <a:p>
          <a:endParaRPr lang="en-US"/>
        </a:p>
      </dgm:t>
    </dgm:pt>
    <dgm:pt modelId="{87E492DE-174B-43C1-BC85-F35ACFFDF5AF}" type="sibTrans" cxnId="{67EC7DE4-F2AA-48E3-B445-2CFD9FE9908F}">
      <dgm:prSet/>
      <dgm:spPr/>
      <dgm:t>
        <a:bodyPr/>
        <a:lstStyle/>
        <a:p>
          <a:endParaRPr lang="en-US"/>
        </a:p>
      </dgm:t>
    </dgm:pt>
    <dgm:pt modelId="{22E421D4-47E7-4566-A9F0-4CBF0910586F}">
      <dgm:prSet custT="1"/>
      <dgm:spPr/>
      <dgm:t>
        <a:bodyPr/>
        <a:lstStyle/>
        <a:p>
          <a:r>
            <a:rPr lang="en-US" sz="2000" b="1" i="0"/>
            <a:t>25/07/2024: </a:t>
          </a:r>
        </a:p>
        <a:p>
          <a:r>
            <a:rPr lang="en-US" sz="2000" b="0" i="0"/>
            <a:t>Screens - the design of the system is adapted to users, inspired by photos we collected on the tour.</a:t>
          </a:r>
          <a:endParaRPr lang="en-US" sz="2000" dirty="0"/>
        </a:p>
      </dgm:t>
    </dgm:pt>
    <dgm:pt modelId="{405773AB-BFB2-4F5E-954B-B989F7C8E38B}" type="parTrans" cxnId="{FFE6701B-0FAF-4E77-8791-73C17ED4CC34}">
      <dgm:prSet/>
      <dgm:spPr/>
      <dgm:t>
        <a:bodyPr/>
        <a:lstStyle/>
        <a:p>
          <a:endParaRPr lang="en-US"/>
        </a:p>
      </dgm:t>
    </dgm:pt>
    <dgm:pt modelId="{661F06CA-871D-42CF-BEB9-649FFAF81977}" type="sibTrans" cxnId="{FFE6701B-0FAF-4E77-8791-73C17ED4CC34}">
      <dgm:prSet/>
      <dgm:spPr/>
      <dgm:t>
        <a:bodyPr/>
        <a:lstStyle/>
        <a:p>
          <a:endParaRPr lang="en-US"/>
        </a:p>
      </dgm:t>
    </dgm:pt>
    <dgm:pt modelId="{076B5D7D-0FF9-4DBD-8758-C5900DF9791C}">
      <dgm:prSet custT="1"/>
      <dgm:spPr/>
      <dgm:t>
        <a:bodyPr/>
        <a:lstStyle/>
        <a:p>
          <a:r>
            <a:rPr lang="en-US" sz="2000" b="1" i="0"/>
            <a:t>02/08/2024:</a:t>
          </a:r>
        </a:p>
        <a:p>
          <a:r>
            <a:rPr lang="en-US" sz="2000" b="0" i="0"/>
            <a:t> System Architecture - Reviewed technologies and selected tools for system implementation.</a:t>
          </a:r>
          <a:endParaRPr lang="en-US" sz="2000" dirty="0"/>
        </a:p>
      </dgm:t>
    </dgm:pt>
    <dgm:pt modelId="{FF38DFB2-8663-451C-8E1F-AE069068C9DE}" type="parTrans" cxnId="{C50AE9D0-D49E-4523-BC05-8A58C10B1355}">
      <dgm:prSet/>
      <dgm:spPr/>
      <dgm:t>
        <a:bodyPr/>
        <a:lstStyle/>
        <a:p>
          <a:endParaRPr lang="en-US"/>
        </a:p>
      </dgm:t>
    </dgm:pt>
    <dgm:pt modelId="{3574759C-C1CD-43A0-B2D7-6355141D88E8}" type="sibTrans" cxnId="{C50AE9D0-D49E-4523-BC05-8A58C10B1355}">
      <dgm:prSet/>
      <dgm:spPr/>
      <dgm:t>
        <a:bodyPr/>
        <a:lstStyle/>
        <a:p>
          <a:endParaRPr lang="en-US"/>
        </a:p>
      </dgm:t>
    </dgm:pt>
    <dgm:pt modelId="{A30A6234-AD3D-4D79-99D4-5D46156951A8}">
      <dgm:prSet custT="1"/>
      <dgm:spPr/>
      <dgm:t>
        <a:bodyPr/>
        <a:lstStyle/>
        <a:p>
          <a:r>
            <a:rPr lang="en-US" sz="2000" b="1" i="0"/>
            <a:t>20/08/2024:</a:t>
          </a:r>
          <a:r>
            <a:rPr lang="en-US" sz="2000" b="0" i="0"/>
            <a:t> </a:t>
          </a:r>
        </a:p>
        <a:p>
          <a:r>
            <a:rPr lang="en-US" sz="2000" b="0" i="0"/>
            <a:t>Zoom meeting with Carmey Gil staff</a:t>
          </a:r>
        </a:p>
        <a:p>
          <a:r>
            <a:rPr lang="en-US" sz="2000" b="0" i="0"/>
            <a:t> - Presentation of the main ideas in the system and implementation planning.</a:t>
          </a:r>
          <a:endParaRPr lang="en-US" sz="2000" dirty="0"/>
        </a:p>
      </dgm:t>
    </dgm:pt>
    <dgm:pt modelId="{39A641FB-B88A-441F-8EC6-39524B4EDDAE}" type="parTrans" cxnId="{AA1B7071-0C95-445F-BB88-9F5A9F22987B}">
      <dgm:prSet/>
      <dgm:spPr/>
      <dgm:t>
        <a:bodyPr/>
        <a:lstStyle/>
        <a:p>
          <a:endParaRPr lang="en-US"/>
        </a:p>
      </dgm:t>
    </dgm:pt>
    <dgm:pt modelId="{0330ED8E-80CE-4831-9B28-54F8942E3735}" type="sibTrans" cxnId="{AA1B7071-0C95-445F-BB88-9F5A9F22987B}">
      <dgm:prSet/>
      <dgm:spPr/>
      <dgm:t>
        <a:bodyPr/>
        <a:lstStyle/>
        <a:p>
          <a:endParaRPr lang="en-US"/>
        </a:p>
      </dgm:t>
    </dgm:pt>
    <dgm:pt modelId="{B5E377EB-2168-47DE-81B2-8FED2DB291F5}">
      <dgm:prSet custT="1"/>
      <dgm:spPr/>
      <dgm:t>
        <a:bodyPr/>
        <a:lstStyle/>
        <a:p>
          <a:r>
            <a:rPr lang="en-US" sz="2000" b="1" i="0"/>
            <a:t>21/08/2024:</a:t>
          </a:r>
        </a:p>
        <a:p>
          <a:r>
            <a:rPr lang="en-US" sz="2000" b="1" i="0"/>
            <a:t> </a:t>
          </a:r>
          <a:r>
            <a:rPr lang="en-US" sz="2000" b="0" i="0"/>
            <a:t>Evaluated different hardware options for implementing the system at Carmey Gil Center.</a:t>
          </a:r>
          <a:endParaRPr lang="en-US" sz="2000" dirty="0"/>
        </a:p>
      </dgm:t>
    </dgm:pt>
    <dgm:pt modelId="{0AE80A10-62C0-417D-AA48-92F32227B278}" type="parTrans" cxnId="{1F52854F-EA9C-463C-B562-4F5D3A77C938}">
      <dgm:prSet/>
      <dgm:spPr/>
      <dgm:t>
        <a:bodyPr/>
        <a:lstStyle/>
        <a:p>
          <a:endParaRPr lang="en-US"/>
        </a:p>
      </dgm:t>
    </dgm:pt>
    <dgm:pt modelId="{22F6647D-0D89-49AD-B03D-4FE6AEA35E2A}" type="sibTrans" cxnId="{1F52854F-EA9C-463C-B562-4F5D3A77C938}">
      <dgm:prSet/>
      <dgm:spPr/>
      <dgm:t>
        <a:bodyPr/>
        <a:lstStyle/>
        <a:p>
          <a:endParaRPr lang="en-US"/>
        </a:p>
      </dgm:t>
    </dgm:pt>
    <dgm:pt modelId="{11D56FDA-AED1-49C0-A1FA-EE597D5719A7}" type="pres">
      <dgm:prSet presAssocID="{4B4C0234-0F90-4C35-B742-F536DFEE9ADC}" presName="Name0" presStyleCnt="0">
        <dgm:presLayoutVars>
          <dgm:dir/>
          <dgm:resizeHandles val="exact"/>
        </dgm:presLayoutVars>
      </dgm:prSet>
      <dgm:spPr/>
    </dgm:pt>
    <dgm:pt modelId="{E71DE67F-8FE1-4F8F-80D6-C2B395BC0F3C}" type="pres">
      <dgm:prSet presAssocID="{0733DDFF-0D41-48E5-BA4A-A98D66FB044E}" presName="node" presStyleLbl="node1" presStyleIdx="0" presStyleCnt="9">
        <dgm:presLayoutVars>
          <dgm:bulletEnabled val="1"/>
        </dgm:presLayoutVars>
      </dgm:prSet>
      <dgm:spPr/>
    </dgm:pt>
    <dgm:pt modelId="{981D34E2-8B26-4FD6-BA52-7A50E223ACF1}" type="pres">
      <dgm:prSet presAssocID="{EAA72568-27F2-4A94-A3E8-32E97E593857}" presName="sibTrans" presStyleLbl="sibTrans1D1" presStyleIdx="0" presStyleCnt="8"/>
      <dgm:spPr/>
    </dgm:pt>
    <dgm:pt modelId="{1B969D6C-2ABD-49AA-A7BF-4BD24E3B0D98}" type="pres">
      <dgm:prSet presAssocID="{EAA72568-27F2-4A94-A3E8-32E97E593857}" presName="connectorText" presStyleLbl="sibTrans1D1" presStyleIdx="0" presStyleCnt="8"/>
      <dgm:spPr/>
    </dgm:pt>
    <dgm:pt modelId="{C8788A80-CC9E-4C52-920C-BA1662165BFB}" type="pres">
      <dgm:prSet presAssocID="{7E5E9593-5B67-4F9E-A833-E685F80A25A3}" presName="node" presStyleLbl="node1" presStyleIdx="1" presStyleCnt="9">
        <dgm:presLayoutVars>
          <dgm:bulletEnabled val="1"/>
        </dgm:presLayoutVars>
      </dgm:prSet>
      <dgm:spPr/>
    </dgm:pt>
    <dgm:pt modelId="{6A384D60-7A43-4C10-A0BC-9A0DD23F3027}" type="pres">
      <dgm:prSet presAssocID="{272ED424-C9B8-49F7-8AAA-97F09A62D125}" presName="sibTrans" presStyleLbl="sibTrans1D1" presStyleIdx="1" presStyleCnt="8"/>
      <dgm:spPr/>
    </dgm:pt>
    <dgm:pt modelId="{807D2CBC-8AEF-4E4F-9E4F-011B8DE5B4BF}" type="pres">
      <dgm:prSet presAssocID="{272ED424-C9B8-49F7-8AAA-97F09A62D125}" presName="connectorText" presStyleLbl="sibTrans1D1" presStyleIdx="1" presStyleCnt="8"/>
      <dgm:spPr/>
    </dgm:pt>
    <dgm:pt modelId="{CA93B006-EF5B-498C-8C41-C1AAA5725C59}" type="pres">
      <dgm:prSet presAssocID="{20365421-A5AC-48AB-8E21-6D4F59EF8BB1}" presName="node" presStyleLbl="node1" presStyleIdx="2" presStyleCnt="9">
        <dgm:presLayoutVars>
          <dgm:bulletEnabled val="1"/>
        </dgm:presLayoutVars>
      </dgm:prSet>
      <dgm:spPr/>
    </dgm:pt>
    <dgm:pt modelId="{43B0B42C-80F0-4B7B-B418-04750FEDAF25}" type="pres">
      <dgm:prSet presAssocID="{75B6F55E-2D7E-4AFB-9521-A43B528BD25F}" presName="sibTrans" presStyleLbl="sibTrans1D1" presStyleIdx="2" presStyleCnt="8"/>
      <dgm:spPr/>
    </dgm:pt>
    <dgm:pt modelId="{C955638B-BBCA-486E-94D4-345311164E7A}" type="pres">
      <dgm:prSet presAssocID="{75B6F55E-2D7E-4AFB-9521-A43B528BD25F}" presName="connectorText" presStyleLbl="sibTrans1D1" presStyleIdx="2" presStyleCnt="8"/>
      <dgm:spPr/>
    </dgm:pt>
    <dgm:pt modelId="{F2E989B5-3E73-4F4A-A9A3-F4D603F03F8A}" type="pres">
      <dgm:prSet presAssocID="{0408738D-5D75-48F3-99A3-8C17D51FDC0A}" presName="node" presStyleLbl="node1" presStyleIdx="3" presStyleCnt="9" custScaleX="120015">
        <dgm:presLayoutVars>
          <dgm:bulletEnabled val="1"/>
        </dgm:presLayoutVars>
      </dgm:prSet>
      <dgm:spPr/>
    </dgm:pt>
    <dgm:pt modelId="{62494EA4-4053-4702-8AA1-EB991198CFBD}" type="pres">
      <dgm:prSet presAssocID="{565F2649-39DA-482A-99DF-0922C166E2E1}" presName="sibTrans" presStyleLbl="sibTrans1D1" presStyleIdx="3" presStyleCnt="8"/>
      <dgm:spPr/>
    </dgm:pt>
    <dgm:pt modelId="{CC45A00F-10FB-4395-B3D8-0193A675771D}" type="pres">
      <dgm:prSet presAssocID="{565F2649-39DA-482A-99DF-0922C166E2E1}" presName="connectorText" presStyleLbl="sibTrans1D1" presStyleIdx="3" presStyleCnt="8"/>
      <dgm:spPr/>
    </dgm:pt>
    <dgm:pt modelId="{FDC66F0B-7E6C-4BA7-AD88-38095A879F8A}" type="pres">
      <dgm:prSet presAssocID="{1E3B413E-693C-43E7-A4CF-5D03BABE2C28}" presName="node" presStyleLbl="node1" presStyleIdx="4" presStyleCnt="9">
        <dgm:presLayoutVars>
          <dgm:bulletEnabled val="1"/>
        </dgm:presLayoutVars>
      </dgm:prSet>
      <dgm:spPr/>
    </dgm:pt>
    <dgm:pt modelId="{07B79247-1654-40BD-B7D4-69F647BDB647}" type="pres">
      <dgm:prSet presAssocID="{87E492DE-174B-43C1-BC85-F35ACFFDF5AF}" presName="sibTrans" presStyleLbl="sibTrans1D1" presStyleIdx="4" presStyleCnt="8"/>
      <dgm:spPr/>
    </dgm:pt>
    <dgm:pt modelId="{B0121EE1-428B-4637-84AC-57A5F79A1698}" type="pres">
      <dgm:prSet presAssocID="{87E492DE-174B-43C1-BC85-F35ACFFDF5AF}" presName="connectorText" presStyleLbl="sibTrans1D1" presStyleIdx="4" presStyleCnt="8"/>
      <dgm:spPr/>
    </dgm:pt>
    <dgm:pt modelId="{A166B9EA-8034-4C93-B171-DD2F046440DC}" type="pres">
      <dgm:prSet presAssocID="{22E421D4-47E7-4566-A9F0-4CBF0910586F}" presName="node" presStyleLbl="node1" presStyleIdx="5" presStyleCnt="9" custScaleX="116508">
        <dgm:presLayoutVars>
          <dgm:bulletEnabled val="1"/>
        </dgm:presLayoutVars>
      </dgm:prSet>
      <dgm:spPr/>
    </dgm:pt>
    <dgm:pt modelId="{7A36AEAF-F936-4671-856B-EA07825D326B}" type="pres">
      <dgm:prSet presAssocID="{661F06CA-871D-42CF-BEB9-649FFAF81977}" presName="sibTrans" presStyleLbl="sibTrans1D1" presStyleIdx="5" presStyleCnt="8"/>
      <dgm:spPr/>
    </dgm:pt>
    <dgm:pt modelId="{2EC892F3-7149-4775-B5C4-F610701CAD90}" type="pres">
      <dgm:prSet presAssocID="{661F06CA-871D-42CF-BEB9-649FFAF81977}" presName="connectorText" presStyleLbl="sibTrans1D1" presStyleIdx="5" presStyleCnt="8"/>
      <dgm:spPr/>
    </dgm:pt>
    <dgm:pt modelId="{250DDF83-7302-4470-8152-5189CBD47BC3}" type="pres">
      <dgm:prSet presAssocID="{076B5D7D-0FF9-4DBD-8758-C5900DF9791C}" presName="node" presStyleLbl="node1" presStyleIdx="6" presStyleCnt="9">
        <dgm:presLayoutVars>
          <dgm:bulletEnabled val="1"/>
        </dgm:presLayoutVars>
      </dgm:prSet>
      <dgm:spPr/>
    </dgm:pt>
    <dgm:pt modelId="{53D9A48B-F2E6-478B-BF06-FC9A176B0626}" type="pres">
      <dgm:prSet presAssocID="{3574759C-C1CD-43A0-B2D7-6355141D88E8}" presName="sibTrans" presStyleLbl="sibTrans1D1" presStyleIdx="6" presStyleCnt="8"/>
      <dgm:spPr/>
    </dgm:pt>
    <dgm:pt modelId="{E80958CD-D2A1-4D54-A892-D66B71B1DFCF}" type="pres">
      <dgm:prSet presAssocID="{3574759C-C1CD-43A0-B2D7-6355141D88E8}" presName="connectorText" presStyleLbl="sibTrans1D1" presStyleIdx="6" presStyleCnt="8"/>
      <dgm:spPr/>
    </dgm:pt>
    <dgm:pt modelId="{EB6C7372-993C-4F63-9C75-9226B61D856B}" type="pres">
      <dgm:prSet presAssocID="{A30A6234-AD3D-4D79-99D4-5D46156951A8}" presName="node" presStyleLbl="node1" presStyleIdx="7" presStyleCnt="9" custScaleX="142710">
        <dgm:presLayoutVars>
          <dgm:bulletEnabled val="1"/>
        </dgm:presLayoutVars>
      </dgm:prSet>
      <dgm:spPr/>
    </dgm:pt>
    <dgm:pt modelId="{DB79581D-3B0D-4355-B600-A33F923EA0EE}" type="pres">
      <dgm:prSet presAssocID="{0330ED8E-80CE-4831-9B28-54F8942E3735}" presName="sibTrans" presStyleLbl="sibTrans1D1" presStyleIdx="7" presStyleCnt="8"/>
      <dgm:spPr/>
    </dgm:pt>
    <dgm:pt modelId="{12689ABF-3A16-41D0-86AC-21F4CC3E0B03}" type="pres">
      <dgm:prSet presAssocID="{0330ED8E-80CE-4831-9B28-54F8942E3735}" presName="connectorText" presStyleLbl="sibTrans1D1" presStyleIdx="7" presStyleCnt="8"/>
      <dgm:spPr/>
    </dgm:pt>
    <dgm:pt modelId="{F96BE5F8-8789-4F9B-A879-7C8ED0498C86}" type="pres">
      <dgm:prSet presAssocID="{B5E377EB-2168-47DE-81B2-8FED2DB291F5}" presName="node" presStyleLbl="node1" presStyleIdx="8" presStyleCnt="9" custScaleX="123450">
        <dgm:presLayoutVars>
          <dgm:bulletEnabled val="1"/>
        </dgm:presLayoutVars>
      </dgm:prSet>
      <dgm:spPr/>
    </dgm:pt>
  </dgm:ptLst>
  <dgm:cxnLst>
    <dgm:cxn modelId="{5D315302-0B90-4A3D-B330-A2F909D25326}" type="presOf" srcId="{EAA72568-27F2-4A94-A3E8-32E97E593857}" destId="{981D34E2-8B26-4FD6-BA52-7A50E223ACF1}" srcOrd="0" destOrd="0" presId="urn:microsoft.com/office/officeart/2016/7/layout/RepeatingBendingProcessNew"/>
    <dgm:cxn modelId="{18362003-0618-4ACF-8D5B-2B858E78A031}" type="presOf" srcId="{661F06CA-871D-42CF-BEB9-649FFAF81977}" destId="{7A36AEAF-F936-4671-856B-EA07825D326B}" srcOrd="0" destOrd="0" presId="urn:microsoft.com/office/officeart/2016/7/layout/RepeatingBendingProcessNew"/>
    <dgm:cxn modelId="{6ECE8619-DC3B-415D-A376-5C3D151BB065}" type="presOf" srcId="{75B6F55E-2D7E-4AFB-9521-A43B528BD25F}" destId="{43B0B42C-80F0-4B7B-B418-04750FEDAF25}" srcOrd="0" destOrd="0" presId="urn:microsoft.com/office/officeart/2016/7/layout/RepeatingBendingProcessNew"/>
    <dgm:cxn modelId="{FFE6701B-0FAF-4E77-8791-73C17ED4CC34}" srcId="{4B4C0234-0F90-4C35-B742-F536DFEE9ADC}" destId="{22E421D4-47E7-4566-A9F0-4CBF0910586F}" srcOrd="5" destOrd="0" parTransId="{405773AB-BFB2-4F5E-954B-B989F7C8E38B}" sibTransId="{661F06CA-871D-42CF-BEB9-649FFAF81977}"/>
    <dgm:cxn modelId="{D2087424-5043-4C93-918F-4E21E62EEBDE}" type="presOf" srcId="{0330ED8E-80CE-4831-9B28-54F8942E3735}" destId="{DB79581D-3B0D-4355-B600-A33F923EA0EE}" srcOrd="0" destOrd="0" presId="urn:microsoft.com/office/officeart/2016/7/layout/RepeatingBendingProcessNew"/>
    <dgm:cxn modelId="{2CECBC2D-FAFD-47A8-BADD-B219EEF5BF4D}" srcId="{4B4C0234-0F90-4C35-B742-F536DFEE9ADC}" destId="{20365421-A5AC-48AB-8E21-6D4F59EF8BB1}" srcOrd="2" destOrd="0" parTransId="{9D44C328-6423-4D80-BCBC-227F401A1D7C}" sibTransId="{75B6F55E-2D7E-4AFB-9521-A43B528BD25F}"/>
    <dgm:cxn modelId="{26D57C3A-9800-4A91-A971-7939CDA2D772}" type="presOf" srcId="{4B4C0234-0F90-4C35-B742-F536DFEE9ADC}" destId="{11D56FDA-AED1-49C0-A1FA-EE597D5719A7}" srcOrd="0" destOrd="0" presId="urn:microsoft.com/office/officeart/2016/7/layout/RepeatingBendingProcessNew"/>
    <dgm:cxn modelId="{18AA423E-76E8-41C2-9DB5-7FB46614F03F}" type="presOf" srcId="{0330ED8E-80CE-4831-9B28-54F8942E3735}" destId="{12689ABF-3A16-41D0-86AC-21F4CC3E0B03}" srcOrd="1" destOrd="0" presId="urn:microsoft.com/office/officeart/2016/7/layout/RepeatingBendingProcessNew"/>
    <dgm:cxn modelId="{5E7F8A44-1046-4E83-8E67-D618B6A44DFF}" srcId="{4B4C0234-0F90-4C35-B742-F536DFEE9ADC}" destId="{7E5E9593-5B67-4F9E-A833-E685F80A25A3}" srcOrd="1" destOrd="0" parTransId="{0C028C1A-D974-491A-96EB-F524D9148961}" sibTransId="{272ED424-C9B8-49F7-8AAA-97F09A62D125}"/>
    <dgm:cxn modelId="{1F52854F-EA9C-463C-B562-4F5D3A77C938}" srcId="{4B4C0234-0F90-4C35-B742-F536DFEE9ADC}" destId="{B5E377EB-2168-47DE-81B2-8FED2DB291F5}" srcOrd="8" destOrd="0" parTransId="{0AE80A10-62C0-417D-AA48-92F32227B278}" sibTransId="{22F6647D-0D89-49AD-B03D-4FE6AEA35E2A}"/>
    <dgm:cxn modelId="{DFFCD15B-180B-4619-AD1F-D53678D91B58}" type="presOf" srcId="{3574759C-C1CD-43A0-B2D7-6355141D88E8}" destId="{E80958CD-D2A1-4D54-A892-D66B71B1DFCF}" srcOrd="1" destOrd="0" presId="urn:microsoft.com/office/officeart/2016/7/layout/RepeatingBendingProcessNew"/>
    <dgm:cxn modelId="{7EB3076E-9AFF-4A86-AFA0-1614255F1A17}" type="presOf" srcId="{0733DDFF-0D41-48E5-BA4A-A98D66FB044E}" destId="{E71DE67F-8FE1-4F8F-80D6-C2B395BC0F3C}" srcOrd="0" destOrd="0" presId="urn:microsoft.com/office/officeart/2016/7/layout/RepeatingBendingProcessNew"/>
    <dgm:cxn modelId="{AA1B7071-0C95-445F-BB88-9F5A9F22987B}" srcId="{4B4C0234-0F90-4C35-B742-F536DFEE9ADC}" destId="{A30A6234-AD3D-4D79-99D4-5D46156951A8}" srcOrd="7" destOrd="0" parTransId="{39A641FB-B88A-441F-8EC6-39524B4EDDAE}" sibTransId="{0330ED8E-80CE-4831-9B28-54F8942E3735}"/>
    <dgm:cxn modelId="{B792C572-2D3E-4B17-BADB-858A9C91341B}" srcId="{4B4C0234-0F90-4C35-B742-F536DFEE9ADC}" destId="{0408738D-5D75-48F3-99A3-8C17D51FDC0A}" srcOrd="3" destOrd="0" parTransId="{D396E7F9-D688-44E4-AD63-1A064E01717A}" sibTransId="{565F2649-39DA-482A-99DF-0922C166E2E1}"/>
    <dgm:cxn modelId="{70FE2D7D-30BA-4CB5-A5E5-0F054B1C9C02}" srcId="{4B4C0234-0F90-4C35-B742-F536DFEE9ADC}" destId="{0733DDFF-0D41-48E5-BA4A-A98D66FB044E}" srcOrd="0" destOrd="0" parTransId="{56F81D11-E297-4D58-B3B0-9294FB54A995}" sibTransId="{EAA72568-27F2-4A94-A3E8-32E97E593857}"/>
    <dgm:cxn modelId="{01362A93-E83F-4E46-BAA8-BD4D37AD80AE}" type="presOf" srcId="{75B6F55E-2D7E-4AFB-9521-A43B528BD25F}" destId="{C955638B-BBCA-486E-94D4-345311164E7A}" srcOrd="1" destOrd="0" presId="urn:microsoft.com/office/officeart/2016/7/layout/RepeatingBendingProcessNew"/>
    <dgm:cxn modelId="{7199ED9A-A276-477F-AE6B-754671A56A97}" type="presOf" srcId="{87E492DE-174B-43C1-BC85-F35ACFFDF5AF}" destId="{07B79247-1654-40BD-B7D4-69F647BDB647}" srcOrd="0" destOrd="0" presId="urn:microsoft.com/office/officeart/2016/7/layout/RepeatingBendingProcessNew"/>
    <dgm:cxn modelId="{8DA1319C-11B3-4326-A808-FB2975330494}" type="presOf" srcId="{661F06CA-871D-42CF-BEB9-649FFAF81977}" destId="{2EC892F3-7149-4775-B5C4-F610701CAD90}" srcOrd="1" destOrd="0" presId="urn:microsoft.com/office/officeart/2016/7/layout/RepeatingBendingProcessNew"/>
    <dgm:cxn modelId="{141034AB-263F-4B95-9803-E0CBF72FFCCF}" type="presOf" srcId="{B5E377EB-2168-47DE-81B2-8FED2DB291F5}" destId="{F96BE5F8-8789-4F9B-A879-7C8ED0498C86}" srcOrd="0" destOrd="0" presId="urn:microsoft.com/office/officeart/2016/7/layout/RepeatingBendingProcessNew"/>
    <dgm:cxn modelId="{7C7F08AE-1837-4530-9962-0E3A58AF89AF}" type="presOf" srcId="{076B5D7D-0FF9-4DBD-8758-C5900DF9791C}" destId="{250DDF83-7302-4470-8152-5189CBD47BC3}" srcOrd="0" destOrd="0" presId="urn:microsoft.com/office/officeart/2016/7/layout/RepeatingBendingProcessNew"/>
    <dgm:cxn modelId="{7DF879B0-6155-41B1-BC18-8BB8D0AB50A3}" type="presOf" srcId="{1E3B413E-693C-43E7-A4CF-5D03BABE2C28}" destId="{FDC66F0B-7E6C-4BA7-AD88-38095A879F8A}" srcOrd="0" destOrd="0" presId="urn:microsoft.com/office/officeart/2016/7/layout/RepeatingBendingProcessNew"/>
    <dgm:cxn modelId="{F56765B1-A55A-469C-AF5A-E58507EF2B75}" type="presOf" srcId="{EAA72568-27F2-4A94-A3E8-32E97E593857}" destId="{1B969D6C-2ABD-49AA-A7BF-4BD24E3B0D98}" srcOrd="1" destOrd="0" presId="urn:microsoft.com/office/officeart/2016/7/layout/RepeatingBendingProcessNew"/>
    <dgm:cxn modelId="{0ADE5CB4-CB9E-4E82-8956-AC42006D4827}" type="presOf" srcId="{A30A6234-AD3D-4D79-99D4-5D46156951A8}" destId="{EB6C7372-993C-4F63-9C75-9226B61D856B}" srcOrd="0" destOrd="0" presId="urn:microsoft.com/office/officeart/2016/7/layout/RepeatingBendingProcessNew"/>
    <dgm:cxn modelId="{64973DBB-C61D-45D0-AA65-A55780A14BFA}" type="presOf" srcId="{22E421D4-47E7-4566-A9F0-4CBF0910586F}" destId="{A166B9EA-8034-4C93-B171-DD2F046440DC}" srcOrd="0" destOrd="0" presId="urn:microsoft.com/office/officeart/2016/7/layout/RepeatingBendingProcessNew"/>
    <dgm:cxn modelId="{29B383C1-49BF-4410-81F4-19012A19F8E1}" type="presOf" srcId="{565F2649-39DA-482A-99DF-0922C166E2E1}" destId="{62494EA4-4053-4702-8AA1-EB991198CFBD}" srcOrd="0" destOrd="0" presId="urn:microsoft.com/office/officeart/2016/7/layout/RepeatingBendingProcessNew"/>
    <dgm:cxn modelId="{F99DB7C4-8133-4F4F-9A1F-1EF1A163037D}" type="presOf" srcId="{272ED424-C9B8-49F7-8AAA-97F09A62D125}" destId="{6A384D60-7A43-4C10-A0BC-9A0DD23F3027}" srcOrd="0" destOrd="0" presId="urn:microsoft.com/office/officeart/2016/7/layout/RepeatingBendingProcessNew"/>
    <dgm:cxn modelId="{6C18FCCC-A580-4A52-84A0-2994A0F799C6}" type="presOf" srcId="{20365421-A5AC-48AB-8E21-6D4F59EF8BB1}" destId="{CA93B006-EF5B-498C-8C41-C1AAA5725C59}" srcOrd="0" destOrd="0" presId="urn:microsoft.com/office/officeart/2016/7/layout/RepeatingBendingProcessNew"/>
    <dgm:cxn modelId="{3F9999CE-8E1A-4591-B55F-18740D52B037}" type="presOf" srcId="{0408738D-5D75-48F3-99A3-8C17D51FDC0A}" destId="{F2E989B5-3E73-4F4A-A9A3-F4D603F03F8A}" srcOrd="0" destOrd="0" presId="urn:microsoft.com/office/officeart/2016/7/layout/RepeatingBendingProcessNew"/>
    <dgm:cxn modelId="{D1CB7FCF-D1E8-4416-81B4-2350473F0127}" type="presOf" srcId="{565F2649-39DA-482A-99DF-0922C166E2E1}" destId="{CC45A00F-10FB-4395-B3D8-0193A675771D}" srcOrd="1" destOrd="0" presId="urn:microsoft.com/office/officeart/2016/7/layout/RepeatingBendingProcessNew"/>
    <dgm:cxn modelId="{C50AE9D0-D49E-4523-BC05-8A58C10B1355}" srcId="{4B4C0234-0F90-4C35-B742-F536DFEE9ADC}" destId="{076B5D7D-0FF9-4DBD-8758-C5900DF9791C}" srcOrd="6" destOrd="0" parTransId="{FF38DFB2-8663-451C-8E1F-AE069068C9DE}" sibTransId="{3574759C-C1CD-43A0-B2D7-6355141D88E8}"/>
    <dgm:cxn modelId="{1A3101D6-46D9-47CD-BF6D-3F71A03499C7}" type="presOf" srcId="{272ED424-C9B8-49F7-8AAA-97F09A62D125}" destId="{807D2CBC-8AEF-4E4F-9E4F-011B8DE5B4BF}" srcOrd="1" destOrd="0" presId="urn:microsoft.com/office/officeart/2016/7/layout/RepeatingBendingProcessNew"/>
    <dgm:cxn modelId="{19AA36D7-A803-426E-85D8-FD4205ED7961}" type="presOf" srcId="{7E5E9593-5B67-4F9E-A833-E685F80A25A3}" destId="{C8788A80-CC9E-4C52-920C-BA1662165BFB}" srcOrd="0" destOrd="0" presId="urn:microsoft.com/office/officeart/2016/7/layout/RepeatingBendingProcessNew"/>
    <dgm:cxn modelId="{4A9025D9-4008-4849-B359-B65907A8A871}" type="presOf" srcId="{87E492DE-174B-43C1-BC85-F35ACFFDF5AF}" destId="{B0121EE1-428B-4637-84AC-57A5F79A1698}" srcOrd="1" destOrd="0" presId="urn:microsoft.com/office/officeart/2016/7/layout/RepeatingBendingProcessNew"/>
    <dgm:cxn modelId="{E9A717DF-0ED3-4DD0-A5AF-3B4035EF1AE5}" type="presOf" srcId="{3574759C-C1CD-43A0-B2D7-6355141D88E8}" destId="{53D9A48B-F2E6-478B-BF06-FC9A176B0626}" srcOrd="0" destOrd="0" presId="urn:microsoft.com/office/officeart/2016/7/layout/RepeatingBendingProcessNew"/>
    <dgm:cxn modelId="{67EC7DE4-F2AA-48E3-B445-2CFD9FE9908F}" srcId="{4B4C0234-0F90-4C35-B742-F536DFEE9ADC}" destId="{1E3B413E-693C-43E7-A4CF-5D03BABE2C28}" srcOrd="4" destOrd="0" parTransId="{9E536FFD-7968-4906-B11D-72767250227C}" sibTransId="{87E492DE-174B-43C1-BC85-F35ACFFDF5AF}"/>
    <dgm:cxn modelId="{E6F5D9C0-B17F-4D8E-804A-A7F85BB8680B}" type="presParOf" srcId="{11D56FDA-AED1-49C0-A1FA-EE597D5719A7}" destId="{E71DE67F-8FE1-4F8F-80D6-C2B395BC0F3C}" srcOrd="0" destOrd="0" presId="urn:microsoft.com/office/officeart/2016/7/layout/RepeatingBendingProcessNew"/>
    <dgm:cxn modelId="{A4E56CA3-2098-487A-9D3B-88955695F8F8}" type="presParOf" srcId="{11D56FDA-AED1-49C0-A1FA-EE597D5719A7}" destId="{981D34E2-8B26-4FD6-BA52-7A50E223ACF1}" srcOrd="1" destOrd="0" presId="urn:microsoft.com/office/officeart/2016/7/layout/RepeatingBendingProcessNew"/>
    <dgm:cxn modelId="{BFF69AE1-34F1-4F36-8AEC-B2EDA95A2454}" type="presParOf" srcId="{981D34E2-8B26-4FD6-BA52-7A50E223ACF1}" destId="{1B969D6C-2ABD-49AA-A7BF-4BD24E3B0D98}" srcOrd="0" destOrd="0" presId="urn:microsoft.com/office/officeart/2016/7/layout/RepeatingBendingProcessNew"/>
    <dgm:cxn modelId="{003E7B3C-DF6D-41A1-9174-E8458783263F}" type="presParOf" srcId="{11D56FDA-AED1-49C0-A1FA-EE597D5719A7}" destId="{C8788A80-CC9E-4C52-920C-BA1662165BFB}" srcOrd="2" destOrd="0" presId="urn:microsoft.com/office/officeart/2016/7/layout/RepeatingBendingProcessNew"/>
    <dgm:cxn modelId="{673B6060-8946-49B2-9DC6-139EBECFBA80}" type="presParOf" srcId="{11D56FDA-AED1-49C0-A1FA-EE597D5719A7}" destId="{6A384D60-7A43-4C10-A0BC-9A0DD23F3027}" srcOrd="3" destOrd="0" presId="urn:microsoft.com/office/officeart/2016/7/layout/RepeatingBendingProcessNew"/>
    <dgm:cxn modelId="{C9F2869C-5EE7-492A-8B2C-F86B6DB97E0B}" type="presParOf" srcId="{6A384D60-7A43-4C10-A0BC-9A0DD23F3027}" destId="{807D2CBC-8AEF-4E4F-9E4F-011B8DE5B4BF}" srcOrd="0" destOrd="0" presId="urn:microsoft.com/office/officeart/2016/7/layout/RepeatingBendingProcessNew"/>
    <dgm:cxn modelId="{5EFB45D3-EA29-436D-81C6-C85F8C31D05B}" type="presParOf" srcId="{11D56FDA-AED1-49C0-A1FA-EE597D5719A7}" destId="{CA93B006-EF5B-498C-8C41-C1AAA5725C59}" srcOrd="4" destOrd="0" presId="urn:microsoft.com/office/officeart/2016/7/layout/RepeatingBendingProcessNew"/>
    <dgm:cxn modelId="{4B74A1F2-A56C-42E8-B9D5-C555ED1F3922}" type="presParOf" srcId="{11D56FDA-AED1-49C0-A1FA-EE597D5719A7}" destId="{43B0B42C-80F0-4B7B-B418-04750FEDAF25}" srcOrd="5" destOrd="0" presId="urn:microsoft.com/office/officeart/2016/7/layout/RepeatingBendingProcessNew"/>
    <dgm:cxn modelId="{10E7B1B9-E14C-4122-A883-3B8B14E40126}" type="presParOf" srcId="{43B0B42C-80F0-4B7B-B418-04750FEDAF25}" destId="{C955638B-BBCA-486E-94D4-345311164E7A}" srcOrd="0" destOrd="0" presId="urn:microsoft.com/office/officeart/2016/7/layout/RepeatingBendingProcessNew"/>
    <dgm:cxn modelId="{953E5B39-22E6-45DB-B3FA-4196264F4C16}" type="presParOf" srcId="{11D56FDA-AED1-49C0-A1FA-EE597D5719A7}" destId="{F2E989B5-3E73-4F4A-A9A3-F4D603F03F8A}" srcOrd="6" destOrd="0" presId="urn:microsoft.com/office/officeart/2016/7/layout/RepeatingBendingProcessNew"/>
    <dgm:cxn modelId="{3AFA5087-01E4-44E0-B97E-2DA0100D27BC}" type="presParOf" srcId="{11D56FDA-AED1-49C0-A1FA-EE597D5719A7}" destId="{62494EA4-4053-4702-8AA1-EB991198CFBD}" srcOrd="7" destOrd="0" presId="urn:microsoft.com/office/officeart/2016/7/layout/RepeatingBendingProcessNew"/>
    <dgm:cxn modelId="{81602F36-A030-4451-B247-53E596AF779E}" type="presParOf" srcId="{62494EA4-4053-4702-8AA1-EB991198CFBD}" destId="{CC45A00F-10FB-4395-B3D8-0193A675771D}" srcOrd="0" destOrd="0" presId="urn:microsoft.com/office/officeart/2016/7/layout/RepeatingBendingProcessNew"/>
    <dgm:cxn modelId="{16B59112-2009-47A7-A8D5-D8B1BD7592DB}" type="presParOf" srcId="{11D56FDA-AED1-49C0-A1FA-EE597D5719A7}" destId="{FDC66F0B-7E6C-4BA7-AD88-38095A879F8A}" srcOrd="8" destOrd="0" presId="urn:microsoft.com/office/officeart/2016/7/layout/RepeatingBendingProcessNew"/>
    <dgm:cxn modelId="{AD0E46DC-AEDB-431E-A85F-8A6B51D3695D}" type="presParOf" srcId="{11D56FDA-AED1-49C0-A1FA-EE597D5719A7}" destId="{07B79247-1654-40BD-B7D4-69F647BDB647}" srcOrd="9" destOrd="0" presId="urn:microsoft.com/office/officeart/2016/7/layout/RepeatingBendingProcessNew"/>
    <dgm:cxn modelId="{53824F62-A55C-42D4-A7BE-E77D64E2A275}" type="presParOf" srcId="{07B79247-1654-40BD-B7D4-69F647BDB647}" destId="{B0121EE1-428B-4637-84AC-57A5F79A1698}" srcOrd="0" destOrd="0" presId="urn:microsoft.com/office/officeart/2016/7/layout/RepeatingBendingProcessNew"/>
    <dgm:cxn modelId="{AB70A957-467D-4DAE-9552-CA6BC44907A5}" type="presParOf" srcId="{11D56FDA-AED1-49C0-A1FA-EE597D5719A7}" destId="{A166B9EA-8034-4C93-B171-DD2F046440DC}" srcOrd="10" destOrd="0" presId="urn:microsoft.com/office/officeart/2016/7/layout/RepeatingBendingProcessNew"/>
    <dgm:cxn modelId="{D301A260-7F64-405D-9761-5555A69A9613}" type="presParOf" srcId="{11D56FDA-AED1-49C0-A1FA-EE597D5719A7}" destId="{7A36AEAF-F936-4671-856B-EA07825D326B}" srcOrd="11" destOrd="0" presId="urn:microsoft.com/office/officeart/2016/7/layout/RepeatingBendingProcessNew"/>
    <dgm:cxn modelId="{A3F05E83-37A0-4B18-90FB-5AD0797EBC41}" type="presParOf" srcId="{7A36AEAF-F936-4671-856B-EA07825D326B}" destId="{2EC892F3-7149-4775-B5C4-F610701CAD90}" srcOrd="0" destOrd="0" presId="urn:microsoft.com/office/officeart/2016/7/layout/RepeatingBendingProcessNew"/>
    <dgm:cxn modelId="{8342D226-9212-49DE-9640-B9F926F14757}" type="presParOf" srcId="{11D56FDA-AED1-49C0-A1FA-EE597D5719A7}" destId="{250DDF83-7302-4470-8152-5189CBD47BC3}" srcOrd="12" destOrd="0" presId="urn:microsoft.com/office/officeart/2016/7/layout/RepeatingBendingProcessNew"/>
    <dgm:cxn modelId="{F9A9B17C-826C-4EBE-BC13-EF4BCBAC7C89}" type="presParOf" srcId="{11D56FDA-AED1-49C0-A1FA-EE597D5719A7}" destId="{53D9A48B-F2E6-478B-BF06-FC9A176B0626}" srcOrd="13" destOrd="0" presId="urn:microsoft.com/office/officeart/2016/7/layout/RepeatingBendingProcessNew"/>
    <dgm:cxn modelId="{A0FE42F9-1E3E-497B-94D9-3FD514CBED9B}" type="presParOf" srcId="{53D9A48B-F2E6-478B-BF06-FC9A176B0626}" destId="{E80958CD-D2A1-4D54-A892-D66B71B1DFCF}" srcOrd="0" destOrd="0" presId="urn:microsoft.com/office/officeart/2016/7/layout/RepeatingBendingProcessNew"/>
    <dgm:cxn modelId="{284EE280-5A58-4581-8C2B-92550300E009}" type="presParOf" srcId="{11D56FDA-AED1-49C0-A1FA-EE597D5719A7}" destId="{EB6C7372-993C-4F63-9C75-9226B61D856B}" srcOrd="14" destOrd="0" presId="urn:microsoft.com/office/officeart/2016/7/layout/RepeatingBendingProcessNew"/>
    <dgm:cxn modelId="{2D8841EB-DC78-456B-9D29-ED510E890952}" type="presParOf" srcId="{11D56FDA-AED1-49C0-A1FA-EE597D5719A7}" destId="{DB79581D-3B0D-4355-B600-A33F923EA0EE}" srcOrd="15" destOrd="0" presId="urn:microsoft.com/office/officeart/2016/7/layout/RepeatingBendingProcessNew"/>
    <dgm:cxn modelId="{3B853518-AB83-44A5-96DA-D35DEB4DACE7}" type="presParOf" srcId="{DB79581D-3B0D-4355-B600-A33F923EA0EE}" destId="{12689ABF-3A16-41D0-86AC-21F4CC3E0B03}" srcOrd="0" destOrd="0" presId="urn:microsoft.com/office/officeart/2016/7/layout/RepeatingBendingProcessNew"/>
    <dgm:cxn modelId="{AB25890B-21AB-45F5-A874-14FEAA0330DB}" type="presParOf" srcId="{11D56FDA-AED1-49C0-A1FA-EE597D5719A7}" destId="{F96BE5F8-8789-4F9B-A879-7C8ED0498C86}"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D34E2-8B26-4FD6-BA52-7A50E223ACF1}">
      <dsp:nvSpPr>
        <dsp:cNvPr id="0" name=""/>
        <dsp:cNvSpPr/>
      </dsp:nvSpPr>
      <dsp:spPr>
        <a:xfrm>
          <a:off x="3565103" y="847275"/>
          <a:ext cx="649579" cy="91440"/>
        </a:xfrm>
        <a:custGeom>
          <a:avLst/>
          <a:gdLst/>
          <a:ahLst/>
          <a:cxnLst/>
          <a:rect l="0" t="0" r="0" b="0"/>
          <a:pathLst>
            <a:path>
              <a:moveTo>
                <a:pt x="0" y="45720"/>
              </a:moveTo>
              <a:lnTo>
                <a:pt x="64957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888" y="889590"/>
        <a:ext cx="34008" cy="6808"/>
      </dsp:txXfrm>
    </dsp:sp>
    <dsp:sp modelId="{E71DE67F-8FE1-4F8F-80D6-C2B395BC0F3C}">
      <dsp:nvSpPr>
        <dsp:cNvPr id="0" name=""/>
        <dsp:cNvSpPr/>
      </dsp:nvSpPr>
      <dsp:spPr>
        <a:xfrm>
          <a:off x="609602" y="5804"/>
          <a:ext cx="2957300" cy="177438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10/06/2024:</a:t>
          </a:r>
        </a:p>
        <a:p>
          <a:pPr marL="0" lvl="0" indent="0" algn="ctr" defTabSz="889000">
            <a:lnSpc>
              <a:spcPct val="90000"/>
            </a:lnSpc>
            <a:spcBef>
              <a:spcPct val="0"/>
            </a:spcBef>
            <a:spcAft>
              <a:spcPct val="35000"/>
            </a:spcAft>
            <a:buNone/>
          </a:pPr>
          <a:r>
            <a:rPr lang="en-US" sz="2000" b="0" i="0" kern="1200"/>
            <a:t> A meeting at Carmey Gil Center - meeting the staff and conducting a tour.</a:t>
          </a:r>
          <a:endParaRPr lang="en-US" sz="2000" kern="1200" dirty="0"/>
        </a:p>
      </dsp:txBody>
      <dsp:txXfrm>
        <a:off x="609602" y="5804"/>
        <a:ext cx="2957300" cy="1774380"/>
      </dsp:txXfrm>
    </dsp:sp>
    <dsp:sp modelId="{6A384D60-7A43-4C10-A0BC-9A0DD23F3027}">
      <dsp:nvSpPr>
        <dsp:cNvPr id="0" name=""/>
        <dsp:cNvSpPr/>
      </dsp:nvSpPr>
      <dsp:spPr>
        <a:xfrm>
          <a:off x="7202583" y="847275"/>
          <a:ext cx="649579" cy="91440"/>
        </a:xfrm>
        <a:custGeom>
          <a:avLst/>
          <a:gdLst/>
          <a:ahLst/>
          <a:cxnLst/>
          <a:rect l="0" t="0" r="0" b="0"/>
          <a:pathLst>
            <a:path>
              <a:moveTo>
                <a:pt x="0" y="45720"/>
              </a:moveTo>
              <a:lnTo>
                <a:pt x="649579"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10368" y="889590"/>
        <a:ext cx="34008" cy="6808"/>
      </dsp:txXfrm>
    </dsp:sp>
    <dsp:sp modelId="{C8788A80-CC9E-4C52-920C-BA1662165BFB}">
      <dsp:nvSpPr>
        <dsp:cNvPr id="0" name=""/>
        <dsp:cNvSpPr/>
      </dsp:nvSpPr>
      <dsp:spPr>
        <a:xfrm>
          <a:off x="4247082" y="5804"/>
          <a:ext cx="2957300" cy="17743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20/06/2024:</a:t>
          </a:r>
        </a:p>
        <a:p>
          <a:pPr marL="0" lvl="0" indent="0" algn="ctr" defTabSz="889000">
            <a:lnSpc>
              <a:spcPct val="90000"/>
            </a:lnSpc>
            <a:spcBef>
              <a:spcPct val="0"/>
            </a:spcBef>
            <a:spcAft>
              <a:spcPct val="35000"/>
            </a:spcAft>
            <a:buNone/>
          </a:pPr>
          <a:r>
            <a:rPr lang="en-US" sz="2000" b="1" i="0" kern="1200"/>
            <a:t> </a:t>
          </a:r>
          <a:r>
            <a:rPr lang="en-US" sz="2000" b="0" i="0" kern="1200"/>
            <a:t>Defining the problem according to a meeting. </a:t>
          </a:r>
          <a:endParaRPr lang="en-US" sz="2000" kern="1200" dirty="0"/>
        </a:p>
      </dsp:txBody>
      <dsp:txXfrm>
        <a:off x="4247082" y="5804"/>
        <a:ext cx="2957300" cy="1774380"/>
      </dsp:txXfrm>
    </dsp:sp>
    <dsp:sp modelId="{43B0B42C-80F0-4B7B-B418-04750FEDAF25}">
      <dsp:nvSpPr>
        <dsp:cNvPr id="0" name=""/>
        <dsp:cNvSpPr/>
      </dsp:nvSpPr>
      <dsp:spPr>
        <a:xfrm>
          <a:off x="10840063" y="847275"/>
          <a:ext cx="649579" cy="91440"/>
        </a:xfrm>
        <a:custGeom>
          <a:avLst/>
          <a:gdLst/>
          <a:ahLst/>
          <a:cxnLst/>
          <a:rect l="0" t="0" r="0" b="0"/>
          <a:pathLst>
            <a:path>
              <a:moveTo>
                <a:pt x="0" y="45720"/>
              </a:moveTo>
              <a:lnTo>
                <a:pt x="649579"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147848" y="889590"/>
        <a:ext cx="34008" cy="6808"/>
      </dsp:txXfrm>
    </dsp:sp>
    <dsp:sp modelId="{CA93B006-EF5B-498C-8C41-C1AAA5725C59}">
      <dsp:nvSpPr>
        <dsp:cNvPr id="0" name=""/>
        <dsp:cNvSpPr/>
      </dsp:nvSpPr>
      <dsp:spPr>
        <a:xfrm>
          <a:off x="7884562" y="5804"/>
          <a:ext cx="2957300" cy="177438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25/06/24: </a:t>
          </a:r>
        </a:p>
        <a:p>
          <a:pPr marL="0" lvl="0" indent="0" algn="ctr" defTabSz="889000">
            <a:lnSpc>
              <a:spcPct val="90000"/>
            </a:lnSpc>
            <a:spcBef>
              <a:spcPct val="0"/>
            </a:spcBef>
            <a:spcAft>
              <a:spcPct val="35000"/>
            </a:spcAft>
            <a:buNone/>
          </a:pPr>
          <a:r>
            <a:rPr lang="en-US" sz="2000" b="0" i="0" kern="1200"/>
            <a:t>System requirements -    a list of requirements according to the request of the staff.</a:t>
          </a:r>
          <a:endParaRPr lang="en-US" sz="2000" kern="1200" dirty="0"/>
        </a:p>
      </dsp:txBody>
      <dsp:txXfrm>
        <a:off x="7884562" y="5804"/>
        <a:ext cx="2957300" cy="1774380"/>
      </dsp:txXfrm>
    </dsp:sp>
    <dsp:sp modelId="{62494EA4-4053-4702-8AA1-EB991198CFBD}">
      <dsp:nvSpPr>
        <dsp:cNvPr id="0" name=""/>
        <dsp:cNvSpPr/>
      </dsp:nvSpPr>
      <dsp:spPr>
        <a:xfrm>
          <a:off x="2088253" y="1778385"/>
          <a:ext cx="11208391" cy="649579"/>
        </a:xfrm>
        <a:custGeom>
          <a:avLst/>
          <a:gdLst/>
          <a:ahLst/>
          <a:cxnLst/>
          <a:rect l="0" t="0" r="0" b="0"/>
          <a:pathLst>
            <a:path>
              <a:moveTo>
                <a:pt x="11208391" y="0"/>
              </a:moveTo>
              <a:lnTo>
                <a:pt x="11208391" y="341889"/>
              </a:lnTo>
              <a:lnTo>
                <a:pt x="0" y="341889"/>
              </a:lnTo>
              <a:lnTo>
                <a:pt x="0" y="649579"/>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1723" y="2099770"/>
        <a:ext cx="561450" cy="6808"/>
      </dsp:txXfrm>
    </dsp:sp>
    <dsp:sp modelId="{F2E989B5-3E73-4F4A-A9A3-F4D603F03F8A}">
      <dsp:nvSpPr>
        <dsp:cNvPr id="0" name=""/>
        <dsp:cNvSpPr/>
      </dsp:nvSpPr>
      <dsp:spPr>
        <a:xfrm>
          <a:off x="11522042" y="5804"/>
          <a:ext cx="3549204" cy="177438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02/07/2024:</a:t>
          </a:r>
        </a:p>
        <a:p>
          <a:pPr marL="0" lvl="0" indent="0" algn="ctr" defTabSz="889000">
            <a:lnSpc>
              <a:spcPct val="90000"/>
            </a:lnSpc>
            <a:spcBef>
              <a:spcPct val="0"/>
            </a:spcBef>
            <a:spcAft>
              <a:spcPct val="35000"/>
            </a:spcAft>
            <a:buNone/>
          </a:pPr>
          <a:r>
            <a:rPr lang="en-US" sz="2000" b="1" i="0" kern="1200"/>
            <a:t> </a:t>
          </a:r>
          <a:r>
            <a:rPr lang="en-US" sz="2000" b="0" i="0" kern="1200"/>
            <a:t>Literature review - research and learning that will help us develop an app adapted for individuals with special needs.</a:t>
          </a:r>
          <a:endParaRPr lang="en-US" sz="2000" kern="1200" dirty="0"/>
        </a:p>
      </dsp:txBody>
      <dsp:txXfrm>
        <a:off x="11522042" y="5804"/>
        <a:ext cx="3549204" cy="1774380"/>
      </dsp:txXfrm>
    </dsp:sp>
    <dsp:sp modelId="{07B79247-1654-40BD-B7D4-69F647BDB647}">
      <dsp:nvSpPr>
        <dsp:cNvPr id="0" name=""/>
        <dsp:cNvSpPr/>
      </dsp:nvSpPr>
      <dsp:spPr>
        <a:xfrm>
          <a:off x="3565103" y="3301834"/>
          <a:ext cx="649579" cy="91440"/>
        </a:xfrm>
        <a:custGeom>
          <a:avLst/>
          <a:gdLst/>
          <a:ahLst/>
          <a:cxnLst/>
          <a:rect l="0" t="0" r="0" b="0"/>
          <a:pathLst>
            <a:path>
              <a:moveTo>
                <a:pt x="0" y="45720"/>
              </a:moveTo>
              <a:lnTo>
                <a:pt x="649579"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2888" y="3344150"/>
        <a:ext cx="34008" cy="6808"/>
      </dsp:txXfrm>
    </dsp:sp>
    <dsp:sp modelId="{FDC66F0B-7E6C-4BA7-AD88-38095A879F8A}">
      <dsp:nvSpPr>
        <dsp:cNvPr id="0" name=""/>
        <dsp:cNvSpPr/>
      </dsp:nvSpPr>
      <dsp:spPr>
        <a:xfrm>
          <a:off x="609602" y="2460364"/>
          <a:ext cx="2957300" cy="177438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17/07/2024:</a:t>
          </a:r>
        </a:p>
        <a:p>
          <a:pPr marL="0" lvl="0" indent="0" algn="ctr" defTabSz="889000">
            <a:lnSpc>
              <a:spcPct val="90000"/>
            </a:lnSpc>
            <a:spcBef>
              <a:spcPct val="0"/>
            </a:spcBef>
            <a:spcAft>
              <a:spcPct val="35000"/>
            </a:spcAft>
            <a:buNone/>
          </a:pPr>
          <a:r>
            <a:rPr lang="en-US" sz="2000" b="1" i="0" kern="1200"/>
            <a:t> </a:t>
          </a:r>
          <a:r>
            <a:rPr lang="en-US" sz="2000" b="0" i="0" kern="1200"/>
            <a:t>Diagrams - charts that will clearly present the system's operations.</a:t>
          </a:r>
          <a:endParaRPr lang="en-US" sz="2000" kern="1200" dirty="0"/>
        </a:p>
      </dsp:txBody>
      <dsp:txXfrm>
        <a:off x="609602" y="2460364"/>
        <a:ext cx="2957300" cy="1774380"/>
      </dsp:txXfrm>
    </dsp:sp>
    <dsp:sp modelId="{7A36AEAF-F936-4671-856B-EA07825D326B}">
      <dsp:nvSpPr>
        <dsp:cNvPr id="0" name=""/>
        <dsp:cNvSpPr/>
      </dsp:nvSpPr>
      <dsp:spPr>
        <a:xfrm>
          <a:off x="7690774" y="3301834"/>
          <a:ext cx="649579" cy="91440"/>
        </a:xfrm>
        <a:custGeom>
          <a:avLst/>
          <a:gdLst/>
          <a:ahLst/>
          <a:cxnLst/>
          <a:rect l="0" t="0" r="0" b="0"/>
          <a:pathLst>
            <a:path>
              <a:moveTo>
                <a:pt x="0" y="45720"/>
              </a:moveTo>
              <a:lnTo>
                <a:pt x="64957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8559" y="3344150"/>
        <a:ext cx="34008" cy="6808"/>
      </dsp:txXfrm>
    </dsp:sp>
    <dsp:sp modelId="{A166B9EA-8034-4C93-B171-DD2F046440DC}">
      <dsp:nvSpPr>
        <dsp:cNvPr id="0" name=""/>
        <dsp:cNvSpPr/>
      </dsp:nvSpPr>
      <dsp:spPr>
        <a:xfrm>
          <a:off x="4247082" y="2460364"/>
          <a:ext cx="3445491" cy="177438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25/07/2024: </a:t>
          </a:r>
        </a:p>
        <a:p>
          <a:pPr marL="0" lvl="0" indent="0" algn="ctr" defTabSz="889000">
            <a:lnSpc>
              <a:spcPct val="90000"/>
            </a:lnSpc>
            <a:spcBef>
              <a:spcPct val="0"/>
            </a:spcBef>
            <a:spcAft>
              <a:spcPct val="35000"/>
            </a:spcAft>
            <a:buNone/>
          </a:pPr>
          <a:r>
            <a:rPr lang="en-US" sz="2000" b="0" i="0" kern="1200"/>
            <a:t>Screens - the design of the system is adapted to users, inspired by photos we collected on the tour.</a:t>
          </a:r>
          <a:endParaRPr lang="en-US" sz="2000" kern="1200" dirty="0"/>
        </a:p>
      </dsp:txBody>
      <dsp:txXfrm>
        <a:off x="4247082" y="2460364"/>
        <a:ext cx="3445491" cy="1774380"/>
      </dsp:txXfrm>
    </dsp:sp>
    <dsp:sp modelId="{53D9A48B-F2E6-478B-BF06-FC9A176B0626}">
      <dsp:nvSpPr>
        <dsp:cNvPr id="0" name=""/>
        <dsp:cNvSpPr/>
      </dsp:nvSpPr>
      <dsp:spPr>
        <a:xfrm>
          <a:off x="11328254" y="3301834"/>
          <a:ext cx="649579" cy="91440"/>
        </a:xfrm>
        <a:custGeom>
          <a:avLst/>
          <a:gdLst/>
          <a:ahLst/>
          <a:cxnLst/>
          <a:rect l="0" t="0" r="0" b="0"/>
          <a:pathLst>
            <a:path>
              <a:moveTo>
                <a:pt x="0" y="45720"/>
              </a:moveTo>
              <a:lnTo>
                <a:pt x="649579"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636039" y="3344150"/>
        <a:ext cx="34008" cy="6808"/>
      </dsp:txXfrm>
    </dsp:sp>
    <dsp:sp modelId="{250DDF83-7302-4470-8152-5189CBD47BC3}">
      <dsp:nvSpPr>
        <dsp:cNvPr id="0" name=""/>
        <dsp:cNvSpPr/>
      </dsp:nvSpPr>
      <dsp:spPr>
        <a:xfrm>
          <a:off x="8372753" y="2460364"/>
          <a:ext cx="2957300" cy="17743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02/08/2024:</a:t>
          </a:r>
        </a:p>
        <a:p>
          <a:pPr marL="0" lvl="0" indent="0" algn="ctr" defTabSz="889000">
            <a:lnSpc>
              <a:spcPct val="90000"/>
            </a:lnSpc>
            <a:spcBef>
              <a:spcPct val="0"/>
            </a:spcBef>
            <a:spcAft>
              <a:spcPct val="35000"/>
            </a:spcAft>
            <a:buNone/>
          </a:pPr>
          <a:r>
            <a:rPr lang="en-US" sz="2000" b="0" i="0" kern="1200"/>
            <a:t> System Architecture - Reviewed technologies and selected tools for system implementation.</a:t>
          </a:r>
          <a:endParaRPr lang="en-US" sz="2000" kern="1200" dirty="0"/>
        </a:p>
      </dsp:txBody>
      <dsp:txXfrm>
        <a:off x="8372753" y="2460364"/>
        <a:ext cx="2957300" cy="1774380"/>
      </dsp:txXfrm>
    </dsp:sp>
    <dsp:sp modelId="{DB79581D-3B0D-4355-B600-A33F923EA0EE}">
      <dsp:nvSpPr>
        <dsp:cNvPr id="0" name=""/>
        <dsp:cNvSpPr/>
      </dsp:nvSpPr>
      <dsp:spPr>
        <a:xfrm>
          <a:off x="2434996" y="4232944"/>
          <a:ext cx="11685418" cy="649579"/>
        </a:xfrm>
        <a:custGeom>
          <a:avLst/>
          <a:gdLst/>
          <a:ahLst/>
          <a:cxnLst/>
          <a:rect l="0" t="0" r="0" b="0"/>
          <a:pathLst>
            <a:path>
              <a:moveTo>
                <a:pt x="11685418" y="0"/>
              </a:moveTo>
              <a:lnTo>
                <a:pt x="11685418" y="341889"/>
              </a:lnTo>
              <a:lnTo>
                <a:pt x="0" y="341889"/>
              </a:lnTo>
              <a:lnTo>
                <a:pt x="0" y="649579"/>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5076" y="4554330"/>
        <a:ext cx="585259" cy="6808"/>
      </dsp:txXfrm>
    </dsp:sp>
    <dsp:sp modelId="{EB6C7372-993C-4F63-9C75-9226B61D856B}">
      <dsp:nvSpPr>
        <dsp:cNvPr id="0" name=""/>
        <dsp:cNvSpPr/>
      </dsp:nvSpPr>
      <dsp:spPr>
        <a:xfrm>
          <a:off x="12010233" y="2460364"/>
          <a:ext cx="4220363" cy="177438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20/08/2024:</a:t>
          </a:r>
          <a:r>
            <a:rPr lang="en-US" sz="2000" b="0" i="0" kern="1200"/>
            <a:t> </a:t>
          </a:r>
        </a:p>
        <a:p>
          <a:pPr marL="0" lvl="0" indent="0" algn="ctr" defTabSz="889000">
            <a:lnSpc>
              <a:spcPct val="90000"/>
            </a:lnSpc>
            <a:spcBef>
              <a:spcPct val="0"/>
            </a:spcBef>
            <a:spcAft>
              <a:spcPct val="35000"/>
            </a:spcAft>
            <a:buNone/>
          </a:pPr>
          <a:r>
            <a:rPr lang="en-US" sz="2000" b="0" i="0" kern="1200"/>
            <a:t>Zoom meeting with Carmey Gil staff</a:t>
          </a:r>
        </a:p>
        <a:p>
          <a:pPr marL="0" lvl="0" indent="0" algn="ctr" defTabSz="889000">
            <a:lnSpc>
              <a:spcPct val="90000"/>
            </a:lnSpc>
            <a:spcBef>
              <a:spcPct val="0"/>
            </a:spcBef>
            <a:spcAft>
              <a:spcPct val="35000"/>
            </a:spcAft>
            <a:buNone/>
          </a:pPr>
          <a:r>
            <a:rPr lang="en-US" sz="2000" b="0" i="0" kern="1200"/>
            <a:t> - Presentation of the main ideas in the system and implementation planning.</a:t>
          </a:r>
          <a:endParaRPr lang="en-US" sz="2000" kern="1200" dirty="0"/>
        </a:p>
      </dsp:txBody>
      <dsp:txXfrm>
        <a:off x="12010233" y="2460364"/>
        <a:ext cx="4220363" cy="1774380"/>
      </dsp:txXfrm>
    </dsp:sp>
    <dsp:sp modelId="{F96BE5F8-8789-4F9B-A879-7C8ED0498C86}">
      <dsp:nvSpPr>
        <dsp:cNvPr id="0" name=""/>
        <dsp:cNvSpPr/>
      </dsp:nvSpPr>
      <dsp:spPr>
        <a:xfrm>
          <a:off x="609602" y="4914923"/>
          <a:ext cx="3650787" cy="177438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910" tIns="152109" rIns="144910" bIns="152109" numCol="1" spcCol="1270" anchor="ctr" anchorCtr="0">
          <a:noAutofit/>
        </a:bodyPr>
        <a:lstStyle/>
        <a:p>
          <a:pPr marL="0" lvl="0" indent="0" algn="ctr" defTabSz="889000">
            <a:lnSpc>
              <a:spcPct val="90000"/>
            </a:lnSpc>
            <a:spcBef>
              <a:spcPct val="0"/>
            </a:spcBef>
            <a:spcAft>
              <a:spcPct val="35000"/>
            </a:spcAft>
            <a:buNone/>
          </a:pPr>
          <a:r>
            <a:rPr lang="en-US" sz="2000" b="1" i="0" kern="1200"/>
            <a:t>21/08/2024:</a:t>
          </a:r>
        </a:p>
        <a:p>
          <a:pPr marL="0" lvl="0" indent="0" algn="ctr" defTabSz="889000">
            <a:lnSpc>
              <a:spcPct val="90000"/>
            </a:lnSpc>
            <a:spcBef>
              <a:spcPct val="0"/>
            </a:spcBef>
            <a:spcAft>
              <a:spcPct val="35000"/>
            </a:spcAft>
            <a:buNone/>
          </a:pPr>
          <a:r>
            <a:rPr lang="en-US" sz="2000" b="1" i="0" kern="1200"/>
            <a:t> </a:t>
          </a:r>
          <a:r>
            <a:rPr lang="en-US" sz="2000" b="0" i="0" kern="1200"/>
            <a:t>Evaluated different hardware options for implementing the system at Carmey Gil Center.</a:t>
          </a:r>
          <a:endParaRPr lang="en-US" sz="2000" kern="1200" dirty="0"/>
        </a:p>
      </dsp:txBody>
      <dsp:txXfrm>
        <a:off x="609602" y="4914923"/>
        <a:ext cx="3650787" cy="177438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972A309A-CFE9-E74A-CDD8-9556ED6D1A9D}"/>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3E5E6F49-EACE-262D-C937-4C7EF04F249A}"/>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316E336C-F7B8-4511-A7A0-3A17BF6DEAAF}" type="datetimeFigureOut">
              <a:rPr lang="he-IL" smtClean="0"/>
              <a:t>א'.אלול.תשפ"ד</a:t>
            </a:fld>
            <a:endParaRPr lang="he-IL"/>
          </a:p>
        </p:txBody>
      </p:sp>
      <p:sp>
        <p:nvSpPr>
          <p:cNvPr id="4" name="מציין מיקום של כותרת תחתונה 3">
            <a:extLst>
              <a:ext uri="{FF2B5EF4-FFF2-40B4-BE49-F238E27FC236}">
                <a16:creationId xmlns:a16="http://schemas.microsoft.com/office/drawing/2014/main" id="{68EB096F-5D2E-9DF4-1476-2F1619B14B5D}"/>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1587A09F-D016-26C1-8F85-2DA9DA9C6D7C}"/>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5CF45B36-918D-42F1-A8D0-11E68FCBB6AD}" type="slidenum">
              <a:rPr lang="he-IL" smtClean="0"/>
              <a:t>‹#›</a:t>
            </a:fld>
            <a:endParaRPr lang="he-IL"/>
          </a:p>
        </p:txBody>
      </p:sp>
    </p:spTree>
    <p:extLst>
      <p:ext uri="{BB962C8B-B14F-4D97-AF65-F5344CB8AC3E}">
        <p14:creationId xmlns:p14="http://schemas.microsoft.com/office/powerpoint/2010/main" val="3477323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endParaRPr lang="en-US" dirty="0"/>
          </a:p>
          <a:p>
            <a:endParaRPr lang="en-US" dirty="0"/>
          </a:p>
          <a:p>
            <a:endParaRPr lang="en-US" dirty="0"/>
          </a:p>
          <a:p>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3791925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r>
              <a:rPr lang="en-US" dirty="0"/>
              <a:t>Ok, let's move on to example of the user screens. </a:t>
            </a:r>
          </a:p>
          <a:p>
            <a:r>
              <a:rPr lang="en-US" dirty="0"/>
              <a:t>As you can see, the 'User' starts by selecting the picture of their guide.</a:t>
            </a:r>
          </a:p>
          <a:p>
            <a:r>
              <a:rPr lang="en-US" dirty="0"/>
              <a:t> On this screen, they can also choose a different language.</a:t>
            </a:r>
          </a:p>
          <a:p>
            <a:r>
              <a:rPr lang="en-US" dirty="0"/>
              <a:t> Next, they select their own picture, and finally, they choose an emoji that represents how they feel today.</a:t>
            </a:r>
            <a:endParaRPr lang="he-IL" dirty="0"/>
          </a:p>
          <a:p>
            <a:pPr marL="0" algn="r" defTabSz="914400" rtl="1" eaLnBrk="1" latinLnBrk="0" hangingPunct="1"/>
            <a:endParaRPr lang="he-IL" dirty="0"/>
          </a:p>
        </p:txBody>
      </p:sp>
      <p:sp>
        <p:nvSpPr>
          <p:cNvPr id="4" name="מציין מיקום של מספר שקופית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2694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r>
              <a:rPr lang="en-US" dirty="0"/>
              <a:t>In this slide, I will present the technologies we chose to implement our project and explain why we selected each of them</a:t>
            </a:r>
          </a:p>
          <a:p>
            <a:endParaRPr lang="en-US" dirty="0"/>
          </a:p>
          <a:p>
            <a:r>
              <a:rPr lang="en-US" b="1" dirty="0"/>
              <a:t>React JS:</a:t>
            </a:r>
            <a:r>
              <a:rPr lang="en-US" dirty="0"/>
              <a:t> We selected React JS for our system's frontend because it's great for making dynamic and responsive interfaces.</a:t>
            </a:r>
          </a:p>
          <a:p>
            <a:r>
              <a:rPr lang="en-US" dirty="0"/>
              <a:t> It helps us create a user-friendly design that works well on different devices, like touch-screen TVs. </a:t>
            </a:r>
          </a:p>
          <a:p>
            <a:r>
              <a:rPr lang="en-US" dirty="0"/>
              <a:t>This is important because it meets the needs of all users at the center.</a:t>
            </a:r>
          </a:p>
          <a:p>
            <a:r>
              <a:rPr lang="en-US" dirty="0"/>
              <a:t>.</a:t>
            </a:r>
          </a:p>
          <a:p>
            <a:r>
              <a:rPr lang="en-US" b="1" dirty="0"/>
              <a:t>Node.js and </a:t>
            </a:r>
            <a:r>
              <a:rPr lang="en-US" b="1" dirty="0" err="1"/>
              <a:t>Express.js</a:t>
            </a:r>
            <a:r>
              <a:rPr lang="en-US" dirty="0"/>
              <a:t>: For the backend, we chose Node.js with </a:t>
            </a:r>
            <a:r>
              <a:rPr lang="en-US" dirty="0" err="1"/>
              <a:t>Express.js</a:t>
            </a:r>
            <a:r>
              <a:rPr lang="en-US" dirty="0"/>
              <a:t> because they handle multiple tasks efficiently, ensuring smooth and real-time processing of attendance and emotional data.</a:t>
            </a:r>
          </a:p>
          <a:p>
            <a:endParaRPr lang="en-US" dirty="0"/>
          </a:p>
          <a:p>
            <a:r>
              <a:rPr lang="en-US" b="1" dirty="0"/>
              <a:t>MongoDB</a:t>
            </a:r>
            <a:r>
              <a:rPr lang="en-US" dirty="0"/>
              <a:t>: We selected MongoDB as our database because it's flexible and fast, perfect for storing and managing the data types we need.</a:t>
            </a:r>
          </a:p>
          <a:p>
            <a:endParaRPr lang="en-US" dirty="0"/>
          </a:p>
          <a:p>
            <a:r>
              <a:rPr lang="en-US" b="1" dirty="0"/>
              <a:t>D3.js : </a:t>
            </a:r>
            <a:r>
              <a:rPr lang="en-US" dirty="0"/>
              <a:t>Lastly, we will use D3.js for data visualization, which will help us to create clear and interactive reports for the stuff members.</a:t>
            </a:r>
            <a:endParaRPr lang="he-IL" dirty="0"/>
          </a:p>
          <a:p>
            <a:endParaRPr lang="he-IL" dirty="0"/>
          </a:p>
          <a:p>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now let's move on to the architecture of our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there's a two-way communication between the Frontend and the Backend, , which is handled using REST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Backend also has a two-way connection with the Reporting and Analysis, where reports are generated. This connection ensures that the necessary data is sent and received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Additionally, there's a two-way communication between the Backend and MongoDB, which is managed using MongoDB queries. This allows the Backend to store and retrieve data as needed.</a:t>
            </a:r>
          </a:p>
          <a:p>
            <a:endParaRPr lang="en-US" dirty="0"/>
          </a:p>
          <a:p>
            <a:pPr marL="0" algn="r" defTabSz="914400" rtl="1" eaLnBrk="1" latinLnBrk="0" hangingPunct="1"/>
            <a:endParaRPr lang="he-IL" dirty="0"/>
          </a:p>
        </p:txBody>
      </p:sp>
      <p:sp>
        <p:nvSpPr>
          <p:cNvPr id="4" name="מציין מיקום של מספר שקופית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9128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pPr marL="0" algn="r" defTabSz="914400" rtl="1" eaLnBrk="1" latinLnBrk="0" hangingPunct="1"/>
            <a:endParaRPr lang="he-IL" dirty="0"/>
          </a:p>
        </p:txBody>
      </p:sp>
      <p:sp>
        <p:nvSpPr>
          <p:cNvPr id="4" name="מציין מיקום של מספר שקופית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6129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08848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36812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pPr algn="l" rtl="0"/>
            <a:r>
              <a:rPr lang="en-US" sz="1800" kern="0" dirty="0">
                <a:effectLst/>
                <a:latin typeface="Arial" panose="020B0604020202020204" pitchFamily="34" charset="0"/>
                <a:ea typeface="Times New Roman" panose="02020603050405020304" pitchFamily="18" charset="0"/>
                <a:cs typeface="Arial" panose="020B0604020202020204" pitchFamily="34" charset="0"/>
              </a:rPr>
              <a:t>Carmey Gil Center is a place where people with disability like intellectual and physical can do meaningful work and activities. The people divide to groups by their disability level, Each group has a guide who helps them with their daily tasks.</a:t>
            </a:r>
          </a:p>
          <a:p>
            <a:pPr algn="l" rtl="0"/>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1"/>
            <a:r>
              <a:rPr lang="en-US" sz="1800" kern="0" dirty="0">
                <a:effectLst/>
                <a:latin typeface="Arial" panose="020B0604020202020204" pitchFamily="34" charset="0"/>
                <a:ea typeface="Times New Roman" panose="02020603050405020304" pitchFamily="18" charset="0"/>
                <a:cs typeface="Arial" panose="020B0604020202020204" pitchFamily="34" charset="0"/>
              </a:rPr>
              <a:t>The main goal of Carmey Gil Center is to give people with disabilities a chance to work and spend time with others. The activities they do are chosen to help them learn new skills. for the work they do, they get salary.</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just" rtl="0"/>
            <a:r>
              <a:rPr lang="en-US" sz="1800" b="1" kern="0" dirty="0">
                <a:effectLst/>
                <a:latin typeface="Arial" panose="020B0604020202020204" pitchFamily="34" charset="0"/>
                <a:ea typeface="Times New Roman" panose="02020603050405020304" pitchFamily="18"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r>
              <a:rPr lang="en-US" sz="1800" kern="0" dirty="0">
                <a:effectLst/>
                <a:latin typeface="Arial" panose="020B0604020202020204" pitchFamily="34" charset="0"/>
                <a:ea typeface="Times New Roman" panose="02020603050405020304" pitchFamily="18" charset="0"/>
                <a:cs typeface="Arial" panose="020B0604020202020204" pitchFamily="34" charset="0"/>
              </a:rPr>
              <a:t>The main difficulty faced by the center's staff is tracking the people's attendance. Attendance tracking is currently done manually and therefore makes tracking difficult.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334409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pPr marL="0" algn="l" defTabSz="914400" rtl="0" eaLnBrk="1" latinLnBrk="0" hangingPunct="1"/>
            <a:r>
              <a:rPr lang="en-US" dirty="0"/>
              <a:t>To better understand and address the needs of the </a:t>
            </a:r>
            <a:r>
              <a:rPr lang="en-US" dirty="0" err="1"/>
              <a:t>Carmey</a:t>
            </a:r>
            <a:r>
              <a:rPr lang="en-US" dirty="0"/>
              <a:t> Gil Center, we held two meetings with their staff.</a:t>
            </a:r>
          </a:p>
          <a:p>
            <a:pPr marL="0" algn="l" defTabSz="914400" rtl="0" eaLnBrk="1" latinLnBrk="0" hangingPunct="1"/>
            <a:endParaRPr lang="he-IL" dirty="0"/>
          </a:p>
          <a:p>
            <a:pPr marL="0" algn="l" defTabSz="914400" rtl="0" eaLnBrk="1" latinLnBrk="0" hangingPunct="1"/>
            <a:r>
              <a:rPr lang="en-US" dirty="0"/>
              <a:t>In our first meeting with staff, they highlighted the need to replace their manual attendance with a self-check-in system and suggested tracking emotional states.</a:t>
            </a:r>
            <a:endParaRPr lang="he-IL" dirty="0"/>
          </a:p>
          <a:p>
            <a:pPr marL="0" algn="l" defTabSz="914400" rtl="0" eaLnBrk="1" latinLnBrk="0" hangingPunct="1"/>
            <a:r>
              <a:rPr lang="en-US" dirty="0"/>
              <a:t> We also noticed that many participants have low literacy levels, so we decided to focus on a image-based interface.</a:t>
            </a:r>
            <a:endParaRPr lang="he-IL" dirty="0"/>
          </a:p>
          <a:p>
            <a:pPr marL="0" algn="l" defTabSz="914400" rtl="0" eaLnBrk="1" latinLnBrk="0" hangingPunct="1"/>
            <a:endParaRPr lang="en-US" dirty="0"/>
          </a:p>
          <a:p>
            <a:pPr marL="0" algn="l" defTabSz="914400" rtl="0" eaLnBrk="1" latinLnBrk="0" hangingPunct="1"/>
            <a:r>
              <a:rPr lang="en-US" dirty="0"/>
              <a:t>In our second meeting, we adjusted our approach based on their feedback. </a:t>
            </a:r>
            <a:endParaRPr lang="he-IL" dirty="0"/>
          </a:p>
          <a:p>
            <a:pPr marL="0" algn="l" defTabSz="914400" rtl="0" eaLnBrk="1" latinLnBrk="0" hangingPunct="1"/>
            <a:r>
              <a:rPr lang="en-US" dirty="0"/>
              <a:t>We simplified the login process and We realized it’s important to think about the center’s current setup and budget to make sure </a:t>
            </a:r>
            <a:r>
              <a:rPr lang="he-IL" dirty="0"/>
              <a:t>׳ק </a:t>
            </a:r>
            <a:r>
              <a:rPr lang="en-US" dirty="0"/>
              <a:t>we will be able to complete the project in the future."</a:t>
            </a:r>
            <a:endParaRPr lang="he-IL" b="1"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282683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pPr marL="0" algn="l" defTabSz="914400" rtl="1" eaLnBrk="1" latinLnBrk="0" hangingPunct="1"/>
            <a:r>
              <a:rPr lang="en-US" dirty="0"/>
              <a:t>Our system makes marking attendance to easy and automatic process. Users  can marking attendance with just three simple steps. In addition to marking attendance the people marking their mood. If someone marking negative mood the system notify to staff member. This helps them take care of everyone better. The system also generate reports about who comes and how people are feeling. These  helps manage the center . With this new system, it possible focus more on helping people.</a:t>
            </a:r>
          </a:p>
          <a:p>
            <a:pPr marL="0" algn="l" defTabSz="914400" rtl="1" eaLnBrk="1" latinLnBrk="0" hangingPunct="1"/>
            <a:endParaRPr lang="en-US"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rial" panose="020B0604020202020204" pitchFamily="34" charset="0"/>
              </a:rPr>
              <a:t>To ensure that the system is user-friendly, we decided that the attendance registration process would be short and simple. To make it easier for users, the design of the system will include many pictures and little text. The system will support Hebrew and Arabic language and each user will be able to choose the language he prefers.</a:t>
            </a:r>
          </a:p>
          <a:p>
            <a:pPr marL="0" algn="l" defTabSz="914400" rtl="1" eaLnBrk="1" latinLnBrk="0" hangingPunct="1"/>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347991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65136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r>
              <a:rPr lang="en-US" dirty="0"/>
              <a:t>A standard that presents system instructions for people with special needs.</a:t>
            </a:r>
          </a:p>
          <a:p>
            <a:r>
              <a:rPr lang="en-US" dirty="0"/>
              <a:t>The attendance registration process will be short and also the time that will pass between the end of the process and the start of the next user's process.</a:t>
            </a:r>
          </a:p>
          <a:p>
            <a:r>
              <a:rPr lang="en-US" dirty="0"/>
              <a:t>Increasing the number of users will not affect the work of the system.</a:t>
            </a:r>
          </a:p>
          <a:p>
            <a:r>
              <a:rPr lang="en-US" dirty="0"/>
              <a:t>We aim to make it possible to use the system whenever you want.</a:t>
            </a:r>
          </a:p>
          <a:p>
            <a:endParaRPr lang="en-US" dirty="0"/>
          </a:p>
          <a:p>
            <a:endParaRPr lang="en-US"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31927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r>
              <a:rPr lang="en-US" dirty="0"/>
              <a:t>"Ok, thank you </a:t>
            </a:r>
            <a:r>
              <a:rPr lang="en-US" dirty="0" err="1"/>
              <a:t>Ofir</a:t>
            </a:r>
            <a:r>
              <a:rPr lang="en-US" dirty="0"/>
              <a:t>. I will continue now.</a:t>
            </a:r>
          </a:p>
          <a:p>
            <a:r>
              <a:rPr lang="en-US" dirty="0"/>
              <a:t>In this slide, I'm showing the Use Case diagram for our system. </a:t>
            </a:r>
            <a:endParaRPr lang="he-IL" dirty="0"/>
          </a:p>
          <a:p>
            <a:r>
              <a:rPr lang="en-US" dirty="0"/>
              <a:t>This diagram helps us understand how different users will interact with the system. </a:t>
            </a:r>
            <a:endParaRPr lang="he-IL" dirty="0"/>
          </a:p>
          <a:p>
            <a:endParaRPr lang="he-IL" dirty="0"/>
          </a:p>
          <a:p>
            <a:r>
              <a:rPr lang="en-US" dirty="0"/>
              <a:t>Now, let's go over the main options available to each user in the system...</a:t>
            </a:r>
          </a:p>
          <a:p>
            <a:r>
              <a:rPr lang="en-US" dirty="0"/>
              <a:t>The 'Staff Member' is responsible for managing users in the system. </a:t>
            </a:r>
          </a:p>
          <a:p>
            <a:r>
              <a:rPr lang="en-US" dirty="0"/>
              <a:t>This includes adding, removing, and editing user profiles, generating reports, confirming attendance, and assigning users to guides. </a:t>
            </a:r>
          </a:p>
          <a:p>
            <a:endParaRPr lang="he-IL" dirty="0"/>
          </a:p>
          <a:p>
            <a:r>
              <a:rPr lang="en-US" dirty="0"/>
              <a:t>The user's interaction with the system includes: select mood , ….</a:t>
            </a:r>
          </a:p>
          <a:p>
            <a:endParaRPr lang="he-IL" dirty="0"/>
          </a:p>
          <a:p>
            <a:r>
              <a:rPr lang="en-US" dirty="0"/>
              <a:t>manager' has the ability to manage staff members, including editing their permissions.</a:t>
            </a:r>
          </a:p>
          <a:p>
            <a:pPr marL="0" algn="r" defTabSz="914400" rtl="1" eaLnBrk="1" latinLnBrk="0" hangingPunct="1"/>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344713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r>
              <a:rPr lang="en-US" dirty="0"/>
              <a:t>"In this slide, we have the Class Diagram for our system. </a:t>
            </a:r>
          </a:p>
          <a:p>
            <a:r>
              <a:rPr lang="en-US" dirty="0"/>
              <a:t>This diagram represents the structure of the system by showing the classes, their attributes, methods, and the relationships between them.</a:t>
            </a:r>
          </a:p>
          <a:p>
            <a:r>
              <a:rPr lang="en-US" dirty="0"/>
              <a:t>Each class corresponds to a different part of the system. </a:t>
            </a:r>
          </a:p>
          <a:p>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349009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2290763" y="512763"/>
            <a:ext cx="4562475" cy="2566987"/>
          </a:xfrm>
        </p:spPr>
      </p:sp>
      <p:sp>
        <p:nvSpPr>
          <p:cNvPr id="3" name="מציין מיקום של הערות 2"/>
          <p:cNvSpPr>
            <a:spLocks noGrp="1"/>
          </p:cNvSpPr>
          <p:nvPr>
            <p:ph type="body" idx="1"/>
          </p:nvPr>
        </p:nvSpPr>
        <p:spPr/>
        <p:txBody>
          <a:bodyPr/>
          <a:lstStyle/>
          <a:p>
            <a:pPr marL="0" algn="l" defTabSz="914400" rtl="0" eaLnBrk="1" latinLnBrk="0" hangingPunct="1"/>
            <a:r>
              <a:rPr lang="en-US" dirty="0"/>
              <a:t>Here’s the Activity Diagram. </a:t>
            </a:r>
            <a:endParaRPr lang="he-IL" dirty="0"/>
          </a:p>
          <a:p>
            <a:pPr marL="0" algn="l" defTabSz="914400" rtl="0" eaLnBrk="1" latinLnBrk="0" hangingPunct="1"/>
            <a:r>
              <a:rPr lang="en-US" dirty="0"/>
              <a:t>It shows the steps a user goes through in the system. </a:t>
            </a:r>
            <a:endParaRPr lang="he-IL" dirty="0"/>
          </a:p>
          <a:p>
            <a:pPr marL="0" algn="l" defTabSz="914400" rtl="0" eaLnBrk="1" latinLnBrk="0" hangingPunct="1"/>
            <a:r>
              <a:rPr lang="en-US" dirty="0"/>
              <a:t>that helps us see how the system guides the user through each step</a:t>
            </a:r>
            <a:r>
              <a:rPr lang="he-IL" dirty="0"/>
              <a:t> </a:t>
            </a:r>
            <a:r>
              <a:rPr lang="en-US" dirty="0"/>
              <a:t> and making sure everything flows smoothly</a:t>
            </a:r>
            <a:endParaRPr lang="he-IL" dirty="0"/>
          </a:p>
          <a:p>
            <a:pPr marL="0" algn="r" defTabSz="914400" rtl="1" eaLnBrk="1" latinLnBrk="0" hangingPunct="1"/>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95447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97358F-360B-AB4F-8632-35B11BA219A2}"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54987-22D9-3F47-9EED-C920704391C2}"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B4BB28-9F27-7643-87F9-437FCE213047}"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8E90EF-63CA-0EF1-3A3A-18BD1F0A66B2}"/>
              </a:ext>
            </a:extLst>
          </p:cNvPr>
          <p:cNvSpPr>
            <a:spLocks noGrp="1"/>
          </p:cNvSpPr>
          <p:nvPr>
            <p:ph type="ctrTitle"/>
          </p:nvPr>
        </p:nvSpPr>
        <p:spPr>
          <a:xfrm>
            <a:off x="2286000" y="1683545"/>
            <a:ext cx="13716000" cy="3581400"/>
          </a:xfrm>
        </p:spPr>
        <p:txBody>
          <a:bodyPr anchor="b"/>
          <a:lstStyle>
            <a:lvl1pPr algn="ctr">
              <a:defRPr sz="9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CFB58F4B-0089-E97C-882B-9E1AAEC620D8}"/>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34AD9022-2DB6-2935-A916-63D7C3630CCB}"/>
              </a:ext>
            </a:extLst>
          </p:cNvPr>
          <p:cNvSpPr>
            <a:spLocks noGrp="1"/>
          </p:cNvSpPr>
          <p:nvPr>
            <p:ph type="dt" sz="half" idx="10"/>
          </p:nvPr>
        </p:nvSpPr>
        <p:spPr/>
        <p:txBody>
          <a:bodyPr/>
          <a:lstStyle/>
          <a:p>
            <a:fld id="{7FE5B700-1451-644B-84BD-42F3290DEC35}" type="datetime1">
              <a:rPr lang="he-IL" smtClean="0"/>
              <a:t>א'.אלול.תשפ"ד</a:t>
            </a:fld>
            <a:endParaRPr lang="he-IL"/>
          </a:p>
        </p:txBody>
      </p:sp>
      <p:sp>
        <p:nvSpPr>
          <p:cNvPr id="5" name="מציין מיקום של כותרת תחתונה 4">
            <a:extLst>
              <a:ext uri="{FF2B5EF4-FFF2-40B4-BE49-F238E27FC236}">
                <a16:creationId xmlns:a16="http://schemas.microsoft.com/office/drawing/2014/main" id="{3CC1FE41-88E9-7B8A-F9B3-83E0C034AD8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6831EF-2954-C181-0258-643F3757520D}"/>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278079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1A4BCB-985D-BA67-BBB7-E6F102A3604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9D7E7C0-0D98-9579-7028-63EC0B4F87A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6F83F51-B375-C71F-CDA2-F4FD75D745F2}"/>
              </a:ext>
            </a:extLst>
          </p:cNvPr>
          <p:cNvSpPr>
            <a:spLocks noGrp="1"/>
          </p:cNvSpPr>
          <p:nvPr>
            <p:ph type="dt" sz="half" idx="10"/>
          </p:nvPr>
        </p:nvSpPr>
        <p:spPr/>
        <p:txBody>
          <a:bodyPr/>
          <a:lstStyle/>
          <a:p>
            <a:fld id="{73A12DAE-0CC9-1041-99C7-900B0F1A1486}" type="datetime1">
              <a:rPr lang="he-IL" smtClean="0"/>
              <a:t>א'.אלול.תשפ"ד</a:t>
            </a:fld>
            <a:endParaRPr lang="he-IL"/>
          </a:p>
        </p:txBody>
      </p:sp>
      <p:sp>
        <p:nvSpPr>
          <p:cNvPr id="5" name="מציין מיקום של כותרת תחתונה 4">
            <a:extLst>
              <a:ext uri="{FF2B5EF4-FFF2-40B4-BE49-F238E27FC236}">
                <a16:creationId xmlns:a16="http://schemas.microsoft.com/office/drawing/2014/main" id="{A5362630-D608-6AF7-F321-4D5F2353BFC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F5C1B6B-9F11-DD4B-B820-3A57C88D087C}"/>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208782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BC641A-88E3-2D93-B33B-1F81FE309214}"/>
              </a:ext>
            </a:extLst>
          </p:cNvPr>
          <p:cNvSpPr>
            <a:spLocks noGrp="1"/>
          </p:cNvSpPr>
          <p:nvPr>
            <p:ph type="title"/>
          </p:nvPr>
        </p:nvSpPr>
        <p:spPr>
          <a:xfrm>
            <a:off x="1247775" y="2564608"/>
            <a:ext cx="15773400" cy="4279106"/>
          </a:xfrm>
        </p:spPr>
        <p:txBody>
          <a:bodyPr anchor="b"/>
          <a:lstStyle>
            <a:lvl1pPr>
              <a:defRPr sz="9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8A69AC8-2700-EA41-1716-22674E4CEE48}"/>
              </a:ext>
            </a:extLst>
          </p:cNvPr>
          <p:cNvSpPr>
            <a:spLocks noGrp="1"/>
          </p:cNvSpPr>
          <p:nvPr>
            <p:ph type="body" idx="1"/>
          </p:nvPr>
        </p:nvSpPr>
        <p:spPr>
          <a:xfrm>
            <a:off x="1247775" y="6884195"/>
            <a:ext cx="15773400" cy="2250281"/>
          </a:xfrm>
        </p:spPr>
        <p:txBody>
          <a:bodyPr/>
          <a:lstStyle>
            <a:lvl1pPr marL="0" indent="0">
              <a:buNone/>
              <a:defRPr sz="3600">
                <a:solidFill>
                  <a:schemeClr val="tx1">
                    <a:tint val="82000"/>
                  </a:schemeClr>
                </a:solidFill>
              </a:defRPr>
            </a:lvl1pPr>
            <a:lvl2pPr marL="685800" indent="0">
              <a:buNone/>
              <a:defRPr sz="3000">
                <a:solidFill>
                  <a:schemeClr val="tx1">
                    <a:tint val="82000"/>
                  </a:schemeClr>
                </a:solidFill>
              </a:defRPr>
            </a:lvl2pPr>
            <a:lvl3pPr marL="1371600" indent="0">
              <a:buNone/>
              <a:defRPr sz="2700">
                <a:solidFill>
                  <a:schemeClr val="tx1">
                    <a:tint val="82000"/>
                  </a:schemeClr>
                </a:solidFill>
              </a:defRPr>
            </a:lvl3pPr>
            <a:lvl4pPr marL="2057400" indent="0">
              <a:buNone/>
              <a:defRPr sz="2400">
                <a:solidFill>
                  <a:schemeClr val="tx1">
                    <a:tint val="82000"/>
                  </a:schemeClr>
                </a:solidFill>
              </a:defRPr>
            </a:lvl4pPr>
            <a:lvl5pPr marL="2743200" indent="0">
              <a:buNone/>
              <a:defRPr sz="2400">
                <a:solidFill>
                  <a:schemeClr val="tx1">
                    <a:tint val="82000"/>
                  </a:schemeClr>
                </a:solidFill>
              </a:defRPr>
            </a:lvl5pPr>
            <a:lvl6pPr marL="3429000" indent="0">
              <a:buNone/>
              <a:defRPr sz="2400">
                <a:solidFill>
                  <a:schemeClr val="tx1">
                    <a:tint val="82000"/>
                  </a:schemeClr>
                </a:solidFill>
              </a:defRPr>
            </a:lvl6pPr>
            <a:lvl7pPr marL="4114800" indent="0">
              <a:buNone/>
              <a:defRPr sz="2400">
                <a:solidFill>
                  <a:schemeClr val="tx1">
                    <a:tint val="82000"/>
                  </a:schemeClr>
                </a:solidFill>
              </a:defRPr>
            </a:lvl7pPr>
            <a:lvl8pPr marL="4800600" indent="0">
              <a:buNone/>
              <a:defRPr sz="2400">
                <a:solidFill>
                  <a:schemeClr val="tx1">
                    <a:tint val="82000"/>
                  </a:schemeClr>
                </a:solidFill>
              </a:defRPr>
            </a:lvl8pPr>
            <a:lvl9pPr marL="5486400" indent="0">
              <a:buNone/>
              <a:defRPr sz="24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E315AA7-C94D-2145-32C9-6E4C190B2635}"/>
              </a:ext>
            </a:extLst>
          </p:cNvPr>
          <p:cNvSpPr>
            <a:spLocks noGrp="1"/>
          </p:cNvSpPr>
          <p:nvPr>
            <p:ph type="dt" sz="half" idx="10"/>
          </p:nvPr>
        </p:nvSpPr>
        <p:spPr/>
        <p:txBody>
          <a:bodyPr/>
          <a:lstStyle/>
          <a:p>
            <a:fld id="{515A9FE5-F108-D24E-AE77-D1F1BAEA718B}" type="datetime1">
              <a:rPr lang="he-IL" smtClean="0"/>
              <a:t>א'.אלול.תשפ"ד</a:t>
            </a:fld>
            <a:endParaRPr lang="he-IL"/>
          </a:p>
        </p:txBody>
      </p:sp>
      <p:sp>
        <p:nvSpPr>
          <p:cNvPr id="5" name="מציין מיקום של כותרת תחתונה 4">
            <a:extLst>
              <a:ext uri="{FF2B5EF4-FFF2-40B4-BE49-F238E27FC236}">
                <a16:creationId xmlns:a16="http://schemas.microsoft.com/office/drawing/2014/main" id="{4FAB0153-54B2-A71F-3150-C355E5D7AAF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647CE0-83F7-5351-FE3A-6491F12320D1}"/>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1407859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6606B1-AA58-F706-0B4E-6A1A729A5CF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D1A5327-C7FA-A6E6-0624-372F728EF38C}"/>
              </a:ext>
            </a:extLst>
          </p:cNvPr>
          <p:cNvSpPr>
            <a:spLocks noGrp="1"/>
          </p:cNvSpPr>
          <p:nvPr>
            <p:ph sz="half" idx="1"/>
          </p:nvPr>
        </p:nvSpPr>
        <p:spPr>
          <a:xfrm>
            <a:off x="1257300" y="2738438"/>
            <a:ext cx="7772400" cy="65270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663A90A4-4567-C5E4-2C7C-4B480E0C375A}"/>
              </a:ext>
            </a:extLst>
          </p:cNvPr>
          <p:cNvSpPr>
            <a:spLocks noGrp="1"/>
          </p:cNvSpPr>
          <p:nvPr>
            <p:ph sz="half" idx="2"/>
          </p:nvPr>
        </p:nvSpPr>
        <p:spPr>
          <a:xfrm>
            <a:off x="9258300" y="2738438"/>
            <a:ext cx="7772400" cy="65270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D3ED56D-B795-15D3-CFDB-ECDB9C148212}"/>
              </a:ext>
            </a:extLst>
          </p:cNvPr>
          <p:cNvSpPr>
            <a:spLocks noGrp="1"/>
          </p:cNvSpPr>
          <p:nvPr>
            <p:ph type="dt" sz="half" idx="10"/>
          </p:nvPr>
        </p:nvSpPr>
        <p:spPr/>
        <p:txBody>
          <a:bodyPr/>
          <a:lstStyle/>
          <a:p>
            <a:fld id="{8C79E9DA-02B5-094A-A87C-A439065A95FD}" type="datetime1">
              <a:rPr lang="he-IL" smtClean="0"/>
              <a:t>א'.אלול.תשפ"ד</a:t>
            </a:fld>
            <a:endParaRPr lang="he-IL"/>
          </a:p>
        </p:txBody>
      </p:sp>
      <p:sp>
        <p:nvSpPr>
          <p:cNvPr id="6" name="מציין מיקום של כותרת תחתונה 5">
            <a:extLst>
              <a:ext uri="{FF2B5EF4-FFF2-40B4-BE49-F238E27FC236}">
                <a16:creationId xmlns:a16="http://schemas.microsoft.com/office/drawing/2014/main" id="{08A9873E-337A-C9B1-6778-F569CF966BD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E808E35-3951-9FE0-9D2E-45F42D5331DA}"/>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2643843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E1CE0F-D261-B363-BC25-3B60464DD141}"/>
              </a:ext>
            </a:extLst>
          </p:cNvPr>
          <p:cNvSpPr>
            <a:spLocks noGrp="1"/>
          </p:cNvSpPr>
          <p:nvPr>
            <p:ph type="title"/>
          </p:nvPr>
        </p:nvSpPr>
        <p:spPr>
          <a:xfrm>
            <a:off x="1259682" y="547688"/>
            <a:ext cx="15773400" cy="1988345"/>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9767456-55A0-56FC-FE87-17409496E748}"/>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D4BB94E-D9FC-E892-CB98-4342C6977B0D}"/>
              </a:ext>
            </a:extLst>
          </p:cNvPr>
          <p:cNvSpPr>
            <a:spLocks noGrp="1"/>
          </p:cNvSpPr>
          <p:nvPr>
            <p:ph sz="half" idx="2"/>
          </p:nvPr>
        </p:nvSpPr>
        <p:spPr>
          <a:xfrm>
            <a:off x="1259683" y="3757613"/>
            <a:ext cx="7736681" cy="55268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4EBA54D-A067-2F04-891C-1C116AFF6414}"/>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08FC29C-6692-176D-52F5-597214FB9F4A}"/>
              </a:ext>
            </a:extLst>
          </p:cNvPr>
          <p:cNvSpPr>
            <a:spLocks noGrp="1"/>
          </p:cNvSpPr>
          <p:nvPr>
            <p:ph sz="quarter" idx="4"/>
          </p:nvPr>
        </p:nvSpPr>
        <p:spPr>
          <a:xfrm>
            <a:off x="9258300" y="3757613"/>
            <a:ext cx="7774782" cy="55268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409400A-799E-8DFB-D547-2735E6709901}"/>
              </a:ext>
            </a:extLst>
          </p:cNvPr>
          <p:cNvSpPr>
            <a:spLocks noGrp="1"/>
          </p:cNvSpPr>
          <p:nvPr>
            <p:ph type="dt" sz="half" idx="10"/>
          </p:nvPr>
        </p:nvSpPr>
        <p:spPr/>
        <p:txBody>
          <a:bodyPr/>
          <a:lstStyle/>
          <a:p>
            <a:fld id="{426832BF-8183-4646-81E2-125B02922C33}" type="datetime1">
              <a:rPr lang="he-IL" smtClean="0"/>
              <a:t>א'.אלול.תשפ"ד</a:t>
            </a:fld>
            <a:endParaRPr lang="he-IL"/>
          </a:p>
        </p:txBody>
      </p:sp>
      <p:sp>
        <p:nvSpPr>
          <p:cNvPr id="8" name="מציין מיקום של כותרת תחתונה 7">
            <a:extLst>
              <a:ext uri="{FF2B5EF4-FFF2-40B4-BE49-F238E27FC236}">
                <a16:creationId xmlns:a16="http://schemas.microsoft.com/office/drawing/2014/main" id="{BCB5F0D6-EC40-241B-6D2D-0076AFD65C8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D69B7D54-0873-C083-0710-8A3BA09838FB}"/>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263991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CD8B2D-89E7-8536-8C8C-8BD5992367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F06406F-A317-490F-AFD4-DB70846EF903}"/>
              </a:ext>
            </a:extLst>
          </p:cNvPr>
          <p:cNvSpPr>
            <a:spLocks noGrp="1"/>
          </p:cNvSpPr>
          <p:nvPr>
            <p:ph type="dt" sz="half" idx="10"/>
          </p:nvPr>
        </p:nvSpPr>
        <p:spPr/>
        <p:txBody>
          <a:bodyPr/>
          <a:lstStyle/>
          <a:p>
            <a:fld id="{DCD610E7-93FD-D647-A3F8-ABF2823CF13A}" type="datetime1">
              <a:rPr lang="he-IL" smtClean="0"/>
              <a:t>א'.אלול.תשפ"ד</a:t>
            </a:fld>
            <a:endParaRPr lang="he-IL"/>
          </a:p>
        </p:txBody>
      </p:sp>
      <p:sp>
        <p:nvSpPr>
          <p:cNvPr id="4" name="מציין מיקום של כותרת תחתונה 3">
            <a:extLst>
              <a:ext uri="{FF2B5EF4-FFF2-40B4-BE49-F238E27FC236}">
                <a16:creationId xmlns:a16="http://schemas.microsoft.com/office/drawing/2014/main" id="{DC08CA5F-ADB5-0BD0-E0A0-6B7AF20E7C5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0D7A3876-6B25-CF01-FFCB-BAEC10A3BCD4}"/>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4045314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4EF5DA1-62F2-07B5-5905-67D2729003F5}"/>
              </a:ext>
            </a:extLst>
          </p:cNvPr>
          <p:cNvSpPr>
            <a:spLocks noGrp="1"/>
          </p:cNvSpPr>
          <p:nvPr>
            <p:ph type="dt" sz="half" idx="10"/>
          </p:nvPr>
        </p:nvSpPr>
        <p:spPr/>
        <p:txBody>
          <a:bodyPr/>
          <a:lstStyle/>
          <a:p>
            <a:fld id="{8A7B5905-21E5-3146-9918-1DD5F67623DC}" type="datetime1">
              <a:rPr lang="he-IL" smtClean="0"/>
              <a:t>א'.אלול.תשפ"ד</a:t>
            </a:fld>
            <a:endParaRPr lang="he-IL"/>
          </a:p>
        </p:txBody>
      </p:sp>
      <p:sp>
        <p:nvSpPr>
          <p:cNvPr id="3" name="מציין מיקום של כותרת תחתונה 2">
            <a:extLst>
              <a:ext uri="{FF2B5EF4-FFF2-40B4-BE49-F238E27FC236}">
                <a16:creationId xmlns:a16="http://schemas.microsoft.com/office/drawing/2014/main" id="{A7BD5705-9847-7F92-39D0-E8C31560E58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5EA3DFC-F3BD-31AD-E9FC-FDDE02D32FB9}"/>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3265284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403502-BDCD-BDCC-31C8-913C2F94E400}"/>
              </a:ext>
            </a:extLst>
          </p:cNvPr>
          <p:cNvSpPr>
            <a:spLocks noGrp="1"/>
          </p:cNvSpPr>
          <p:nvPr>
            <p:ph type="title"/>
          </p:nvPr>
        </p:nvSpPr>
        <p:spPr>
          <a:xfrm>
            <a:off x="1259683" y="685800"/>
            <a:ext cx="5898356" cy="2400300"/>
          </a:xfrm>
        </p:spPr>
        <p:txBody>
          <a:bodyPr anchor="b"/>
          <a:lstStyle>
            <a:lvl1pPr>
              <a:defRPr sz="48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C477612-3434-16E0-1685-D7FD0168ABA1}"/>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BCEB9B9-189F-C54A-8601-A38E7A44D071}"/>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BA9AA07-A0B1-6292-446E-9125695D4F1A}"/>
              </a:ext>
            </a:extLst>
          </p:cNvPr>
          <p:cNvSpPr>
            <a:spLocks noGrp="1"/>
          </p:cNvSpPr>
          <p:nvPr>
            <p:ph type="dt" sz="half" idx="10"/>
          </p:nvPr>
        </p:nvSpPr>
        <p:spPr/>
        <p:txBody>
          <a:bodyPr/>
          <a:lstStyle/>
          <a:p>
            <a:fld id="{451E8BC4-115B-614E-A5EF-7BF7169D1C30}" type="datetime1">
              <a:rPr lang="he-IL" smtClean="0"/>
              <a:t>א'.אלול.תשפ"ד</a:t>
            </a:fld>
            <a:endParaRPr lang="he-IL"/>
          </a:p>
        </p:txBody>
      </p:sp>
      <p:sp>
        <p:nvSpPr>
          <p:cNvPr id="6" name="מציין מיקום של כותרת תחתונה 5">
            <a:extLst>
              <a:ext uri="{FF2B5EF4-FFF2-40B4-BE49-F238E27FC236}">
                <a16:creationId xmlns:a16="http://schemas.microsoft.com/office/drawing/2014/main" id="{22BF524B-73FB-5E3B-9391-7CDC46E29CE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2FD065E-6A0B-D694-6EC1-67E5AFB6E6BE}"/>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154776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27217-CB8A-7F4F-905C-87BF991B2D68}"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65536F-1B2E-9F3B-4882-9501F7AA5268}"/>
              </a:ext>
            </a:extLst>
          </p:cNvPr>
          <p:cNvSpPr>
            <a:spLocks noGrp="1"/>
          </p:cNvSpPr>
          <p:nvPr>
            <p:ph type="title"/>
          </p:nvPr>
        </p:nvSpPr>
        <p:spPr>
          <a:xfrm>
            <a:off x="1259683" y="685800"/>
            <a:ext cx="5898356" cy="2400300"/>
          </a:xfrm>
        </p:spPr>
        <p:txBody>
          <a:bodyPr anchor="b"/>
          <a:lstStyle>
            <a:lvl1pPr>
              <a:defRPr sz="48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BF8BBF4-F120-2649-1601-2E52E41A862F}"/>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he-IL"/>
          </a:p>
        </p:txBody>
      </p:sp>
      <p:sp>
        <p:nvSpPr>
          <p:cNvPr id="4" name="מציין מיקום טקסט 3">
            <a:extLst>
              <a:ext uri="{FF2B5EF4-FFF2-40B4-BE49-F238E27FC236}">
                <a16:creationId xmlns:a16="http://schemas.microsoft.com/office/drawing/2014/main" id="{D3F53B62-4DB1-44FF-C9C7-7C8338DB4C06}"/>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92307D3-F796-73FD-768F-F281A399C3AA}"/>
              </a:ext>
            </a:extLst>
          </p:cNvPr>
          <p:cNvSpPr>
            <a:spLocks noGrp="1"/>
          </p:cNvSpPr>
          <p:nvPr>
            <p:ph type="dt" sz="half" idx="10"/>
          </p:nvPr>
        </p:nvSpPr>
        <p:spPr/>
        <p:txBody>
          <a:bodyPr/>
          <a:lstStyle/>
          <a:p>
            <a:fld id="{2A3FC421-A2F7-9B42-81EF-0306BC47B643}" type="datetime1">
              <a:rPr lang="he-IL" smtClean="0"/>
              <a:t>א'.אלול.תשפ"ד</a:t>
            </a:fld>
            <a:endParaRPr lang="he-IL"/>
          </a:p>
        </p:txBody>
      </p:sp>
      <p:sp>
        <p:nvSpPr>
          <p:cNvPr id="6" name="מציין מיקום של כותרת תחתונה 5">
            <a:extLst>
              <a:ext uri="{FF2B5EF4-FFF2-40B4-BE49-F238E27FC236}">
                <a16:creationId xmlns:a16="http://schemas.microsoft.com/office/drawing/2014/main" id="{B46F37B6-0B96-0A35-8B8A-19FA1EB8624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3B8C547-6FE2-4741-82A7-2A6398906ACA}"/>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1357807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FE66A1-3BB4-2C10-2BA0-614741FF8DE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1FE5B77-1E97-C27F-03B3-65A940CC6FC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BDA526A-1A45-21E7-F844-E60B9BF657D2}"/>
              </a:ext>
            </a:extLst>
          </p:cNvPr>
          <p:cNvSpPr>
            <a:spLocks noGrp="1"/>
          </p:cNvSpPr>
          <p:nvPr>
            <p:ph type="dt" sz="half" idx="10"/>
          </p:nvPr>
        </p:nvSpPr>
        <p:spPr/>
        <p:txBody>
          <a:bodyPr/>
          <a:lstStyle/>
          <a:p>
            <a:fld id="{F22075E2-71E3-B74A-B18A-C2D216CC9F22}" type="datetime1">
              <a:rPr lang="he-IL" smtClean="0"/>
              <a:t>א'.אלול.תשפ"ד</a:t>
            </a:fld>
            <a:endParaRPr lang="he-IL"/>
          </a:p>
        </p:txBody>
      </p:sp>
      <p:sp>
        <p:nvSpPr>
          <p:cNvPr id="5" name="מציין מיקום של כותרת תחתונה 4">
            <a:extLst>
              <a:ext uri="{FF2B5EF4-FFF2-40B4-BE49-F238E27FC236}">
                <a16:creationId xmlns:a16="http://schemas.microsoft.com/office/drawing/2014/main" id="{A5B95157-B62F-A20B-2651-64CAC7B0B1A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69B2A4-3CD6-0EC6-46B9-07E6E0880569}"/>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2180537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51898BE-F62B-E803-56D4-661D8092FE1A}"/>
              </a:ext>
            </a:extLst>
          </p:cNvPr>
          <p:cNvSpPr>
            <a:spLocks noGrp="1"/>
          </p:cNvSpPr>
          <p:nvPr>
            <p:ph type="title" orient="vert"/>
          </p:nvPr>
        </p:nvSpPr>
        <p:spPr>
          <a:xfrm>
            <a:off x="13087350" y="547688"/>
            <a:ext cx="3943350" cy="8717757"/>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5B7BC94-66FB-AF13-0A3F-B1CC219320AC}"/>
              </a:ext>
            </a:extLst>
          </p:cNvPr>
          <p:cNvSpPr>
            <a:spLocks noGrp="1"/>
          </p:cNvSpPr>
          <p:nvPr>
            <p:ph type="body" orient="vert" idx="1"/>
          </p:nvPr>
        </p:nvSpPr>
        <p:spPr>
          <a:xfrm>
            <a:off x="1257300" y="547688"/>
            <a:ext cx="11601450" cy="871775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67CD0BD-D88D-BFAF-5EB3-586BE28E6B52}"/>
              </a:ext>
            </a:extLst>
          </p:cNvPr>
          <p:cNvSpPr>
            <a:spLocks noGrp="1"/>
          </p:cNvSpPr>
          <p:nvPr>
            <p:ph type="dt" sz="half" idx="10"/>
          </p:nvPr>
        </p:nvSpPr>
        <p:spPr/>
        <p:txBody>
          <a:bodyPr/>
          <a:lstStyle/>
          <a:p>
            <a:fld id="{7F2FEC02-5E15-DB4F-9D98-99B7435188BB}" type="datetime1">
              <a:rPr lang="he-IL" smtClean="0"/>
              <a:t>א'.אלול.תשפ"ד</a:t>
            </a:fld>
            <a:endParaRPr lang="he-IL"/>
          </a:p>
        </p:txBody>
      </p:sp>
      <p:sp>
        <p:nvSpPr>
          <p:cNvPr id="5" name="מציין מיקום של כותרת תחתונה 4">
            <a:extLst>
              <a:ext uri="{FF2B5EF4-FFF2-40B4-BE49-F238E27FC236}">
                <a16:creationId xmlns:a16="http://schemas.microsoft.com/office/drawing/2014/main" id="{B8E70B44-B41C-40B3-540E-782664B6F96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F21AC06-4CE0-748E-9B3D-070BFCC4D5F5}"/>
              </a:ext>
            </a:extLst>
          </p:cNvPr>
          <p:cNvSpPr>
            <a:spLocks noGrp="1"/>
          </p:cNvSpPr>
          <p:nvPr>
            <p:ph type="sldNum" sz="quarter" idx="12"/>
          </p:nvPr>
        </p:nvSpPr>
        <p:spPr/>
        <p:txBody>
          <a:bodyPr/>
          <a:lstStyle/>
          <a:p>
            <a:fld id="{5FEC8ACA-B33C-4D58-A343-A24905699E57}" type="slidenum">
              <a:rPr lang="he-IL" smtClean="0"/>
              <a:t>‹#›</a:t>
            </a:fld>
            <a:endParaRPr lang="he-IL"/>
          </a:p>
        </p:txBody>
      </p:sp>
    </p:spTree>
    <p:extLst>
      <p:ext uri="{BB962C8B-B14F-4D97-AF65-F5344CB8AC3E}">
        <p14:creationId xmlns:p14="http://schemas.microsoft.com/office/powerpoint/2010/main" val="153698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FC0910-51A0-9F47-8E98-8E07B4BF6BBA}"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31050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BA9A72-FF09-C44C-92D2-3FC5401A63D3}"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355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5D2D7-AD47-D64D-9418-BFB039B00C44}"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5757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E59EBD-6292-AA40-8FB6-9D0F63714FF1}" type="datetime1">
              <a:rPr lang="he-IL" smtClean="0"/>
              <a:t>א'.אלול.תשפ"ד</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970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2FB364-8D9B-7C43-8BBC-2C63D32B470C}" type="datetime1">
              <a:rPr lang="he-IL" smtClean="0"/>
              <a:t>א'.אלול.תשפ"ד</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2813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63F9EE-2BA2-0E42-BD3D-574FB8D453B8}" type="datetime1">
              <a:rPr lang="he-IL" smtClean="0"/>
              <a:t>א'.אלול.תשפ"ד</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1665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60832-E20F-1640-82FD-2F3D270EA39B}" type="datetime1">
              <a:rPr lang="he-IL" smtClean="0"/>
              <a:t>א'.אלול.תשפ"ד</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224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569E4-09A7-6A41-AC47-6F1CFCA9E08A}"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F0FC4-E9C4-304D-8527-234CC89006DD}" type="datetime1">
              <a:rPr lang="he-IL" smtClean="0"/>
              <a:t>א'.אלול.תשפ"ד</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3046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0A55E-78E8-074E-80C5-DAE80CD79376}" type="datetime1">
              <a:rPr lang="he-IL" smtClean="0"/>
              <a:t>א'.אלול.תשפ"ד</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0785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E90001-6032-8D4D-86D0-E4F4C5114CCB}"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29362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F3B7F-C0F7-FA45-B22F-4E48AB626FFB}" type="datetime1">
              <a:rPr lang="he-IL" smtClean="0"/>
              <a:t>א'.אלול.תשפ"ד</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070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ED67AC-1741-3441-BEDD-B5B289A87732}" type="datetime1">
              <a:rPr lang="he-IL" smtClean="0"/>
              <a:t>א'.אלול.תשפ"ד</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AE252-2755-4641-97F0-1DABC098A9D6}" type="datetime1">
              <a:rPr lang="he-IL" smtClean="0"/>
              <a:t>א'.אלול.תשפ"ד</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E0183F-09CA-C644-864B-ACD89189A214}" type="datetime1">
              <a:rPr lang="he-IL" smtClean="0"/>
              <a:t>א'.אלול.תשפ"ד</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35A80-2931-AE44-9AA7-1D6D337B4F1F}" type="datetime1">
              <a:rPr lang="he-IL" smtClean="0"/>
              <a:t>א'.אלול.תשפ"ד</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01359-55C6-ED46-8D2E-7A4F5C8A25BE}" type="datetime1">
              <a:rPr lang="he-IL" smtClean="0"/>
              <a:t>א'.אלול.תשפ"ד</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B1736-2FCB-AA4F-A9C3-3BFE7A495B95}" type="datetime1">
              <a:rPr lang="he-IL" smtClean="0"/>
              <a:t>א'.אלול.תשפ"ד</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D99DF-247A-FE47-BC8D-71B843B7DC8A}" type="datetime1">
              <a:rPr lang="he-IL" smtClean="0"/>
              <a:t>א'.אלול.תשפ"ד</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4848CC6-DE09-B2C4-9211-05DD78AE16FF}"/>
              </a:ext>
            </a:extLst>
          </p:cNvPr>
          <p:cNvSpPr>
            <a:spLocks noGrp="1"/>
          </p:cNvSpPr>
          <p:nvPr>
            <p:ph type="title"/>
          </p:nvPr>
        </p:nvSpPr>
        <p:spPr>
          <a:xfrm>
            <a:off x="1257300" y="547688"/>
            <a:ext cx="15773400" cy="1988345"/>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2098EE9-2CF0-74C6-1BC2-23D901BEC9C3}"/>
              </a:ext>
            </a:extLst>
          </p:cNvPr>
          <p:cNvSpPr>
            <a:spLocks noGrp="1"/>
          </p:cNvSpPr>
          <p:nvPr>
            <p:ph type="body" idx="1"/>
          </p:nvPr>
        </p:nvSpPr>
        <p:spPr>
          <a:xfrm>
            <a:off x="1257300" y="2738438"/>
            <a:ext cx="15773400" cy="6527007"/>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62B728A-B9A4-0FA3-C0C4-40289FEB63E6}"/>
              </a:ext>
            </a:extLst>
          </p:cNvPr>
          <p:cNvSpPr>
            <a:spLocks noGrp="1"/>
          </p:cNvSpPr>
          <p:nvPr>
            <p:ph type="dt" sz="half" idx="2"/>
          </p:nvPr>
        </p:nvSpPr>
        <p:spPr>
          <a:xfrm>
            <a:off x="12915900" y="9534526"/>
            <a:ext cx="4114800" cy="547688"/>
          </a:xfrm>
          <a:prstGeom prst="rect">
            <a:avLst/>
          </a:prstGeom>
        </p:spPr>
        <p:txBody>
          <a:bodyPr vert="horz" lIns="91440" tIns="45720" rIns="91440" bIns="45720" rtlCol="1" anchor="ctr"/>
          <a:lstStyle>
            <a:lvl1pPr algn="r">
              <a:defRPr sz="1800">
                <a:solidFill>
                  <a:schemeClr val="tx1">
                    <a:tint val="82000"/>
                  </a:schemeClr>
                </a:solidFill>
              </a:defRPr>
            </a:lvl1pPr>
          </a:lstStyle>
          <a:p>
            <a:fld id="{B74D332E-5C8C-8F4F-A4EE-C22177486627}" type="datetime1">
              <a:rPr lang="he-IL" smtClean="0"/>
              <a:t>א'.אלול.תשפ"ד</a:t>
            </a:fld>
            <a:endParaRPr lang="he-IL"/>
          </a:p>
        </p:txBody>
      </p:sp>
      <p:sp>
        <p:nvSpPr>
          <p:cNvPr id="5" name="מציין מיקום של כותרת תחתונה 4">
            <a:extLst>
              <a:ext uri="{FF2B5EF4-FFF2-40B4-BE49-F238E27FC236}">
                <a16:creationId xmlns:a16="http://schemas.microsoft.com/office/drawing/2014/main" id="{79C0A0E4-8F3B-CC4D-3535-649016E57241}"/>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1" anchor="ctr"/>
          <a:lstStyle>
            <a:lvl1pPr algn="ctr">
              <a:defRPr sz="18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DAC5D667-7D98-9DFA-1B16-E6E059D9258C}"/>
              </a:ext>
            </a:extLst>
          </p:cNvPr>
          <p:cNvSpPr>
            <a:spLocks noGrp="1"/>
          </p:cNvSpPr>
          <p:nvPr>
            <p:ph type="sldNum" sz="quarter" idx="4"/>
          </p:nvPr>
        </p:nvSpPr>
        <p:spPr>
          <a:xfrm>
            <a:off x="1257300" y="9534526"/>
            <a:ext cx="4114800" cy="547688"/>
          </a:xfrm>
          <a:prstGeom prst="rect">
            <a:avLst/>
          </a:prstGeom>
        </p:spPr>
        <p:txBody>
          <a:bodyPr vert="horz" lIns="91440" tIns="45720" rIns="91440" bIns="45720" rtlCol="1" anchor="ctr"/>
          <a:lstStyle>
            <a:lvl1pPr algn="l">
              <a:defRPr sz="1800">
                <a:solidFill>
                  <a:schemeClr val="tx1">
                    <a:tint val="82000"/>
                  </a:schemeClr>
                </a:solidFill>
              </a:defRPr>
            </a:lvl1pPr>
          </a:lstStyle>
          <a:p>
            <a:fld id="{5FEC8ACA-B33C-4D58-A343-A24905699E57}" type="slidenum">
              <a:rPr lang="he-IL" smtClean="0"/>
              <a:t>‹#›</a:t>
            </a:fld>
            <a:endParaRPr lang="he-IL"/>
          </a:p>
        </p:txBody>
      </p:sp>
    </p:spTree>
    <p:extLst>
      <p:ext uri="{BB962C8B-B14F-4D97-AF65-F5344CB8AC3E}">
        <p14:creationId xmlns:p14="http://schemas.microsoft.com/office/powerpoint/2010/main" val="748517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1371600" rtl="1"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r" defTabSz="1371600" rtl="1"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r" defTabSz="1371600" rtl="1"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r" defTabSz="1371600" rtl="1"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r" defTabSz="1371600" rtl="1"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r" defTabSz="1371600" rtl="1"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r" defTabSz="1371600" rtl="1"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r" defTabSz="1371600" rtl="1"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r" defTabSz="1371600" rtl="1"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r" defTabSz="1371600" rtl="1"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he-IL"/>
      </a:defPPr>
      <a:lvl1pPr marL="0" algn="r" defTabSz="1371600" rtl="1" eaLnBrk="1" latinLnBrk="0" hangingPunct="1">
        <a:defRPr sz="2700" kern="1200">
          <a:solidFill>
            <a:schemeClr val="tx1"/>
          </a:solidFill>
          <a:latin typeface="+mn-lt"/>
          <a:ea typeface="+mn-ea"/>
          <a:cs typeface="+mn-cs"/>
        </a:defRPr>
      </a:lvl1pPr>
      <a:lvl2pPr marL="685800" algn="r" defTabSz="1371600" rtl="1" eaLnBrk="1" latinLnBrk="0" hangingPunct="1">
        <a:defRPr sz="2700" kern="1200">
          <a:solidFill>
            <a:schemeClr val="tx1"/>
          </a:solidFill>
          <a:latin typeface="+mn-lt"/>
          <a:ea typeface="+mn-ea"/>
          <a:cs typeface="+mn-cs"/>
        </a:defRPr>
      </a:lvl2pPr>
      <a:lvl3pPr marL="1371600" algn="r" defTabSz="1371600" rtl="1" eaLnBrk="1" latinLnBrk="0" hangingPunct="1">
        <a:defRPr sz="2700" kern="1200">
          <a:solidFill>
            <a:schemeClr val="tx1"/>
          </a:solidFill>
          <a:latin typeface="+mn-lt"/>
          <a:ea typeface="+mn-ea"/>
          <a:cs typeface="+mn-cs"/>
        </a:defRPr>
      </a:lvl3pPr>
      <a:lvl4pPr marL="2057400" algn="r" defTabSz="1371600" rtl="1" eaLnBrk="1" latinLnBrk="0" hangingPunct="1">
        <a:defRPr sz="2700" kern="1200">
          <a:solidFill>
            <a:schemeClr val="tx1"/>
          </a:solidFill>
          <a:latin typeface="+mn-lt"/>
          <a:ea typeface="+mn-ea"/>
          <a:cs typeface="+mn-cs"/>
        </a:defRPr>
      </a:lvl4pPr>
      <a:lvl5pPr marL="2743200" algn="r" defTabSz="1371600" rtl="1" eaLnBrk="1" latinLnBrk="0" hangingPunct="1">
        <a:defRPr sz="2700" kern="1200">
          <a:solidFill>
            <a:schemeClr val="tx1"/>
          </a:solidFill>
          <a:latin typeface="+mn-lt"/>
          <a:ea typeface="+mn-ea"/>
          <a:cs typeface="+mn-cs"/>
        </a:defRPr>
      </a:lvl5pPr>
      <a:lvl6pPr marL="3429000" algn="r" defTabSz="1371600" rtl="1" eaLnBrk="1" latinLnBrk="0" hangingPunct="1">
        <a:defRPr sz="2700" kern="1200">
          <a:solidFill>
            <a:schemeClr val="tx1"/>
          </a:solidFill>
          <a:latin typeface="+mn-lt"/>
          <a:ea typeface="+mn-ea"/>
          <a:cs typeface="+mn-cs"/>
        </a:defRPr>
      </a:lvl6pPr>
      <a:lvl7pPr marL="4114800" algn="r" defTabSz="1371600" rtl="1" eaLnBrk="1" latinLnBrk="0" hangingPunct="1">
        <a:defRPr sz="2700" kern="1200">
          <a:solidFill>
            <a:schemeClr val="tx1"/>
          </a:solidFill>
          <a:latin typeface="+mn-lt"/>
          <a:ea typeface="+mn-ea"/>
          <a:cs typeface="+mn-cs"/>
        </a:defRPr>
      </a:lvl7pPr>
      <a:lvl8pPr marL="4800600" algn="r" defTabSz="1371600" rtl="1" eaLnBrk="1" latinLnBrk="0" hangingPunct="1">
        <a:defRPr sz="2700" kern="1200">
          <a:solidFill>
            <a:schemeClr val="tx1"/>
          </a:solidFill>
          <a:latin typeface="+mn-lt"/>
          <a:ea typeface="+mn-ea"/>
          <a:cs typeface="+mn-cs"/>
        </a:defRPr>
      </a:lvl8pPr>
      <a:lvl9pPr marL="5486400" algn="r" defTabSz="1371600" rtl="1"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FB3C5-3BBA-BA46-85AF-8EC057DFFAD9}" type="datetime1">
              <a:rPr lang="he-IL" smtClean="0"/>
              <a:t>א'.אלול.תשפ"ד</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83288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21">
            <a:extLst>
              <a:ext uri="{FF2B5EF4-FFF2-40B4-BE49-F238E27FC236}">
                <a16:creationId xmlns:a16="http://schemas.microsoft.com/office/drawing/2014/main" id="{E2AE60ED-C6B2-4E87-95DC-7AB5C589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23">
            <a:extLst>
              <a:ext uri="{FF2B5EF4-FFF2-40B4-BE49-F238E27FC236}">
                <a16:creationId xmlns:a16="http://schemas.microsoft.com/office/drawing/2014/main" id="{107B74A1-AC23-4029-85C2-6C2D4C27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00400" y="1028700"/>
            <a:ext cx="15087600" cy="82296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כותרת 1">
            <a:extLst>
              <a:ext uri="{FF2B5EF4-FFF2-40B4-BE49-F238E27FC236}">
                <a16:creationId xmlns:a16="http://schemas.microsoft.com/office/drawing/2014/main" id="{5CAC34B0-99D8-633B-ED5A-BCF19FEBB98F}"/>
              </a:ext>
            </a:extLst>
          </p:cNvPr>
          <p:cNvSpPr>
            <a:spLocks noGrp="1"/>
          </p:cNvSpPr>
          <p:nvPr>
            <p:ph type="title"/>
          </p:nvPr>
        </p:nvSpPr>
        <p:spPr>
          <a:xfrm>
            <a:off x="2194560" y="1028700"/>
            <a:ext cx="9540240" cy="3401782"/>
          </a:xfrm>
        </p:spPr>
        <p:txBody>
          <a:bodyPr anchor="t">
            <a:normAutofit/>
          </a:bodyPr>
          <a:lstStyle/>
          <a:p>
            <a:pPr algn="l"/>
            <a:r>
              <a:rPr lang="en-US" sz="5800" dirty="0">
                <a:latin typeface="Suez One" panose="00000500000000000000" pitchFamily="2" charset="-79"/>
                <a:cs typeface="Suez One" panose="00000500000000000000" pitchFamily="2" charset="-79"/>
              </a:rPr>
              <a:t>Attendance management system– Carmey Gil Center</a:t>
            </a:r>
            <a:br>
              <a:rPr lang="he-IL" sz="5800" dirty="0">
                <a:latin typeface="Suez One" panose="00000500000000000000" pitchFamily="2" charset="-79"/>
                <a:cs typeface="Suez One" panose="00000500000000000000" pitchFamily="2" charset="-79"/>
              </a:rPr>
            </a:br>
            <a:endParaRPr lang="he-IL" sz="5800" dirty="0"/>
          </a:p>
        </p:txBody>
      </p:sp>
      <p:sp>
        <p:nvSpPr>
          <p:cNvPr id="136" name="Rectangle 125">
            <a:extLst>
              <a:ext uri="{FF2B5EF4-FFF2-40B4-BE49-F238E27FC236}">
                <a16:creationId xmlns:a16="http://schemas.microsoft.com/office/drawing/2014/main" id="{AD949E97-66D7-467B-BDD7-5166EF523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9646" y="1028695"/>
            <a:ext cx="178308" cy="2325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raphic 14">
            <a:extLst>
              <a:ext uri="{FF2B5EF4-FFF2-40B4-BE49-F238E27FC236}">
                <a16:creationId xmlns:a16="http://schemas.microsoft.com/office/drawing/2014/main" id="{30FF6FEE-5B11-4DDB-8635-80A979844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173200" y="5154748"/>
            <a:ext cx="4114800" cy="4119932"/>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6" name="תמונה 5">
            <a:extLst>
              <a:ext uri="{FF2B5EF4-FFF2-40B4-BE49-F238E27FC236}">
                <a16:creationId xmlns:a16="http://schemas.microsoft.com/office/drawing/2014/main" id="{8F2766B9-84B0-858B-BF1C-A034A0815360}"/>
              </a:ext>
            </a:extLst>
          </p:cNvPr>
          <p:cNvPicPr>
            <a:picLocks noChangeAspect="1"/>
          </p:cNvPicPr>
          <p:nvPr/>
        </p:nvPicPr>
        <p:blipFill>
          <a:blip/>
          <a:stretch>
            <a:fillRect/>
          </a:stretch>
        </p:blipFill>
        <p:spPr>
          <a:xfrm>
            <a:off x="12755092" y="1124256"/>
            <a:ext cx="5306892" cy="1605335"/>
          </a:xfrm>
          <a:prstGeom prst="rect">
            <a:avLst/>
          </a:prstGeom>
        </p:spPr>
      </p:pic>
      <p:sp>
        <p:nvSpPr>
          <p:cNvPr id="138" name="Graphic 14">
            <a:extLst>
              <a:ext uri="{FF2B5EF4-FFF2-40B4-BE49-F238E27FC236}">
                <a16:creationId xmlns:a16="http://schemas.microsoft.com/office/drawing/2014/main" id="{29C6353F-64ED-4D08-9A61-1E27D8746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173200" y="5154748"/>
            <a:ext cx="4114800" cy="4119932"/>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39" name="Rectangle 131">
            <a:extLst>
              <a:ext uri="{FF2B5EF4-FFF2-40B4-BE49-F238E27FC236}">
                <a16:creationId xmlns:a16="http://schemas.microsoft.com/office/drawing/2014/main" id="{F611A8EB-A9A5-412E-B620-0BFA41C6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9692" y="9258301"/>
            <a:ext cx="178308" cy="10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קבוצה 6">
            <a:extLst>
              <a:ext uri="{FF2B5EF4-FFF2-40B4-BE49-F238E27FC236}">
                <a16:creationId xmlns:a16="http://schemas.microsoft.com/office/drawing/2014/main" id="{470896F2-3687-58A8-0966-1A5AFC5F22C8}"/>
              </a:ext>
            </a:extLst>
          </p:cNvPr>
          <p:cNvGrpSpPr/>
          <p:nvPr/>
        </p:nvGrpSpPr>
        <p:grpSpPr>
          <a:xfrm>
            <a:off x="2362200" y="4021298"/>
            <a:ext cx="8203053" cy="1612406"/>
            <a:chOff x="0" y="0"/>
            <a:chExt cx="8203053" cy="1612406"/>
          </a:xfrm>
        </p:grpSpPr>
        <p:sp>
          <p:nvSpPr>
            <p:cNvPr id="14" name="מלבן: פינות מעוגלות 13">
              <a:extLst>
                <a:ext uri="{FF2B5EF4-FFF2-40B4-BE49-F238E27FC236}">
                  <a16:creationId xmlns:a16="http://schemas.microsoft.com/office/drawing/2014/main" id="{3015F9BC-7454-CCE4-3B71-81D60613A0EF}"/>
                </a:ext>
              </a:extLst>
            </p:cNvPr>
            <p:cNvSpPr/>
            <p:nvPr/>
          </p:nvSpPr>
          <p:spPr>
            <a:xfrm>
              <a:off x="0" y="0"/>
              <a:ext cx="8203053" cy="1612406"/>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endParaRPr lang="he-IL"/>
            </a:p>
          </p:txBody>
        </p:sp>
        <p:sp>
          <p:nvSpPr>
            <p:cNvPr id="15" name="מלבן: פינות מעוגלות 4">
              <a:extLst>
                <a:ext uri="{FF2B5EF4-FFF2-40B4-BE49-F238E27FC236}">
                  <a16:creationId xmlns:a16="http://schemas.microsoft.com/office/drawing/2014/main" id="{AE78312D-08DD-084E-22C6-1A37FDFDA92D}"/>
                </a:ext>
              </a:extLst>
            </p:cNvPr>
            <p:cNvSpPr txBox="1"/>
            <p:nvPr/>
          </p:nvSpPr>
          <p:spPr>
            <a:xfrm>
              <a:off x="78711" y="78711"/>
              <a:ext cx="8045631" cy="1454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Supervisor:  Dr. Naomi Unkelos Shpigel</a:t>
              </a:r>
            </a:p>
          </p:txBody>
        </p:sp>
      </p:grpSp>
      <p:grpSp>
        <p:nvGrpSpPr>
          <p:cNvPr id="8" name="קבוצה 7">
            <a:extLst>
              <a:ext uri="{FF2B5EF4-FFF2-40B4-BE49-F238E27FC236}">
                <a16:creationId xmlns:a16="http://schemas.microsoft.com/office/drawing/2014/main" id="{7692DC4B-C762-1B50-BCFC-90E7DE1FDD55}"/>
              </a:ext>
            </a:extLst>
          </p:cNvPr>
          <p:cNvGrpSpPr/>
          <p:nvPr/>
        </p:nvGrpSpPr>
        <p:grpSpPr>
          <a:xfrm>
            <a:off x="2362200" y="5758164"/>
            <a:ext cx="8203053" cy="1612406"/>
            <a:chOff x="0" y="1736866"/>
            <a:chExt cx="8203053" cy="1612406"/>
          </a:xfrm>
        </p:grpSpPr>
        <p:sp>
          <p:nvSpPr>
            <p:cNvPr id="12" name="מלבן: פינות מעוגלות 11">
              <a:extLst>
                <a:ext uri="{FF2B5EF4-FFF2-40B4-BE49-F238E27FC236}">
                  <a16:creationId xmlns:a16="http://schemas.microsoft.com/office/drawing/2014/main" id="{2BC5126F-4E4B-2E8D-E933-7E3D25362589}"/>
                </a:ext>
              </a:extLst>
            </p:cNvPr>
            <p:cNvSpPr/>
            <p:nvPr/>
          </p:nvSpPr>
          <p:spPr>
            <a:xfrm>
              <a:off x="0" y="1736866"/>
              <a:ext cx="8203053" cy="1612406"/>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endParaRPr lang="he-IL"/>
            </a:p>
          </p:txBody>
        </p:sp>
        <p:sp>
          <p:nvSpPr>
            <p:cNvPr id="13" name="מלבן: פינות מעוגלות 6">
              <a:extLst>
                <a:ext uri="{FF2B5EF4-FFF2-40B4-BE49-F238E27FC236}">
                  <a16:creationId xmlns:a16="http://schemas.microsoft.com/office/drawing/2014/main" id="{A61F3BAB-9517-E216-4151-BDE2E725EE8A}"/>
                </a:ext>
              </a:extLst>
            </p:cNvPr>
            <p:cNvSpPr txBox="1"/>
            <p:nvPr/>
          </p:nvSpPr>
          <p:spPr>
            <a:xfrm>
              <a:off x="78711" y="1815577"/>
              <a:ext cx="8045631" cy="1454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Bar Shimon Malka </a:t>
              </a:r>
            </a:p>
            <a:p>
              <a:pPr marL="0" lvl="0" indent="0" algn="l" defTabSz="1555750">
                <a:lnSpc>
                  <a:spcPct val="90000"/>
                </a:lnSpc>
                <a:spcBef>
                  <a:spcPct val="0"/>
                </a:spcBef>
                <a:spcAft>
                  <a:spcPct val="35000"/>
                </a:spcAft>
                <a:buNone/>
              </a:pPr>
              <a:r>
                <a:rPr lang="en-US" sz="3500" kern="1200" dirty="0"/>
                <a:t>Ofir shahaf</a:t>
              </a:r>
            </a:p>
          </p:txBody>
        </p:sp>
      </p:grpSp>
      <p:grpSp>
        <p:nvGrpSpPr>
          <p:cNvPr id="9" name="קבוצה 8">
            <a:extLst>
              <a:ext uri="{FF2B5EF4-FFF2-40B4-BE49-F238E27FC236}">
                <a16:creationId xmlns:a16="http://schemas.microsoft.com/office/drawing/2014/main" id="{ED4369C2-7279-8AE7-4FA7-F5CEE8018E8C}"/>
              </a:ext>
            </a:extLst>
          </p:cNvPr>
          <p:cNvGrpSpPr/>
          <p:nvPr/>
        </p:nvGrpSpPr>
        <p:grpSpPr>
          <a:xfrm>
            <a:off x="2362200" y="7471371"/>
            <a:ext cx="8203053" cy="1612406"/>
            <a:chOff x="0" y="3450073"/>
            <a:chExt cx="8203053" cy="1612406"/>
          </a:xfrm>
        </p:grpSpPr>
        <p:sp>
          <p:nvSpPr>
            <p:cNvPr id="10" name="מלבן: פינות מעוגלות 9">
              <a:extLst>
                <a:ext uri="{FF2B5EF4-FFF2-40B4-BE49-F238E27FC236}">
                  <a16:creationId xmlns:a16="http://schemas.microsoft.com/office/drawing/2014/main" id="{808964C2-CBD7-1725-A125-FE4CD032EA78}"/>
                </a:ext>
              </a:extLst>
            </p:cNvPr>
            <p:cNvSpPr/>
            <p:nvPr/>
          </p:nvSpPr>
          <p:spPr>
            <a:xfrm>
              <a:off x="0" y="3450073"/>
              <a:ext cx="8203053" cy="1612406"/>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endParaRPr lang="he-IL"/>
            </a:p>
          </p:txBody>
        </p:sp>
        <p:sp>
          <p:nvSpPr>
            <p:cNvPr id="11" name="מלבן: פינות מעוגלות 8">
              <a:extLst>
                <a:ext uri="{FF2B5EF4-FFF2-40B4-BE49-F238E27FC236}">
                  <a16:creationId xmlns:a16="http://schemas.microsoft.com/office/drawing/2014/main" id="{A3DD2424-9E12-7224-35DA-25C87EE79AE9}"/>
                </a:ext>
              </a:extLst>
            </p:cNvPr>
            <p:cNvSpPr txBox="1"/>
            <p:nvPr/>
          </p:nvSpPr>
          <p:spPr>
            <a:xfrm>
              <a:off x="78711" y="3528784"/>
              <a:ext cx="8045631" cy="1454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8.9.2024</a:t>
              </a:r>
            </a:p>
          </p:txBody>
        </p:sp>
      </p:grpSp>
      <p:sp>
        <p:nvSpPr>
          <p:cNvPr id="3" name="מציין מיקום של מספר שקופית 2">
            <a:extLst>
              <a:ext uri="{FF2B5EF4-FFF2-40B4-BE49-F238E27FC236}">
                <a16:creationId xmlns:a16="http://schemas.microsoft.com/office/drawing/2014/main" id="{AAAAC0E6-3883-727E-6B2C-C06CC1718A50}"/>
              </a:ext>
            </a:extLst>
          </p:cNvPr>
          <p:cNvSpPr>
            <a:spLocks noGrp="1"/>
          </p:cNvSpPr>
          <p:nvPr>
            <p:ph type="sldNum" sz="quarter" idx="12"/>
          </p:nvPr>
        </p:nvSpPr>
        <p:spPr/>
        <p:txBody>
          <a:bodyPr/>
          <a:lstStyle/>
          <a:p>
            <a:fld id="{5FEC8ACA-B33C-4D58-A343-A24905699E57}" type="slidenum">
              <a:rPr lang="he-IL" sz="2400" b="1" smtClean="0"/>
              <a:t>1</a:t>
            </a:fld>
            <a:endParaRPr lang="he-IL" sz="2400" b="1" dirty="0"/>
          </a:p>
        </p:txBody>
      </p:sp>
    </p:spTree>
    <p:extLst>
      <p:ext uri="{BB962C8B-B14F-4D97-AF65-F5344CB8AC3E}">
        <p14:creationId xmlns:p14="http://schemas.microsoft.com/office/powerpoint/2010/main" val="96376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822698" y="190500"/>
            <a:ext cx="4642604" cy="738659"/>
          </a:xfrm>
          <a:prstGeom prst="rect">
            <a:avLst/>
          </a:prstGeom>
        </p:spPr>
        <p:txBody>
          <a:bodyPr lIns="0" tIns="0" rIns="0" bIns="0" rtlCol="0" anchor="t">
            <a:spAutoFit/>
          </a:bodyPr>
          <a:lstStyle/>
          <a:p>
            <a:pPr algn="ctr">
              <a:lnSpc>
                <a:spcPts val="6011"/>
              </a:lnSpc>
              <a:spcBef>
                <a:spcPct val="0"/>
              </a:spcBef>
            </a:pPr>
            <a:r>
              <a:rPr lang="en-US" sz="4293" dirty="0">
                <a:solidFill>
                  <a:srgbClr val="000000"/>
                </a:solidFill>
                <a:latin typeface="Suez One"/>
                <a:ea typeface="Suez One"/>
                <a:cs typeface="Suez One"/>
                <a:sym typeface="Suez One"/>
              </a:rPr>
              <a:t>Activity Diagram:</a:t>
            </a:r>
          </a:p>
        </p:txBody>
      </p:sp>
      <p:pic>
        <p:nvPicPr>
          <p:cNvPr id="5" name="תמונה 4">
            <a:extLst>
              <a:ext uri="{FF2B5EF4-FFF2-40B4-BE49-F238E27FC236}">
                <a16:creationId xmlns:a16="http://schemas.microsoft.com/office/drawing/2014/main" id="{1C466010-76E9-3F93-815A-9F41F5A7D127}"/>
              </a:ext>
            </a:extLst>
          </p:cNvPr>
          <p:cNvPicPr>
            <a:picLocks noChangeAspect="1"/>
          </p:cNvPicPr>
          <p:nvPr/>
        </p:nvPicPr>
        <p:blipFill>
          <a:blip/>
          <a:stretch>
            <a:fillRect/>
          </a:stretch>
        </p:blipFill>
        <p:spPr>
          <a:xfrm>
            <a:off x="2514600" y="929159"/>
            <a:ext cx="12609433" cy="8886313"/>
          </a:xfrm>
          <a:prstGeom prst="rect">
            <a:avLst/>
          </a:prstGeom>
        </p:spPr>
      </p:pic>
      <p:sp>
        <p:nvSpPr>
          <p:cNvPr id="2" name="מציין מיקום של מספר שקופית 1">
            <a:extLst>
              <a:ext uri="{FF2B5EF4-FFF2-40B4-BE49-F238E27FC236}">
                <a16:creationId xmlns:a16="http://schemas.microsoft.com/office/drawing/2014/main" id="{FEE66EC5-674E-C1AC-CC44-A848A0118D66}"/>
              </a:ext>
            </a:extLst>
          </p:cNvPr>
          <p:cNvSpPr>
            <a:spLocks noGrp="1"/>
          </p:cNvSpPr>
          <p:nvPr>
            <p:ph type="sldNum" sz="quarter" idx="12"/>
          </p:nvPr>
        </p:nvSpPr>
        <p:spPr>
          <a:xfrm>
            <a:off x="-1066800" y="9632909"/>
            <a:ext cx="2133600" cy="365125"/>
          </a:xfrm>
        </p:spPr>
        <p:txBody>
          <a:bodyPr/>
          <a:lstStyle/>
          <a:p>
            <a:fld id="{B6F15528-21DE-4FAA-801E-634DDDAF4B2B}" type="slidenum">
              <a:rPr lang="en-US" sz="2400" smtClean="0"/>
              <a:pPr/>
              <a:t>10</a:t>
            </a:fld>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4"/>
          <p:cNvSpPr txBox="1"/>
          <p:nvPr/>
        </p:nvSpPr>
        <p:spPr>
          <a:xfrm>
            <a:off x="762000" y="1928187"/>
            <a:ext cx="16364460" cy="159875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6600" b="0" i="0" u="none" strike="noStrike" kern="1200" cap="none" spc="0" normalizeH="0" baseline="0" noProof="0" dirty="0">
                <a:ln>
                  <a:noFill/>
                </a:ln>
                <a:solidFill>
                  <a:srgbClr val="000000"/>
                </a:solidFill>
                <a:effectLst/>
                <a:uLnTx/>
                <a:uFillTx/>
                <a:latin typeface="Suez One"/>
                <a:ea typeface="Suez One"/>
                <a:cs typeface="Suez One"/>
                <a:sym typeface="Suez One"/>
              </a:rPr>
              <a:t>User screens</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9900" b="0" i="0" u="none" strike="noStrike" kern="1200" cap="none" spc="0" normalizeH="0" baseline="0" noProof="0" dirty="0">
              <a:ln>
                <a:noFill/>
              </a:ln>
              <a:solidFill>
                <a:prstClr val="black"/>
              </a:solidFill>
              <a:effectLst/>
              <a:uLnTx/>
              <a:uFillTx/>
              <a:latin typeface="Calibri"/>
              <a:ea typeface="+mn-ea"/>
              <a:cs typeface="+mn-cs"/>
              <a:sym typeface="Suez One"/>
            </a:endParaRPr>
          </a:p>
        </p:txBody>
      </p:sp>
      <p:sp>
        <p:nvSpPr>
          <p:cNvPr id="17"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4064" y="2700132"/>
            <a:ext cx="8115300" cy="27432"/>
          </a:xfrm>
          <a:custGeom>
            <a:avLst/>
            <a:gdLst>
              <a:gd name="connsiteX0" fmla="*/ 0 w 8115300"/>
              <a:gd name="connsiteY0" fmla="*/ 0 h 27432"/>
              <a:gd name="connsiteX1" fmla="*/ 432816 w 8115300"/>
              <a:gd name="connsiteY1" fmla="*/ 0 h 27432"/>
              <a:gd name="connsiteX2" fmla="*/ 1190244 w 8115300"/>
              <a:gd name="connsiteY2" fmla="*/ 0 h 27432"/>
              <a:gd name="connsiteX3" fmla="*/ 1623060 w 8115300"/>
              <a:gd name="connsiteY3" fmla="*/ 0 h 27432"/>
              <a:gd name="connsiteX4" fmla="*/ 2218182 w 8115300"/>
              <a:gd name="connsiteY4" fmla="*/ 0 h 27432"/>
              <a:gd name="connsiteX5" fmla="*/ 3056763 w 8115300"/>
              <a:gd name="connsiteY5" fmla="*/ 0 h 27432"/>
              <a:gd name="connsiteX6" fmla="*/ 3733038 w 8115300"/>
              <a:gd name="connsiteY6" fmla="*/ 0 h 27432"/>
              <a:gd name="connsiteX7" fmla="*/ 4490466 w 8115300"/>
              <a:gd name="connsiteY7" fmla="*/ 0 h 27432"/>
              <a:gd name="connsiteX8" fmla="*/ 5085588 w 8115300"/>
              <a:gd name="connsiteY8" fmla="*/ 0 h 27432"/>
              <a:gd name="connsiteX9" fmla="*/ 5761863 w 8115300"/>
              <a:gd name="connsiteY9" fmla="*/ 0 h 27432"/>
              <a:gd name="connsiteX10" fmla="*/ 6600444 w 8115300"/>
              <a:gd name="connsiteY10" fmla="*/ 0 h 27432"/>
              <a:gd name="connsiteX11" fmla="*/ 7114413 w 8115300"/>
              <a:gd name="connsiteY11" fmla="*/ 0 h 27432"/>
              <a:gd name="connsiteX12" fmla="*/ 8115300 w 8115300"/>
              <a:gd name="connsiteY12" fmla="*/ 0 h 27432"/>
              <a:gd name="connsiteX13" fmla="*/ 8115300 w 8115300"/>
              <a:gd name="connsiteY13" fmla="*/ 27432 h 27432"/>
              <a:gd name="connsiteX14" fmla="*/ 7520178 w 8115300"/>
              <a:gd name="connsiteY14" fmla="*/ 27432 h 27432"/>
              <a:gd name="connsiteX15" fmla="*/ 7087362 w 8115300"/>
              <a:gd name="connsiteY15" fmla="*/ 27432 h 27432"/>
              <a:gd name="connsiteX16" fmla="*/ 6411087 w 8115300"/>
              <a:gd name="connsiteY16" fmla="*/ 27432 h 27432"/>
              <a:gd name="connsiteX17" fmla="*/ 5897118 w 8115300"/>
              <a:gd name="connsiteY17" fmla="*/ 27432 h 27432"/>
              <a:gd name="connsiteX18" fmla="*/ 5220843 w 8115300"/>
              <a:gd name="connsiteY18" fmla="*/ 27432 h 27432"/>
              <a:gd name="connsiteX19" fmla="*/ 4544568 w 8115300"/>
              <a:gd name="connsiteY19" fmla="*/ 27432 h 27432"/>
              <a:gd name="connsiteX20" fmla="*/ 3868293 w 8115300"/>
              <a:gd name="connsiteY20" fmla="*/ 27432 h 27432"/>
              <a:gd name="connsiteX21" fmla="*/ 3192018 w 8115300"/>
              <a:gd name="connsiteY21" fmla="*/ 27432 h 27432"/>
              <a:gd name="connsiteX22" fmla="*/ 2596896 w 8115300"/>
              <a:gd name="connsiteY22" fmla="*/ 27432 h 27432"/>
              <a:gd name="connsiteX23" fmla="*/ 1839468 w 8115300"/>
              <a:gd name="connsiteY23" fmla="*/ 27432 h 27432"/>
              <a:gd name="connsiteX24" fmla="*/ 1163193 w 8115300"/>
              <a:gd name="connsiteY24" fmla="*/ 27432 h 27432"/>
              <a:gd name="connsiteX25" fmla="*/ 0 w 8115300"/>
              <a:gd name="connsiteY25" fmla="*/ 27432 h 27432"/>
              <a:gd name="connsiteX26" fmla="*/ 0 w 8115300"/>
              <a:gd name="connsiteY2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15300" h="27432" fill="none" extrusionOk="0">
                <a:moveTo>
                  <a:pt x="0" y="0"/>
                </a:moveTo>
                <a:cubicBezTo>
                  <a:pt x="190010" y="894"/>
                  <a:pt x="220703" y="16712"/>
                  <a:pt x="432816" y="0"/>
                </a:cubicBezTo>
                <a:cubicBezTo>
                  <a:pt x="644929" y="-16712"/>
                  <a:pt x="925351" y="-2130"/>
                  <a:pt x="1190244" y="0"/>
                </a:cubicBezTo>
                <a:cubicBezTo>
                  <a:pt x="1455137" y="2130"/>
                  <a:pt x="1428691" y="10242"/>
                  <a:pt x="1623060" y="0"/>
                </a:cubicBezTo>
                <a:cubicBezTo>
                  <a:pt x="1817429" y="-10242"/>
                  <a:pt x="1970637" y="26101"/>
                  <a:pt x="2218182" y="0"/>
                </a:cubicBezTo>
                <a:cubicBezTo>
                  <a:pt x="2465727" y="-26101"/>
                  <a:pt x="2697424" y="-37662"/>
                  <a:pt x="3056763" y="0"/>
                </a:cubicBezTo>
                <a:cubicBezTo>
                  <a:pt x="3416102" y="37662"/>
                  <a:pt x="3593057" y="5679"/>
                  <a:pt x="3733038" y="0"/>
                </a:cubicBezTo>
                <a:cubicBezTo>
                  <a:pt x="3873019" y="-5679"/>
                  <a:pt x="4227702" y="-17899"/>
                  <a:pt x="4490466" y="0"/>
                </a:cubicBezTo>
                <a:cubicBezTo>
                  <a:pt x="4753230" y="17899"/>
                  <a:pt x="4954916" y="-7629"/>
                  <a:pt x="5085588" y="0"/>
                </a:cubicBezTo>
                <a:cubicBezTo>
                  <a:pt x="5216260" y="7629"/>
                  <a:pt x="5443283" y="13568"/>
                  <a:pt x="5761863" y="0"/>
                </a:cubicBezTo>
                <a:cubicBezTo>
                  <a:pt x="6080443" y="-13568"/>
                  <a:pt x="6414913" y="34176"/>
                  <a:pt x="6600444" y="0"/>
                </a:cubicBezTo>
                <a:cubicBezTo>
                  <a:pt x="6785975" y="-34176"/>
                  <a:pt x="6979908" y="24439"/>
                  <a:pt x="7114413" y="0"/>
                </a:cubicBezTo>
                <a:cubicBezTo>
                  <a:pt x="7248918" y="-24439"/>
                  <a:pt x="7753242" y="49243"/>
                  <a:pt x="8115300" y="0"/>
                </a:cubicBezTo>
                <a:cubicBezTo>
                  <a:pt x="8114711" y="10802"/>
                  <a:pt x="8114630" y="18406"/>
                  <a:pt x="8115300" y="27432"/>
                </a:cubicBezTo>
                <a:cubicBezTo>
                  <a:pt x="7919968" y="56537"/>
                  <a:pt x="7815832" y="29302"/>
                  <a:pt x="7520178" y="27432"/>
                </a:cubicBezTo>
                <a:cubicBezTo>
                  <a:pt x="7224524" y="25562"/>
                  <a:pt x="7237397" y="41582"/>
                  <a:pt x="7087362" y="27432"/>
                </a:cubicBezTo>
                <a:cubicBezTo>
                  <a:pt x="6937327" y="13282"/>
                  <a:pt x="6666361" y="21099"/>
                  <a:pt x="6411087" y="27432"/>
                </a:cubicBezTo>
                <a:cubicBezTo>
                  <a:pt x="6155814" y="33765"/>
                  <a:pt x="6076699" y="29106"/>
                  <a:pt x="5897118" y="27432"/>
                </a:cubicBezTo>
                <a:cubicBezTo>
                  <a:pt x="5717537" y="25758"/>
                  <a:pt x="5480643" y="60140"/>
                  <a:pt x="5220843" y="27432"/>
                </a:cubicBezTo>
                <a:cubicBezTo>
                  <a:pt x="4961043" y="-5276"/>
                  <a:pt x="4741983" y="10261"/>
                  <a:pt x="4544568" y="27432"/>
                </a:cubicBezTo>
                <a:cubicBezTo>
                  <a:pt x="4347154" y="44603"/>
                  <a:pt x="4107592" y="3653"/>
                  <a:pt x="3868293" y="27432"/>
                </a:cubicBezTo>
                <a:cubicBezTo>
                  <a:pt x="3628995" y="51211"/>
                  <a:pt x="3474283" y="17408"/>
                  <a:pt x="3192018" y="27432"/>
                </a:cubicBezTo>
                <a:cubicBezTo>
                  <a:pt x="2909754" y="37456"/>
                  <a:pt x="2798966" y="32872"/>
                  <a:pt x="2596896" y="27432"/>
                </a:cubicBezTo>
                <a:cubicBezTo>
                  <a:pt x="2394826" y="21992"/>
                  <a:pt x="2025585" y="38694"/>
                  <a:pt x="1839468" y="27432"/>
                </a:cubicBezTo>
                <a:cubicBezTo>
                  <a:pt x="1653351" y="16170"/>
                  <a:pt x="1444068" y="17283"/>
                  <a:pt x="1163193" y="27432"/>
                </a:cubicBezTo>
                <a:cubicBezTo>
                  <a:pt x="882319" y="37581"/>
                  <a:pt x="259987" y="69926"/>
                  <a:pt x="0" y="27432"/>
                </a:cubicBezTo>
                <a:cubicBezTo>
                  <a:pt x="586" y="19291"/>
                  <a:pt x="-218" y="13009"/>
                  <a:pt x="0" y="0"/>
                </a:cubicBezTo>
                <a:close/>
              </a:path>
              <a:path w="8115300" h="27432" stroke="0" extrusionOk="0">
                <a:moveTo>
                  <a:pt x="0" y="0"/>
                </a:moveTo>
                <a:cubicBezTo>
                  <a:pt x="246921" y="20773"/>
                  <a:pt x="378767" y="-16956"/>
                  <a:pt x="595122" y="0"/>
                </a:cubicBezTo>
                <a:cubicBezTo>
                  <a:pt x="811477" y="16956"/>
                  <a:pt x="846257" y="-13061"/>
                  <a:pt x="1027938" y="0"/>
                </a:cubicBezTo>
                <a:cubicBezTo>
                  <a:pt x="1209619" y="13061"/>
                  <a:pt x="1578503" y="7172"/>
                  <a:pt x="1866519" y="0"/>
                </a:cubicBezTo>
                <a:cubicBezTo>
                  <a:pt x="2154535" y="-7172"/>
                  <a:pt x="2226239" y="7373"/>
                  <a:pt x="2461641" y="0"/>
                </a:cubicBezTo>
                <a:cubicBezTo>
                  <a:pt x="2697043" y="-7373"/>
                  <a:pt x="2901650" y="-10054"/>
                  <a:pt x="3056763" y="0"/>
                </a:cubicBezTo>
                <a:cubicBezTo>
                  <a:pt x="3211876" y="10054"/>
                  <a:pt x="3585194" y="26991"/>
                  <a:pt x="3895344" y="0"/>
                </a:cubicBezTo>
                <a:cubicBezTo>
                  <a:pt x="4205494" y="-26991"/>
                  <a:pt x="4295029" y="18672"/>
                  <a:pt x="4409313" y="0"/>
                </a:cubicBezTo>
                <a:cubicBezTo>
                  <a:pt x="4523597" y="-18672"/>
                  <a:pt x="4956843" y="3306"/>
                  <a:pt x="5247894" y="0"/>
                </a:cubicBezTo>
                <a:cubicBezTo>
                  <a:pt x="5538945" y="-3306"/>
                  <a:pt x="5725486" y="41316"/>
                  <a:pt x="6086475" y="0"/>
                </a:cubicBezTo>
                <a:cubicBezTo>
                  <a:pt x="6447464" y="-41316"/>
                  <a:pt x="6467270" y="-130"/>
                  <a:pt x="6762750" y="0"/>
                </a:cubicBezTo>
                <a:cubicBezTo>
                  <a:pt x="7058230" y="130"/>
                  <a:pt x="7713814" y="14357"/>
                  <a:pt x="8115300" y="0"/>
                </a:cubicBezTo>
                <a:cubicBezTo>
                  <a:pt x="8113940" y="10164"/>
                  <a:pt x="8115383" y="19377"/>
                  <a:pt x="8115300" y="27432"/>
                </a:cubicBezTo>
                <a:cubicBezTo>
                  <a:pt x="7951056" y="30523"/>
                  <a:pt x="7778080" y="21630"/>
                  <a:pt x="7682484" y="27432"/>
                </a:cubicBezTo>
                <a:cubicBezTo>
                  <a:pt x="7586888" y="33234"/>
                  <a:pt x="7123604" y="-3715"/>
                  <a:pt x="6843903" y="27432"/>
                </a:cubicBezTo>
                <a:cubicBezTo>
                  <a:pt x="6564202" y="58579"/>
                  <a:pt x="6499708" y="46045"/>
                  <a:pt x="6329934" y="27432"/>
                </a:cubicBezTo>
                <a:cubicBezTo>
                  <a:pt x="6160160" y="8819"/>
                  <a:pt x="5847230" y="12305"/>
                  <a:pt x="5653659" y="27432"/>
                </a:cubicBezTo>
                <a:cubicBezTo>
                  <a:pt x="5460088" y="42559"/>
                  <a:pt x="5091368" y="49579"/>
                  <a:pt x="4815078" y="27432"/>
                </a:cubicBezTo>
                <a:cubicBezTo>
                  <a:pt x="4538788" y="5285"/>
                  <a:pt x="4312121" y="56408"/>
                  <a:pt x="4138803" y="27432"/>
                </a:cubicBezTo>
                <a:cubicBezTo>
                  <a:pt x="3965485" y="-1544"/>
                  <a:pt x="3850471" y="37054"/>
                  <a:pt x="3705987" y="27432"/>
                </a:cubicBezTo>
                <a:cubicBezTo>
                  <a:pt x="3561503" y="17810"/>
                  <a:pt x="3428606" y="6693"/>
                  <a:pt x="3192018" y="27432"/>
                </a:cubicBezTo>
                <a:cubicBezTo>
                  <a:pt x="2955430" y="48171"/>
                  <a:pt x="2708142" y="29499"/>
                  <a:pt x="2353437" y="27432"/>
                </a:cubicBezTo>
                <a:cubicBezTo>
                  <a:pt x="1998732" y="25365"/>
                  <a:pt x="1984171" y="39554"/>
                  <a:pt x="1677162" y="27432"/>
                </a:cubicBezTo>
                <a:cubicBezTo>
                  <a:pt x="1370153" y="15310"/>
                  <a:pt x="1367960" y="5957"/>
                  <a:pt x="1163193" y="27432"/>
                </a:cubicBezTo>
                <a:cubicBezTo>
                  <a:pt x="958426" y="48907"/>
                  <a:pt x="303607" y="-7538"/>
                  <a:pt x="0" y="27432"/>
                </a:cubicBezTo>
                <a:cubicBezTo>
                  <a:pt x="-383" y="21019"/>
                  <a:pt x="-503" y="124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1" name="תמונה 10">
            <a:extLst>
              <a:ext uri="{FF2B5EF4-FFF2-40B4-BE49-F238E27FC236}">
                <a16:creationId xmlns:a16="http://schemas.microsoft.com/office/drawing/2014/main" id="{78691DA9-35B0-84B9-78AF-D667C5F33FAB}"/>
              </a:ext>
            </a:extLst>
          </p:cNvPr>
          <p:cNvPicPr>
            <a:picLocks noChangeAspect="1"/>
          </p:cNvPicPr>
          <p:nvPr/>
        </p:nvPicPr>
        <p:blipFill>
          <a:blip/>
          <a:stretch>
            <a:fillRect/>
          </a:stretch>
        </p:blipFill>
        <p:spPr>
          <a:xfrm>
            <a:off x="5084064" y="79394"/>
            <a:ext cx="7283839" cy="4308520"/>
          </a:xfrm>
          <a:prstGeom prst="rect">
            <a:avLst/>
          </a:prstGeom>
        </p:spPr>
      </p:pic>
      <p:pic>
        <p:nvPicPr>
          <p:cNvPr id="3" name="תמונה 2">
            <a:extLst>
              <a:ext uri="{FF2B5EF4-FFF2-40B4-BE49-F238E27FC236}">
                <a16:creationId xmlns:a16="http://schemas.microsoft.com/office/drawing/2014/main" id="{5DE7D270-DEDF-599B-9F7A-D24767B1521B}"/>
              </a:ext>
            </a:extLst>
          </p:cNvPr>
          <p:cNvPicPr>
            <a:picLocks noChangeAspect="1"/>
          </p:cNvPicPr>
          <p:nvPr/>
        </p:nvPicPr>
        <p:blipFill>
          <a:blip/>
          <a:stretch>
            <a:fillRect/>
          </a:stretch>
        </p:blipFill>
        <p:spPr>
          <a:xfrm>
            <a:off x="325507" y="1831529"/>
            <a:ext cx="6196207" cy="3989665"/>
          </a:xfrm>
          <a:prstGeom prst="rect">
            <a:avLst/>
          </a:prstGeom>
        </p:spPr>
      </p:pic>
      <p:pic>
        <p:nvPicPr>
          <p:cNvPr id="6" name="תמונה 5">
            <a:extLst>
              <a:ext uri="{FF2B5EF4-FFF2-40B4-BE49-F238E27FC236}">
                <a16:creationId xmlns:a16="http://schemas.microsoft.com/office/drawing/2014/main" id="{F8A766F5-0343-E563-5714-E27BFAF9D523}"/>
              </a:ext>
            </a:extLst>
          </p:cNvPr>
          <p:cNvPicPr>
            <a:picLocks noChangeAspect="1"/>
          </p:cNvPicPr>
          <p:nvPr/>
        </p:nvPicPr>
        <p:blipFill>
          <a:blip/>
          <a:stretch>
            <a:fillRect/>
          </a:stretch>
        </p:blipFill>
        <p:spPr>
          <a:xfrm>
            <a:off x="6043609" y="5899086"/>
            <a:ext cx="6196207" cy="3978179"/>
          </a:xfrm>
          <a:prstGeom prst="rect">
            <a:avLst/>
          </a:prstGeom>
        </p:spPr>
      </p:pic>
      <p:pic>
        <p:nvPicPr>
          <p:cNvPr id="8" name="תמונה 7">
            <a:extLst>
              <a:ext uri="{FF2B5EF4-FFF2-40B4-BE49-F238E27FC236}">
                <a16:creationId xmlns:a16="http://schemas.microsoft.com/office/drawing/2014/main" id="{C0A3EE0E-B0C6-A2F4-66D1-F8C1C352C23F}"/>
              </a:ext>
            </a:extLst>
          </p:cNvPr>
          <p:cNvPicPr>
            <a:picLocks noChangeAspect="1"/>
          </p:cNvPicPr>
          <p:nvPr/>
        </p:nvPicPr>
        <p:blipFill>
          <a:blip/>
          <a:stretch>
            <a:fillRect/>
          </a:stretch>
        </p:blipFill>
        <p:spPr>
          <a:xfrm>
            <a:off x="11628463" y="1794722"/>
            <a:ext cx="6237437" cy="4026472"/>
          </a:xfrm>
          <a:prstGeom prst="rect">
            <a:avLst/>
          </a:prstGeom>
        </p:spPr>
      </p:pic>
      <p:sp>
        <p:nvSpPr>
          <p:cNvPr id="2" name="מציין מיקום של מספר שקופית 1">
            <a:extLst>
              <a:ext uri="{FF2B5EF4-FFF2-40B4-BE49-F238E27FC236}">
                <a16:creationId xmlns:a16="http://schemas.microsoft.com/office/drawing/2014/main" id="{228D2BF5-3C2B-42C9-CA0B-D513DD87C51D}"/>
              </a:ext>
            </a:extLst>
          </p:cNvPr>
          <p:cNvSpPr>
            <a:spLocks noGrp="1"/>
          </p:cNvSpPr>
          <p:nvPr>
            <p:ph type="sldNum" sz="quarter" idx="12"/>
          </p:nvPr>
        </p:nvSpPr>
        <p:spPr>
          <a:xfrm>
            <a:off x="-1066803" y="9877265"/>
            <a:ext cx="2133600" cy="365125"/>
          </a:xfrm>
        </p:spPr>
        <p:txBody>
          <a:bodyPr/>
          <a:lstStyle/>
          <a:p>
            <a:fld id="{B6F15528-21DE-4FAA-801E-634DDDAF4B2B}" type="slidenum">
              <a:rPr lang="en-US" sz="2400" smtClean="0"/>
              <a:pPr/>
              <a:t>11</a:t>
            </a:fld>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55B781CB-1C99-9D4B-6029-BBE2B47306E3}"/>
              </a:ext>
            </a:extLst>
          </p:cNvPr>
          <p:cNvSpPr txBox="1"/>
          <p:nvPr/>
        </p:nvSpPr>
        <p:spPr>
          <a:xfrm>
            <a:off x="3714132" y="104507"/>
            <a:ext cx="9906000" cy="1200329"/>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Suez One" panose="00000500000000000000" pitchFamily="2" charset="-79"/>
                <a:cs typeface="Suez One" panose="00000500000000000000" pitchFamily="2" charset="-79"/>
              </a:rPr>
              <a:t>architecture</a:t>
            </a:r>
            <a:endParaRPr kumimoji="0" lang="he-IL" sz="7200" b="0" i="0" u="none" strike="noStrike" kern="1200" cap="none" spc="0" normalizeH="0" baseline="0" noProof="0" dirty="0">
              <a:ln>
                <a:noFill/>
              </a:ln>
              <a:solidFill>
                <a:prstClr val="black"/>
              </a:solidFill>
              <a:effectLst/>
              <a:uLnTx/>
              <a:uFillTx/>
              <a:latin typeface="Suez One" panose="00000500000000000000" pitchFamily="2" charset="-79"/>
              <a:cs typeface="Suez One" panose="00000500000000000000" pitchFamily="2" charset="-79"/>
            </a:endParaRPr>
          </a:p>
        </p:txBody>
      </p:sp>
      <p:grpSp>
        <p:nvGrpSpPr>
          <p:cNvPr id="17" name="קבוצה 16">
            <a:extLst>
              <a:ext uri="{FF2B5EF4-FFF2-40B4-BE49-F238E27FC236}">
                <a16:creationId xmlns:a16="http://schemas.microsoft.com/office/drawing/2014/main" id="{3716117B-A3ED-BD46-8A76-3181BEC7ABF1}"/>
              </a:ext>
            </a:extLst>
          </p:cNvPr>
          <p:cNvGrpSpPr/>
          <p:nvPr/>
        </p:nvGrpSpPr>
        <p:grpSpPr>
          <a:xfrm>
            <a:off x="2525633" y="2526751"/>
            <a:ext cx="2533489" cy="2922853"/>
            <a:chOff x="1622322" y="3238500"/>
            <a:chExt cx="3254477" cy="3657600"/>
          </a:xfrm>
        </p:grpSpPr>
        <p:sp>
          <p:nvSpPr>
            <p:cNvPr id="5" name="מלבן: פינות מעוגלות 4">
              <a:extLst>
                <a:ext uri="{FF2B5EF4-FFF2-40B4-BE49-F238E27FC236}">
                  <a16:creationId xmlns:a16="http://schemas.microsoft.com/office/drawing/2014/main" id="{723525C7-F1E3-AAE8-B6FB-D44BC659569D}"/>
                </a:ext>
              </a:extLst>
            </p:cNvPr>
            <p:cNvSpPr/>
            <p:nvPr/>
          </p:nvSpPr>
          <p:spPr>
            <a:xfrm>
              <a:off x="1622322" y="3238500"/>
              <a:ext cx="3254477" cy="3657600"/>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36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6" name="תיבת טקסט 5">
              <a:extLst>
                <a:ext uri="{FF2B5EF4-FFF2-40B4-BE49-F238E27FC236}">
                  <a16:creationId xmlns:a16="http://schemas.microsoft.com/office/drawing/2014/main" id="{49933B0C-DD54-8141-CB39-6E563DFC6BFC}"/>
                </a:ext>
              </a:extLst>
            </p:cNvPr>
            <p:cNvSpPr txBox="1"/>
            <p:nvPr/>
          </p:nvSpPr>
          <p:spPr>
            <a:xfrm>
              <a:off x="1916060" y="3238500"/>
              <a:ext cx="2666999" cy="1155437"/>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Frontend</a:t>
              </a:r>
              <a:endParaRPr kumimoji="0" lang="he-IL" sz="16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he-IL" sz="16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2" name="Freeform 2">
              <a:extLst>
                <a:ext uri="{FF2B5EF4-FFF2-40B4-BE49-F238E27FC236}">
                  <a16:creationId xmlns:a16="http://schemas.microsoft.com/office/drawing/2014/main" id="{C04B41D9-81FA-CDA9-B330-B058E2544506}"/>
                </a:ext>
              </a:extLst>
            </p:cNvPr>
            <p:cNvSpPr/>
            <p:nvPr/>
          </p:nvSpPr>
          <p:spPr>
            <a:xfrm>
              <a:off x="2174961" y="4283177"/>
              <a:ext cx="2149197" cy="1371600"/>
            </a:xfrm>
            <a:custGeom>
              <a:avLst/>
              <a:gdLst/>
              <a:ahLst/>
              <a:cxnLst/>
              <a:rect l="l" t="t" r="r" b="b"/>
              <a:pathLst>
                <a:path w="3938949" h="2453554">
                  <a:moveTo>
                    <a:pt x="0" y="0"/>
                  </a:moveTo>
                  <a:lnTo>
                    <a:pt x="3938949" y="0"/>
                  </a:lnTo>
                  <a:lnTo>
                    <a:pt x="3938949" y="2453554"/>
                  </a:lnTo>
                  <a:lnTo>
                    <a:pt x="0" y="2453554"/>
                  </a:lnTo>
                  <a:lnTo>
                    <a:pt x="0" y="0"/>
                  </a:lnTo>
                  <a:close/>
                </a:path>
              </a:pathLst>
            </a:custGeom>
            <a:blipFill>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grpSp>
      <p:grpSp>
        <p:nvGrpSpPr>
          <p:cNvPr id="18" name="קבוצה 17">
            <a:extLst>
              <a:ext uri="{FF2B5EF4-FFF2-40B4-BE49-F238E27FC236}">
                <a16:creationId xmlns:a16="http://schemas.microsoft.com/office/drawing/2014/main" id="{5BD88B56-85DA-44F6-AD6B-21A507E89AF7}"/>
              </a:ext>
            </a:extLst>
          </p:cNvPr>
          <p:cNvGrpSpPr/>
          <p:nvPr/>
        </p:nvGrpSpPr>
        <p:grpSpPr>
          <a:xfrm>
            <a:off x="7400388" y="2526751"/>
            <a:ext cx="2533489" cy="2922853"/>
            <a:chOff x="5181598" y="3140177"/>
            <a:chExt cx="3254477" cy="3657600"/>
          </a:xfrm>
        </p:grpSpPr>
        <p:sp>
          <p:nvSpPr>
            <p:cNvPr id="8" name="מלבן: פינות מעוגלות 7">
              <a:extLst>
                <a:ext uri="{FF2B5EF4-FFF2-40B4-BE49-F238E27FC236}">
                  <a16:creationId xmlns:a16="http://schemas.microsoft.com/office/drawing/2014/main" id="{C97B2DB2-81B7-D5AA-9491-5D02B37B7E18}"/>
                </a:ext>
              </a:extLst>
            </p:cNvPr>
            <p:cNvSpPr/>
            <p:nvPr/>
          </p:nvSpPr>
          <p:spPr>
            <a:xfrm>
              <a:off x="5181598" y="3140177"/>
              <a:ext cx="3254477" cy="3657600"/>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36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1" name="תיבת טקסט 10">
              <a:extLst>
                <a:ext uri="{FF2B5EF4-FFF2-40B4-BE49-F238E27FC236}">
                  <a16:creationId xmlns:a16="http://schemas.microsoft.com/office/drawing/2014/main" id="{7B55B40D-34D2-F1E9-91D1-10B06B737D59}"/>
                </a:ext>
              </a:extLst>
            </p:cNvPr>
            <p:cNvSpPr txBox="1"/>
            <p:nvPr/>
          </p:nvSpPr>
          <p:spPr>
            <a:xfrm>
              <a:off x="5649861" y="3238500"/>
              <a:ext cx="2461229" cy="808806"/>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Backend</a:t>
              </a:r>
              <a:endParaRPr kumimoji="0" lang="he-IL" sz="36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3" name="Freeform 3">
              <a:extLst>
                <a:ext uri="{FF2B5EF4-FFF2-40B4-BE49-F238E27FC236}">
                  <a16:creationId xmlns:a16="http://schemas.microsoft.com/office/drawing/2014/main" id="{BC919F31-3523-77CF-B9CC-93E7BC47A1A5}"/>
                </a:ext>
              </a:extLst>
            </p:cNvPr>
            <p:cNvSpPr/>
            <p:nvPr/>
          </p:nvSpPr>
          <p:spPr>
            <a:xfrm>
              <a:off x="5649861" y="4489278"/>
              <a:ext cx="2285999" cy="1270364"/>
            </a:xfrm>
            <a:custGeom>
              <a:avLst/>
              <a:gdLst/>
              <a:ahLst/>
              <a:cxnLst/>
              <a:rect l="l" t="t" r="r" b="b"/>
              <a:pathLst>
                <a:path w="5223467" h="2914968">
                  <a:moveTo>
                    <a:pt x="0" y="0"/>
                  </a:moveTo>
                  <a:lnTo>
                    <a:pt x="5223467" y="0"/>
                  </a:lnTo>
                  <a:lnTo>
                    <a:pt x="5223467" y="2914968"/>
                  </a:lnTo>
                  <a:lnTo>
                    <a:pt x="0" y="2914968"/>
                  </a:lnTo>
                  <a:lnTo>
                    <a:pt x="0" y="0"/>
                  </a:lnTo>
                  <a:close/>
                </a:path>
              </a:pathLst>
            </a:custGeom>
            <a:blipFill>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grpSp>
      <p:grpSp>
        <p:nvGrpSpPr>
          <p:cNvPr id="19" name="קבוצה 18">
            <a:extLst>
              <a:ext uri="{FF2B5EF4-FFF2-40B4-BE49-F238E27FC236}">
                <a16:creationId xmlns:a16="http://schemas.microsoft.com/office/drawing/2014/main" id="{72532288-6BE6-4A3F-AC3B-C75469FDCDDF}"/>
              </a:ext>
            </a:extLst>
          </p:cNvPr>
          <p:cNvGrpSpPr/>
          <p:nvPr/>
        </p:nvGrpSpPr>
        <p:grpSpPr>
          <a:xfrm>
            <a:off x="12511098" y="2815552"/>
            <a:ext cx="1556229" cy="2188107"/>
            <a:chOff x="14101915" y="4352835"/>
            <a:chExt cx="1556229" cy="2188107"/>
          </a:xfrm>
        </p:grpSpPr>
        <p:pic>
          <p:nvPicPr>
            <p:cNvPr id="4" name="תמונה 3">
              <a:extLst>
                <a:ext uri="{FF2B5EF4-FFF2-40B4-BE49-F238E27FC236}">
                  <a16:creationId xmlns:a16="http://schemas.microsoft.com/office/drawing/2014/main" id="{1C53893A-1E79-2F8F-4D73-81C3A9888656}"/>
                </a:ext>
              </a:extLst>
            </p:cNvPr>
            <p:cNvPicPr>
              <a:picLocks noChangeAspect="1"/>
            </p:cNvPicPr>
            <p:nvPr/>
          </p:nvPicPr>
          <p:blipFill>
            <a:blip/>
            <a:stretch>
              <a:fillRect/>
            </a:stretch>
          </p:blipFill>
          <p:spPr>
            <a:xfrm>
              <a:off x="14101916" y="4352835"/>
              <a:ext cx="1556228" cy="1581329"/>
            </a:xfrm>
            <a:prstGeom prst="rect">
              <a:avLst/>
            </a:prstGeom>
          </p:spPr>
        </p:pic>
        <p:sp>
          <p:nvSpPr>
            <p:cNvPr id="16" name="Freeform 4">
              <a:extLst>
                <a:ext uri="{FF2B5EF4-FFF2-40B4-BE49-F238E27FC236}">
                  <a16:creationId xmlns:a16="http://schemas.microsoft.com/office/drawing/2014/main" id="{48FBCC97-B1F2-2730-EB59-3C6E3C9645AA}"/>
                </a:ext>
              </a:extLst>
            </p:cNvPr>
            <p:cNvSpPr/>
            <p:nvPr/>
          </p:nvSpPr>
          <p:spPr>
            <a:xfrm>
              <a:off x="14101915" y="5996254"/>
              <a:ext cx="1556229" cy="544688"/>
            </a:xfrm>
            <a:custGeom>
              <a:avLst/>
              <a:gdLst/>
              <a:ahLst/>
              <a:cxnLst/>
              <a:rect l="l" t="t" r="r" b="b"/>
              <a:pathLst>
                <a:path w="6591029" h="2071863">
                  <a:moveTo>
                    <a:pt x="0" y="0"/>
                  </a:moveTo>
                  <a:lnTo>
                    <a:pt x="6591029" y="0"/>
                  </a:lnTo>
                  <a:lnTo>
                    <a:pt x="6591029" y="2071863"/>
                  </a:lnTo>
                  <a:lnTo>
                    <a:pt x="0" y="2071863"/>
                  </a:lnTo>
                  <a:lnTo>
                    <a:pt x="0" y="0"/>
                  </a:lnTo>
                  <a:close/>
                </a:path>
              </a:pathLst>
            </a:custGeom>
            <a:blipFill>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grpSp>
      <p:grpSp>
        <p:nvGrpSpPr>
          <p:cNvPr id="24" name="קבוצה 23">
            <a:extLst>
              <a:ext uri="{FF2B5EF4-FFF2-40B4-BE49-F238E27FC236}">
                <a16:creationId xmlns:a16="http://schemas.microsoft.com/office/drawing/2014/main" id="{2D372771-0EE9-539D-B5D0-15613080B56E}"/>
              </a:ext>
            </a:extLst>
          </p:cNvPr>
          <p:cNvGrpSpPr/>
          <p:nvPr/>
        </p:nvGrpSpPr>
        <p:grpSpPr>
          <a:xfrm>
            <a:off x="7127614" y="6721120"/>
            <a:ext cx="3254477" cy="3222980"/>
            <a:chOff x="13604614" y="3447894"/>
            <a:chExt cx="3254477" cy="3222980"/>
          </a:xfrm>
        </p:grpSpPr>
        <p:sp>
          <p:nvSpPr>
            <p:cNvPr id="20" name="Freeform 5">
              <a:extLst>
                <a:ext uri="{FF2B5EF4-FFF2-40B4-BE49-F238E27FC236}">
                  <a16:creationId xmlns:a16="http://schemas.microsoft.com/office/drawing/2014/main" id="{1CB59F62-251A-23F2-6EF3-FB289D9507CC}"/>
                </a:ext>
              </a:extLst>
            </p:cNvPr>
            <p:cNvSpPr/>
            <p:nvPr/>
          </p:nvSpPr>
          <p:spPr>
            <a:xfrm>
              <a:off x="14445771" y="3447894"/>
              <a:ext cx="1556229" cy="1831840"/>
            </a:xfrm>
            <a:custGeom>
              <a:avLst/>
              <a:gdLst/>
              <a:ahLst/>
              <a:cxnLst/>
              <a:rect l="l" t="t" r="r" b="b"/>
              <a:pathLst>
                <a:path w="5199085" h="2914968">
                  <a:moveTo>
                    <a:pt x="0" y="0"/>
                  </a:moveTo>
                  <a:lnTo>
                    <a:pt x="5199085" y="0"/>
                  </a:lnTo>
                  <a:lnTo>
                    <a:pt x="5199085" y="2914968"/>
                  </a:lnTo>
                  <a:lnTo>
                    <a:pt x="0" y="2914968"/>
                  </a:lnTo>
                  <a:lnTo>
                    <a:pt x="0" y="0"/>
                  </a:lnTo>
                  <a:close/>
                </a:path>
              </a:pathLst>
            </a:custGeom>
            <a:blipFill>
              <a:blip/>
              <a:stretch>
                <a:fillRect l="-38389" r="-37212" b="-7102"/>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23" name="תיבת טקסט 22">
              <a:extLst>
                <a:ext uri="{FF2B5EF4-FFF2-40B4-BE49-F238E27FC236}">
                  <a16:creationId xmlns:a16="http://schemas.microsoft.com/office/drawing/2014/main" id="{1835274D-FBB2-FEAC-5DFA-2076841CF5ED}"/>
                </a:ext>
              </a:extLst>
            </p:cNvPr>
            <p:cNvSpPr txBox="1"/>
            <p:nvPr/>
          </p:nvSpPr>
          <p:spPr>
            <a:xfrm>
              <a:off x="13604614" y="5285879"/>
              <a:ext cx="3254477" cy="1384995"/>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Suez One"/>
                </a:rPr>
                <a:t>Reporting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Suez One"/>
                </a:rPr>
                <a:t>&amp;</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Suez One"/>
                </a:rPr>
                <a:t> Analysis</a:t>
              </a:r>
            </a:p>
          </p:txBody>
        </p:sp>
      </p:grpSp>
      <p:cxnSp>
        <p:nvCxnSpPr>
          <p:cNvPr id="26" name="מחבר חץ ישר 25">
            <a:extLst>
              <a:ext uri="{FF2B5EF4-FFF2-40B4-BE49-F238E27FC236}">
                <a16:creationId xmlns:a16="http://schemas.microsoft.com/office/drawing/2014/main" id="{A8D7AC6B-0E2B-8F6C-4DF8-83255EE55761}"/>
              </a:ext>
            </a:extLst>
          </p:cNvPr>
          <p:cNvCxnSpPr>
            <a:cxnSpLocks/>
          </p:cNvCxnSpPr>
          <p:nvPr/>
        </p:nvCxnSpPr>
        <p:spPr>
          <a:xfrm>
            <a:off x="5237451" y="4076785"/>
            <a:ext cx="205740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8" name="מחבר חץ ישר 27">
            <a:extLst>
              <a:ext uri="{FF2B5EF4-FFF2-40B4-BE49-F238E27FC236}">
                <a16:creationId xmlns:a16="http://schemas.microsoft.com/office/drawing/2014/main" id="{B49DA175-F362-FB55-3928-79F5E9DF592A}"/>
              </a:ext>
            </a:extLst>
          </p:cNvPr>
          <p:cNvCxnSpPr>
            <a:cxnSpLocks/>
          </p:cNvCxnSpPr>
          <p:nvPr/>
        </p:nvCxnSpPr>
        <p:spPr>
          <a:xfrm>
            <a:off x="10063861" y="4112427"/>
            <a:ext cx="205740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3" name="תיבת טקסט 32">
            <a:extLst>
              <a:ext uri="{FF2B5EF4-FFF2-40B4-BE49-F238E27FC236}">
                <a16:creationId xmlns:a16="http://schemas.microsoft.com/office/drawing/2014/main" id="{DCF4E499-AFF8-697E-119B-1B7AF8B1BF92}"/>
              </a:ext>
            </a:extLst>
          </p:cNvPr>
          <p:cNvSpPr txBox="1"/>
          <p:nvPr/>
        </p:nvSpPr>
        <p:spPr>
          <a:xfrm>
            <a:off x="5580351" y="3288704"/>
            <a:ext cx="1430638" cy="461665"/>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REST API</a:t>
            </a:r>
            <a:endParaRPr kumimoji="0" lang="he-IL" sz="2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34" name="תיבת טקסט 33">
            <a:extLst>
              <a:ext uri="{FF2B5EF4-FFF2-40B4-BE49-F238E27FC236}">
                <a16:creationId xmlns:a16="http://schemas.microsoft.com/office/drawing/2014/main" id="{4F90664E-6B4E-014E-1106-0BF330D9845A}"/>
              </a:ext>
            </a:extLst>
          </p:cNvPr>
          <p:cNvSpPr txBox="1"/>
          <p:nvPr/>
        </p:nvSpPr>
        <p:spPr>
          <a:xfrm>
            <a:off x="10382091" y="3288705"/>
            <a:ext cx="1869153" cy="830997"/>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MongoDB Queries</a:t>
            </a:r>
            <a:endParaRPr kumimoji="0" lang="he-IL" sz="2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35" name="תיבת טקסט 34">
            <a:extLst>
              <a:ext uri="{FF2B5EF4-FFF2-40B4-BE49-F238E27FC236}">
                <a16:creationId xmlns:a16="http://schemas.microsoft.com/office/drawing/2014/main" id="{E2B90BCF-BFC1-9E09-8E77-83DBD52CA6CD}"/>
              </a:ext>
            </a:extLst>
          </p:cNvPr>
          <p:cNvSpPr txBox="1"/>
          <p:nvPr/>
        </p:nvSpPr>
        <p:spPr>
          <a:xfrm>
            <a:off x="8933151" y="5652487"/>
            <a:ext cx="1735978" cy="830997"/>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Processed Data</a:t>
            </a:r>
            <a:endParaRPr kumimoji="0" lang="he-IL" sz="2400" b="1"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4" name="מחבר חץ ישר 13">
            <a:extLst>
              <a:ext uri="{FF2B5EF4-FFF2-40B4-BE49-F238E27FC236}">
                <a16:creationId xmlns:a16="http://schemas.microsoft.com/office/drawing/2014/main" id="{622709EC-0BA6-E839-7E24-005326B992A2}"/>
              </a:ext>
            </a:extLst>
          </p:cNvPr>
          <p:cNvCxnSpPr>
            <a:cxnSpLocks/>
          </p:cNvCxnSpPr>
          <p:nvPr/>
        </p:nvCxnSpPr>
        <p:spPr>
          <a:xfrm>
            <a:off x="8933151" y="5482910"/>
            <a:ext cx="0" cy="123821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pic>
        <p:nvPicPr>
          <p:cNvPr id="7" name="תמונה 6">
            <a:extLst>
              <a:ext uri="{FF2B5EF4-FFF2-40B4-BE49-F238E27FC236}">
                <a16:creationId xmlns:a16="http://schemas.microsoft.com/office/drawing/2014/main" id="{6A3DFF6C-AB3E-9DCA-1E5B-8D0C5CC1A13A}"/>
              </a:ext>
            </a:extLst>
          </p:cNvPr>
          <p:cNvPicPr>
            <a:picLocks noChangeAspect="1"/>
          </p:cNvPicPr>
          <p:nvPr/>
        </p:nvPicPr>
        <p:blipFill>
          <a:blip/>
          <a:stretch>
            <a:fillRect/>
          </a:stretch>
        </p:blipFill>
        <p:spPr>
          <a:xfrm>
            <a:off x="4750819" y="1105745"/>
            <a:ext cx="7944161" cy="339495"/>
          </a:xfrm>
          <a:prstGeom prst="rect">
            <a:avLst/>
          </a:prstGeom>
        </p:spPr>
      </p:pic>
      <p:sp>
        <p:nvSpPr>
          <p:cNvPr id="3" name="מציין מיקום של מספר שקופית 2">
            <a:extLst>
              <a:ext uri="{FF2B5EF4-FFF2-40B4-BE49-F238E27FC236}">
                <a16:creationId xmlns:a16="http://schemas.microsoft.com/office/drawing/2014/main" id="{CD16A79A-B5D2-4CAE-4F67-F78EA2C69B8C}"/>
              </a:ext>
            </a:extLst>
          </p:cNvPr>
          <p:cNvSpPr>
            <a:spLocks noGrp="1"/>
          </p:cNvSpPr>
          <p:nvPr>
            <p:ph type="sldNum" sz="quarter" idx="12"/>
          </p:nvPr>
        </p:nvSpPr>
        <p:spPr>
          <a:xfrm>
            <a:off x="-1066800" y="9578975"/>
            <a:ext cx="2133600" cy="365125"/>
          </a:xfrm>
        </p:spPr>
        <p:txBody>
          <a:bodyPr/>
          <a:lstStyle/>
          <a:p>
            <a:fld id="{B6F15528-21DE-4FAA-801E-634DDDAF4B2B}" type="slidenum">
              <a:rPr lang="en-US" sz="2400" smtClean="0"/>
              <a:pPr/>
              <a:t>12</a:t>
            </a:fld>
            <a:endParaRPr lang="en-US" sz="2400" dirty="0"/>
          </a:p>
        </p:txBody>
      </p:sp>
      <p:sp>
        <p:nvSpPr>
          <p:cNvPr id="9" name="תיבת טקסט 8">
            <a:extLst>
              <a:ext uri="{FF2B5EF4-FFF2-40B4-BE49-F238E27FC236}">
                <a16:creationId xmlns:a16="http://schemas.microsoft.com/office/drawing/2014/main" id="{D0EF17BD-CD98-2BDE-C300-DA2F81948AD7}"/>
              </a:ext>
            </a:extLst>
          </p:cNvPr>
          <p:cNvSpPr txBox="1"/>
          <p:nvPr/>
        </p:nvSpPr>
        <p:spPr>
          <a:xfrm>
            <a:off x="-6520070" y="6718852"/>
            <a:ext cx="184731" cy="369332"/>
          </a:xfrm>
          <a:prstGeom prst="rect">
            <a:avLst/>
          </a:prstGeom>
          <a:noFill/>
        </p:spPr>
        <p:txBody>
          <a:bodyPr wrap="none" rtlCol="1">
            <a:spAutoFit/>
          </a:bodyPr>
          <a:lstStyle/>
          <a:p>
            <a:pPr marL="0" algn="r" defTabSz="914400" rtl="1" eaLnBrk="1" latinLnBrk="0" hangingPunct="1"/>
            <a:endParaRPr lang="he-IL"/>
          </a:p>
        </p:txBody>
      </p:sp>
    </p:spTree>
    <p:extLst>
      <p:ext uri="{BB962C8B-B14F-4D97-AF65-F5344CB8AC3E}">
        <p14:creationId xmlns:p14="http://schemas.microsoft.com/office/powerpoint/2010/main" val="135730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2"/>
          <p:cNvSpPr txBox="1"/>
          <p:nvPr/>
        </p:nvSpPr>
        <p:spPr>
          <a:xfrm>
            <a:off x="1287780" y="1181100"/>
            <a:ext cx="15773400" cy="198834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8100" b="0" i="0" u="none" strike="noStrike" kern="1200" cap="none" spc="0" normalizeH="0" baseline="0" noProof="0" dirty="0">
                <a:ln>
                  <a:noFill/>
                </a:ln>
                <a:solidFill>
                  <a:prstClr val="black"/>
                </a:solidFill>
                <a:effectLst/>
                <a:uLnTx/>
                <a:uFillTx/>
                <a:latin typeface="Suez One" panose="00000500000000000000" pitchFamily="2" charset="-79"/>
                <a:cs typeface="Suez One" panose="00000500000000000000" pitchFamily="2" charset="-79"/>
                <a:sym typeface="Suez One"/>
              </a:rPr>
              <a:t>Challenges</a:t>
            </a:r>
          </a:p>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8100" b="0" i="0" u="none" strike="noStrike" kern="1200" cap="none" spc="0" normalizeH="0" baseline="0" noProof="0" dirty="0">
              <a:ln>
                <a:noFill/>
              </a:ln>
              <a:solidFill>
                <a:prstClr val="black"/>
              </a:solidFill>
              <a:effectLst/>
              <a:uLnTx/>
              <a:uFillTx/>
              <a:latin typeface="Calibri"/>
              <a:ea typeface="+mn-ea"/>
              <a:cs typeface="+mn-cs"/>
              <a:sym typeface="Suez One"/>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3"/>
          <p:cNvSpPr txBox="1"/>
          <p:nvPr/>
        </p:nvSpPr>
        <p:spPr>
          <a:xfrm>
            <a:off x="1257300" y="2894076"/>
            <a:ext cx="15773400" cy="6377940"/>
          </a:xfrm>
          <a:prstGeom prst="rect">
            <a:avLst/>
          </a:prstGeom>
        </p:spPr>
        <p:txBody>
          <a:bodyPr vert="horz" lIns="91440" tIns="45720" rIns="91440" bIns="45720" rtlCol="0">
            <a:normAutofit fontScale="92500"/>
          </a:bodyPr>
          <a:lstStyle/>
          <a:p>
            <a:r>
              <a:rPr lang="en-US" sz="3600" b="1" dirty="0"/>
              <a:t>1</a:t>
            </a:r>
            <a:r>
              <a:rPr lang="he-IL" sz="3600" b="1" dirty="0"/>
              <a:t>.</a:t>
            </a:r>
            <a:r>
              <a:rPr lang="en-US" sz="3600" b="1" dirty="0"/>
              <a:t> Ensuring Staff Can Use the System Independently</a:t>
            </a:r>
            <a:endParaRPr lang="en-US" sz="3600" dirty="0"/>
          </a:p>
          <a:p>
            <a:r>
              <a:rPr lang="en-US" sz="3600" dirty="0"/>
              <a:t>One of the biggest challenges will be building a system that the staff can manage on their own in the future, without needing our help. Given their limited knowledge of technology</a:t>
            </a:r>
            <a:r>
              <a:rPr lang="he-IL" sz="3600" dirty="0"/>
              <a:t>.</a:t>
            </a:r>
          </a:p>
          <a:p>
            <a:endParaRPr lang="en-US" sz="3600" dirty="0"/>
          </a:p>
          <a:p>
            <a:r>
              <a:rPr lang="en-US" sz="3600" b="1" dirty="0"/>
              <a:t>2. Meeting Deadlines and Allowing Time for Testing</a:t>
            </a:r>
          </a:p>
          <a:p>
            <a:r>
              <a:rPr lang="en-US" sz="3600" dirty="0"/>
              <a:t>Another challenge is that we want to finish the project at least one month before the final deadline. This will give us enough time to do thorough testing and make sure the integration goes smoothly.</a:t>
            </a:r>
            <a:endParaRPr lang="he-IL" sz="3600" dirty="0"/>
          </a:p>
          <a:p>
            <a:endParaRPr lang="en-US" sz="3600" dirty="0"/>
          </a:p>
          <a:p>
            <a:r>
              <a:rPr lang="en-US" sz="3600" b="1" dirty="0"/>
              <a:t>3. Optimizing for Different Devices</a:t>
            </a:r>
          </a:p>
          <a:p>
            <a:r>
              <a:rPr lang="en-US" sz="3600" dirty="0"/>
              <a:t>Another challenge will be making sure the system works well on different devices, like iPad, phones . </a:t>
            </a:r>
          </a:p>
        </p:txBody>
      </p:sp>
      <p:sp>
        <p:nvSpPr>
          <p:cNvPr id="3" name="מציין מיקום של מספר שקופית 2">
            <a:extLst>
              <a:ext uri="{FF2B5EF4-FFF2-40B4-BE49-F238E27FC236}">
                <a16:creationId xmlns:a16="http://schemas.microsoft.com/office/drawing/2014/main" id="{9E55BB89-E658-344B-DD4E-B3D65979C26D}"/>
              </a:ext>
            </a:extLst>
          </p:cNvPr>
          <p:cNvSpPr>
            <a:spLocks noGrp="1"/>
          </p:cNvSpPr>
          <p:nvPr>
            <p:ph type="sldNum" sz="quarter" idx="12"/>
          </p:nvPr>
        </p:nvSpPr>
        <p:spPr>
          <a:xfrm>
            <a:off x="-1130046" y="9563100"/>
            <a:ext cx="2133600" cy="365125"/>
          </a:xfrm>
        </p:spPr>
        <p:txBody>
          <a:bodyPr/>
          <a:lstStyle/>
          <a:p>
            <a:fld id="{B6F15528-21DE-4FAA-801E-634DDDAF4B2B}" type="slidenum">
              <a:rPr lang="en-US" sz="2400" smtClean="0"/>
              <a:pPr/>
              <a:t>13</a:t>
            </a:fld>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55014" y="1562100"/>
            <a:ext cx="15773400" cy="15042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100" kern="1200" dirty="0">
                <a:solidFill>
                  <a:schemeClr val="tx1"/>
                </a:solidFill>
                <a:latin typeface="+mj-lt"/>
                <a:ea typeface="+mj-ea"/>
                <a:cs typeface="+mj-cs"/>
                <a:sym typeface="Suez One"/>
              </a:rPr>
              <a:t>Testing Plan</a:t>
            </a:r>
          </a:p>
          <a:p>
            <a:pPr>
              <a:lnSpc>
                <a:spcPct val="90000"/>
              </a:lnSpc>
              <a:spcBef>
                <a:spcPct val="0"/>
              </a:spcBef>
              <a:spcAft>
                <a:spcPts val="600"/>
              </a:spcAft>
            </a:pPr>
            <a:endParaRPr lang="en-US" sz="8100" kern="1200" dirty="0">
              <a:solidFill>
                <a:schemeClr val="tx1"/>
              </a:solidFill>
              <a:latin typeface="+mj-lt"/>
              <a:ea typeface="+mj-ea"/>
              <a:cs typeface="+mj-cs"/>
              <a:sym typeface="Suez One"/>
            </a:endParaRPr>
          </a:p>
        </p:txBody>
      </p:sp>
      <p:pic>
        <p:nvPicPr>
          <p:cNvPr id="5" name="תמונה 4">
            <a:extLst>
              <a:ext uri="{FF2B5EF4-FFF2-40B4-BE49-F238E27FC236}">
                <a16:creationId xmlns:a16="http://schemas.microsoft.com/office/drawing/2014/main" id="{4E71F96F-13E5-4C22-555C-27C6B4244A52}"/>
              </a:ext>
            </a:extLst>
          </p:cNvPr>
          <p:cNvPicPr>
            <a:picLocks noChangeAspect="1"/>
          </p:cNvPicPr>
          <p:nvPr/>
        </p:nvPicPr>
        <p:blipFill>
          <a:blip/>
          <a:stretch>
            <a:fillRect/>
          </a:stretch>
        </p:blipFill>
        <p:spPr>
          <a:xfrm>
            <a:off x="762000" y="266700"/>
            <a:ext cx="16550626" cy="3228322"/>
          </a:xfrm>
          <a:prstGeom prst="rect">
            <a:avLst/>
          </a:prstGeom>
        </p:spPr>
      </p:pic>
      <p:graphicFrame>
        <p:nvGraphicFramePr>
          <p:cNvPr id="6" name="טבלה 5">
            <a:extLst>
              <a:ext uri="{FF2B5EF4-FFF2-40B4-BE49-F238E27FC236}">
                <a16:creationId xmlns:a16="http://schemas.microsoft.com/office/drawing/2014/main" id="{C584C6FE-8489-4D5F-C888-17198836D9E8}"/>
              </a:ext>
            </a:extLst>
          </p:cNvPr>
          <p:cNvGraphicFramePr>
            <a:graphicFrameLocks noGrp="1"/>
          </p:cNvGraphicFramePr>
          <p:nvPr/>
        </p:nvGraphicFramePr>
        <p:xfrm>
          <a:off x="1213541" y="2496839"/>
          <a:ext cx="15204186" cy="7193280"/>
        </p:xfrm>
        <a:graphic>
          <a:graphicData uri="http://schemas.openxmlformats.org/drawingml/2006/table">
            <a:tbl>
              <a:tblPr rtl="1" firstRow="1" bandRow="1">
                <a:tableStyleId>{21E4AEA4-8DFA-4A89-87EB-49C32662AFE0}</a:tableStyleId>
              </a:tblPr>
              <a:tblGrid>
                <a:gridCol w="5068062">
                  <a:extLst>
                    <a:ext uri="{9D8B030D-6E8A-4147-A177-3AD203B41FA5}">
                      <a16:colId xmlns:a16="http://schemas.microsoft.com/office/drawing/2014/main" val="3991484693"/>
                    </a:ext>
                  </a:extLst>
                </a:gridCol>
                <a:gridCol w="5068062">
                  <a:extLst>
                    <a:ext uri="{9D8B030D-6E8A-4147-A177-3AD203B41FA5}">
                      <a16:colId xmlns:a16="http://schemas.microsoft.com/office/drawing/2014/main" val="2671961889"/>
                    </a:ext>
                  </a:extLst>
                </a:gridCol>
                <a:gridCol w="5068062">
                  <a:extLst>
                    <a:ext uri="{9D8B030D-6E8A-4147-A177-3AD203B41FA5}">
                      <a16:colId xmlns:a16="http://schemas.microsoft.com/office/drawing/2014/main" val="3879837145"/>
                    </a:ext>
                  </a:extLst>
                </a:gridCol>
              </a:tblGrid>
              <a:tr h="370840">
                <a:tc>
                  <a:txBody>
                    <a:bodyPr/>
                    <a:lstStyle/>
                    <a:p>
                      <a:pPr rtl="1"/>
                      <a:r>
                        <a:rPr lang="en-US" sz="2800" dirty="0"/>
                        <a:t>Expected result</a:t>
                      </a:r>
                      <a:endParaRPr lang="he-IL" sz="2800" dirty="0"/>
                    </a:p>
                  </a:txBody>
                  <a:tcPr/>
                </a:tc>
                <a:tc>
                  <a:txBody>
                    <a:bodyPr/>
                    <a:lstStyle/>
                    <a:p>
                      <a:pPr rtl="1"/>
                      <a:r>
                        <a:rPr lang="en-US" sz="2800" dirty="0"/>
                        <a:t>Test description</a:t>
                      </a:r>
                      <a:endParaRPr lang="he-IL" sz="2800" dirty="0"/>
                    </a:p>
                  </a:txBody>
                  <a:tcPr/>
                </a:tc>
                <a:tc>
                  <a:txBody>
                    <a:bodyPr/>
                    <a:lstStyle/>
                    <a:p>
                      <a:pPr rtl="1"/>
                      <a:r>
                        <a:rPr lang="en-US" sz="2800" dirty="0"/>
                        <a:t>Test name</a:t>
                      </a:r>
                    </a:p>
                  </a:txBody>
                  <a:tcPr/>
                </a:tc>
                <a:extLst>
                  <a:ext uri="{0D108BD9-81ED-4DB2-BD59-A6C34878D82A}">
                    <a16:rowId xmlns:a16="http://schemas.microsoft.com/office/drawing/2014/main" val="3636474940"/>
                  </a:ext>
                </a:extLst>
              </a:tr>
              <a:tr h="370840">
                <a:tc>
                  <a:txBody>
                    <a:bodyPr/>
                    <a:lstStyle/>
                    <a:p>
                      <a:pPr rtl="1"/>
                      <a:r>
                        <a:rPr lang="en-US" sz="2800" b="0" i="0" u="none" strike="noStrike" kern="1200" dirty="0">
                          <a:solidFill>
                            <a:schemeClr val="dk1"/>
                          </a:solidFill>
                          <a:effectLst/>
                          <a:latin typeface="+mn-lt"/>
                          <a:ea typeface="+mn-ea"/>
                          <a:cs typeface="+mn-cs"/>
                        </a:rPr>
                        <a:t>The system opens a screen according to the staff member's role.</a:t>
                      </a:r>
                      <a:endParaRPr lang="he-IL" sz="2800" dirty="0"/>
                    </a:p>
                  </a:txBody>
                  <a:tcPr/>
                </a:tc>
                <a:tc>
                  <a:txBody>
                    <a:bodyPr/>
                    <a:lstStyle/>
                    <a:p>
                      <a:pPr rtl="0"/>
                      <a:r>
                        <a:rPr lang="nl-NL" sz="2800" b="0" i="0" u="none" strike="noStrike" kern="1200" dirty="0">
                          <a:solidFill>
                            <a:schemeClr val="dk1"/>
                          </a:solidFill>
                          <a:effectLst/>
                          <a:latin typeface="+mn-lt"/>
                          <a:ea typeface="+mn-ea"/>
                          <a:cs typeface="+mn-cs"/>
                        </a:rPr>
                        <a:t>Username: "bar@gmail.com"</a:t>
                      </a:r>
                      <a:endParaRPr lang="nl-NL" sz="2800" b="0" dirty="0">
                        <a:effectLst/>
                      </a:endParaRPr>
                    </a:p>
                    <a:p>
                      <a:pPr rtl="0"/>
                      <a:r>
                        <a:rPr lang="nl-NL" sz="2800" b="0" i="0" u="none" strike="noStrike" kern="1200" dirty="0">
                          <a:solidFill>
                            <a:schemeClr val="dk1"/>
                          </a:solidFill>
                          <a:effectLst/>
                          <a:latin typeface="+mn-lt"/>
                          <a:ea typeface="+mn-ea"/>
                          <a:cs typeface="+mn-cs"/>
                        </a:rPr>
                        <a:t>Password:"bar123"</a:t>
                      </a:r>
                      <a:endParaRPr lang="nl-NL" sz="2800" b="0" dirty="0">
                        <a:effectLst/>
                      </a:endParaRPr>
                    </a:p>
                    <a:p>
                      <a:pPr rtl="0"/>
                      <a:r>
                        <a:rPr lang="nl-NL" sz="2800" b="0" i="0" u="none" strike="noStrike" kern="1200" dirty="0">
                          <a:solidFill>
                            <a:schemeClr val="dk1"/>
                          </a:solidFill>
                          <a:effectLst/>
                          <a:latin typeface="+mn-lt"/>
                          <a:ea typeface="+mn-ea"/>
                          <a:cs typeface="+mn-cs"/>
                        </a:rPr>
                        <a:t>Press: "Login".</a:t>
                      </a:r>
                      <a:endParaRPr lang="nl-NL" sz="2800" b="0" dirty="0">
                        <a:effectLst/>
                      </a:endParaRPr>
                    </a:p>
                  </a:txBody>
                  <a:tcPr/>
                </a:tc>
                <a:tc>
                  <a:txBody>
                    <a:bodyPr/>
                    <a:lstStyle/>
                    <a:p>
                      <a:pPr rtl="1"/>
                      <a:r>
                        <a:rPr lang="en-US" sz="2800" dirty="0"/>
                        <a:t>Successfully login username &amp; password as staff</a:t>
                      </a:r>
                      <a:endParaRPr lang="he-IL" sz="2800" dirty="0"/>
                    </a:p>
                  </a:txBody>
                  <a:tcPr/>
                </a:tc>
                <a:extLst>
                  <a:ext uri="{0D108BD9-81ED-4DB2-BD59-A6C34878D82A}">
                    <a16:rowId xmlns:a16="http://schemas.microsoft.com/office/drawing/2014/main" val="3828211401"/>
                  </a:ext>
                </a:extLst>
              </a:tr>
              <a:tr h="483699">
                <a:tc>
                  <a:txBody>
                    <a:bodyPr/>
                    <a:lstStyle/>
                    <a:p>
                      <a:pPr rtl="1"/>
                      <a:r>
                        <a:rPr lang="en-US" sz="2800" dirty="0"/>
                        <a:t>The system displays the message  “attendance registered”.   </a:t>
                      </a:r>
                    </a:p>
                    <a:p>
                      <a:pPr rtl="1"/>
                      <a:endParaRPr lang="en-US" sz="2800" dirty="0"/>
                    </a:p>
                  </a:txBody>
                  <a:tcPr/>
                </a:tc>
                <a:tc>
                  <a:txBody>
                    <a:bodyPr/>
                    <a:lstStyle/>
                    <a:p>
                      <a:pPr rtl="1"/>
                      <a:r>
                        <a:rPr lang="en-US" sz="2800" dirty="0"/>
                        <a:t>User click on picture of Bar -&gt; User click on picture of Ofir -&gt; User click on happy emoji -&gt; User confirm attendance</a:t>
                      </a:r>
                    </a:p>
                  </a:txBody>
                  <a:tcPr/>
                </a:tc>
                <a:tc>
                  <a:txBody>
                    <a:bodyPr/>
                    <a:lstStyle/>
                    <a:p>
                      <a:pPr rtl="1"/>
                      <a:r>
                        <a:rPr lang="en-US" sz="2800" dirty="0"/>
                        <a:t>mark attendance.</a:t>
                      </a:r>
                    </a:p>
                  </a:txBody>
                  <a:tcPr/>
                </a:tc>
                <a:extLst>
                  <a:ext uri="{0D108BD9-81ED-4DB2-BD59-A6C34878D82A}">
                    <a16:rowId xmlns:a16="http://schemas.microsoft.com/office/drawing/2014/main" val="1933154013"/>
                  </a:ext>
                </a:extLst>
              </a:tr>
              <a:tr h="370840">
                <a:tc>
                  <a:txBody>
                    <a:bodyPr/>
                    <a:lstStyle/>
                    <a:p>
                      <a:pPr rtl="1"/>
                      <a:r>
                        <a:rPr lang="en-US" sz="2800" dirty="0"/>
                        <a:t>	The system displays the message  "Daily report 8.9.2024 created." </a:t>
                      </a:r>
                    </a:p>
                    <a:p>
                      <a:pPr rtl="1"/>
                      <a:endParaRPr lang="he-IL" sz="2800" dirty="0"/>
                    </a:p>
                  </a:txBody>
                  <a:tcPr/>
                </a:tc>
                <a:tc>
                  <a:txBody>
                    <a:bodyPr/>
                    <a:lstStyle/>
                    <a:p>
                      <a:pPr rtl="0"/>
                      <a:r>
                        <a:rPr lang="en-US" sz="2800" b="0" i="0" u="none" strike="noStrike" kern="1200" dirty="0">
                          <a:solidFill>
                            <a:schemeClr val="dk1"/>
                          </a:solidFill>
                          <a:effectLst/>
                          <a:latin typeface="+mn-lt"/>
                          <a:ea typeface="+mn-ea"/>
                          <a:cs typeface="+mn-cs"/>
                        </a:rPr>
                        <a:t>Sign in to staff member -&gt; click the "Reports" button -&gt; click the "Create report" button -&gt;</a:t>
                      </a:r>
                      <a:endParaRPr lang="en-US" sz="2800" b="0" dirty="0">
                        <a:effectLst/>
                      </a:endParaRPr>
                    </a:p>
                    <a:p>
                      <a:pPr rtl="0"/>
                      <a:r>
                        <a:rPr lang="en-US" sz="2800" b="0" i="0" u="none" strike="noStrike" kern="1200" dirty="0">
                          <a:solidFill>
                            <a:schemeClr val="dk1"/>
                          </a:solidFill>
                          <a:effectLst/>
                          <a:latin typeface="+mn-lt"/>
                          <a:ea typeface="+mn-ea"/>
                          <a:cs typeface="+mn-cs"/>
                        </a:rPr>
                        <a:t>Period: daily</a:t>
                      </a:r>
                    </a:p>
                    <a:p>
                      <a:pPr rtl="0"/>
                      <a:r>
                        <a:rPr lang="en-US" sz="2800" b="0" i="0" u="none" strike="noStrike" kern="1200" dirty="0">
                          <a:solidFill>
                            <a:schemeClr val="dk1"/>
                          </a:solidFill>
                          <a:effectLst/>
                          <a:latin typeface="+mn-lt"/>
                          <a:ea typeface="+mn-ea"/>
                          <a:cs typeface="+mn-cs"/>
                        </a:rPr>
                        <a:t>Year: 2024</a:t>
                      </a:r>
                      <a:endParaRPr lang="en-US" sz="2800" b="0" dirty="0">
                        <a:effectLst/>
                      </a:endParaRPr>
                    </a:p>
                    <a:p>
                      <a:pPr rtl="0"/>
                      <a:r>
                        <a:rPr lang="en-US" sz="2800" b="0" i="0" u="none" strike="noStrike" kern="1200" dirty="0">
                          <a:solidFill>
                            <a:schemeClr val="dk1"/>
                          </a:solidFill>
                          <a:effectLst/>
                          <a:latin typeface="+mn-lt"/>
                          <a:ea typeface="+mn-ea"/>
                          <a:cs typeface="+mn-cs"/>
                        </a:rPr>
                        <a:t>Month: 9</a:t>
                      </a:r>
                      <a:endParaRPr lang="en-US" sz="2800" b="0" dirty="0">
                        <a:effectLst/>
                      </a:endParaRPr>
                    </a:p>
                    <a:p>
                      <a:pPr rtl="0"/>
                      <a:r>
                        <a:rPr lang="en-US" sz="2800" b="0" i="0" u="none" strike="noStrike" kern="1200" dirty="0">
                          <a:solidFill>
                            <a:schemeClr val="dk1"/>
                          </a:solidFill>
                          <a:effectLst/>
                          <a:latin typeface="+mn-lt"/>
                          <a:ea typeface="+mn-ea"/>
                          <a:cs typeface="+mn-cs"/>
                        </a:rPr>
                        <a:t>Day: 8</a:t>
                      </a:r>
                      <a:endParaRPr lang="en-US" sz="2800" b="0" dirty="0">
                        <a:effectLst/>
                      </a:endParaRPr>
                    </a:p>
                    <a:p>
                      <a:pPr rtl="0"/>
                      <a:r>
                        <a:rPr lang="en-US" sz="2800" b="0" i="0" u="none" strike="noStrike" kern="1200" dirty="0">
                          <a:solidFill>
                            <a:schemeClr val="dk1"/>
                          </a:solidFill>
                          <a:effectLst/>
                          <a:latin typeface="+mn-lt"/>
                          <a:ea typeface="+mn-ea"/>
                          <a:cs typeface="+mn-cs"/>
                        </a:rPr>
                        <a:t>-&gt;  click on "Create" button.</a:t>
                      </a:r>
                      <a:endParaRPr lang="en-US" sz="2800" b="0" dirty="0">
                        <a:effectLst/>
                      </a:endParaRPr>
                    </a:p>
                  </a:txBody>
                  <a:tcPr/>
                </a:tc>
                <a:tc>
                  <a:txBody>
                    <a:bodyPr/>
                    <a:lstStyle/>
                    <a:p>
                      <a:pPr rtl="1"/>
                      <a:r>
                        <a:rPr lang="en-US" sz="2800" b="0" i="0" u="none" strike="noStrike" kern="1200" dirty="0">
                          <a:solidFill>
                            <a:schemeClr val="dk1"/>
                          </a:solidFill>
                          <a:effectLst/>
                          <a:latin typeface="+mn-lt"/>
                          <a:ea typeface="+mn-ea"/>
                          <a:cs typeface="+mn-cs"/>
                        </a:rPr>
                        <a:t>Create report</a:t>
                      </a:r>
                      <a:endParaRPr lang="he-IL" sz="2800" dirty="0"/>
                    </a:p>
                  </a:txBody>
                  <a:tcPr/>
                </a:tc>
                <a:extLst>
                  <a:ext uri="{0D108BD9-81ED-4DB2-BD59-A6C34878D82A}">
                    <a16:rowId xmlns:a16="http://schemas.microsoft.com/office/drawing/2014/main" val="3823307792"/>
                  </a:ext>
                </a:extLst>
              </a:tr>
            </a:tbl>
          </a:graphicData>
        </a:graphic>
      </p:graphicFrame>
      <p:pic>
        <p:nvPicPr>
          <p:cNvPr id="7" name="תמונה 6">
            <a:extLst>
              <a:ext uri="{FF2B5EF4-FFF2-40B4-BE49-F238E27FC236}">
                <a16:creationId xmlns:a16="http://schemas.microsoft.com/office/drawing/2014/main" id="{C64AF1FF-DEDF-ECC9-63D6-185972A99890}"/>
              </a:ext>
            </a:extLst>
          </p:cNvPr>
          <p:cNvPicPr>
            <a:picLocks noChangeAspect="1"/>
          </p:cNvPicPr>
          <p:nvPr/>
        </p:nvPicPr>
        <p:blipFill>
          <a:blip/>
          <a:stretch>
            <a:fillRect/>
          </a:stretch>
        </p:blipFill>
        <p:spPr>
          <a:xfrm>
            <a:off x="4360677" y="296531"/>
            <a:ext cx="9562074" cy="1265569"/>
          </a:xfrm>
          <a:prstGeom prst="rect">
            <a:avLst/>
          </a:prstGeom>
        </p:spPr>
      </p:pic>
      <p:pic>
        <p:nvPicPr>
          <p:cNvPr id="4" name="תמונה 3">
            <a:extLst>
              <a:ext uri="{FF2B5EF4-FFF2-40B4-BE49-F238E27FC236}">
                <a16:creationId xmlns:a16="http://schemas.microsoft.com/office/drawing/2014/main" id="{F86ED10A-1F84-776F-ABA1-54C5B3A0CA70}"/>
              </a:ext>
            </a:extLst>
          </p:cNvPr>
          <p:cNvPicPr>
            <a:picLocks noChangeAspect="1"/>
          </p:cNvPicPr>
          <p:nvPr/>
        </p:nvPicPr>
        <p:blipFill>
          <a:blip/>
          <a:stretch>
            <a:fillRect/>
          </a:stretch>
        </p:blipFill>
        <p:spPr>
          <a:xfrm>
            <a:off x="955562" y="380995"/>
            <a:ext cx="3235438" cy="1066810"/>
          </a:xfrm>
          <a:prstGeom prst="rect">
            <a:avLst/>
          </a:prstGeom>
        </p:spPr>
      </p:pic>
      <p:sp>
        <p:nvSpPr>
          <p:cNvPr id="3" name="מציין מיקום של מספר שקופית 2">
            <a:extLst>
              <a:ext uri="{FF2B5EF4-FFF2-40B4-BE49-F238E27FC236}">
                <a16:creationId xmlns:a16="http://schemas.microsoft.com/office/drawing/2014/main" id="{A97298AC-CF03-6E85-28FE-CE31860BF07B}"/>
              </a:ext>
            </a:extLst>
          </p:cNvPr>
          <p:cNvSpPr>
            <a:spLocks noGrp="1"/>
          </p:cNvSpPr>
          <p:nvPr>
            <p:ph type="sldNum" sz="quarter" idx="12"/>
          </p:nvPr>
        </p:nvSpPr>
        <p:spPr>
          <a:xfrm>
            <a:off x="-1066800" y="9507556"/>
            <a:ext cx="2133600" cy="365125"/>
          </a:xfrm>
        </p:spPr>
        <p:txBody>
          <a:bodyPr/>
          <a:lstStyle/>
          <a:p>
            <a:fld id="{B6F15528-21DE-4FAA-801E-634DDDAF4B2B}" type="slidenum">
              <a:rPr lang="en-US" sz="2400" smtClean="0"/>
              <a:pPr/>
              <a:t>14</a:t>
            </a:fld>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E2D2FB16-0ADC-F6AC-A066-D2251664FEAD}"/>
              </a:ext>
            </a:extLst>
          </p:cNvPr>
          <p:cNvPicPr>
            <a:picLocks noChangeAspect="1"/>
          </p:cNvPicPr>
          <p:nvPr/>
        </p:nvPicPr>
        <p:blipFill>
          <a:blip/>
          <a:stretch>
            <a:fillRect/>
          </a:stretch>
        </p:blipFill>
        <p:spPr>
          <a:xfrm>
            <a:off x="836858" y="666714"/>
            <a:ext cx="16816975" cy="1571397"/>
          </a:xfrm>
          <a:prstGeom prst="rect">
            <a:avLst/>
          </a:prstGeom>
        </p:spPr>
      </p:pic>
      <p:sp>
        <p:nvSpPr>
          <p:cNvPr id="3" name="TextBox 2">
            <a:extLst>
              <a:ext uri="{FF2B5EF4-FFF2-40B4-BE49-F238E27FC236}">
                <a16:creationId xmlns:a16="http://schemas.microsoft.com/office/drawing/2014/main" id="{C06A23B2-F846-3250-AF80-5C7996DEE8F0}"/>
              </a:ext>
            </a:extLst>
          </p:cNvPr>
          <p:cNvSpPr txBox="1"/>
          <p:nvPr/>
        </p:nvSpPr>
        <p:spPr>
          <a:xfrm>
            <a:off x="1179758" y="523637"/>
            <a:ext cx="15773400" cy="1988345"/>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8100" kern="1200" dirty="0">
              <a:solidFill>
                <a:schemeClr val="tx1"/>
              </a:solidFill>
              <a:latin typeface="+mj-lt"/>
              <a:ea typeface="+mj-ea"/>
              <a:cs typeface="+mj-cs"/>
              <a:sym typeface="Suez One"/>
            </a:endParaRPr>
          </a:p>
          <a:p>
            <a:pPr>
              <a:lnSpc>
                <a:spcPct val="90000"/>
              </a:lnSpc>
              <a:spcBef>
                <a:spcPct val="0"/>
              </a:spcBef>
              <a:spcAft>
                <a:spcPts val="600"/>
              </a:spcAft>
            </a:pPr>
            <a:endParaRPr lang="en-US" sz="8100" kern="1200" dirty="0">
              <a:solidFill>
                <a:schemeClr val="tx1"/>
              </a:solidFill>
              <a:latin typeface="+mj-lt"/>
              <a:ea typeface="+mj-ea"/>
              <a:cs typeface="+mj-cs"/>
              <a:sym typeface="Suez One"/>
            </a:endParaRPr>
          </a:p>
        </p:txBody>
      </p:sp>
      <p:graphicFrame>
        <p:nvGraphicFramePr>
          <p:cNvPr id="5" name="טבלה 4">
            <a:extLst>
              <a:ext uri="{FF2B5EF4-FFF2-40B4-BE49-F238E27FC236}">
                <a16:creationId xmlns:a16="http://schemas.microsoft.com/office/drawing/2014/main" id="{058CF02A-C908-3DC5-8DF9-689AFB8D823B}"/>
              </a:ext>
            </a:extLst>
          </p:cNvPr>
          <p:cNvGraphicFramePr>
            <a:graphicFrameLocks noGrp="1"/>
          </p:cNvGraphicFramePr>
          <p:nvPr/>
        </p:nvGraphicFramePr>
        <p:xfrm>
          <a:off x="988314" y="1880043"/>
          <a:ext cx="16816974" cy="7637373"/>
        </p:xfrm>
        <a:graphic>
          <a:graphicData uri="http://schemas.openxmlformats.org/drawingml/2006/table">
            <a:tbl>
              <a:tblPr rtl="1" firstRow="1" bandRow="1">
                <a:tableStyleId>{21E4AEA4-8DFA-4A89-87EB-49C32662AFE0}</a:tableStyleId>
              </a:tblPr>
              <a:tblGrid>
                <a:gridCol w="5605658">
                  <a:extLst>
                    <a:ext uri="{9D8B030D-6E8A-4147-A177-3AD203B41FA5}">
                      <a16:colId xmlns:a16="http://schemas.microsoft.com/office/drawing/2014/main" val="3724231260"/>
                    </a:ext>
                  </a:extLst>
                </a:gridCol>
                <a:gridCol w="8379409">
                  <a:extLst>
                    <a:ext uri="{9D8B030D-6E8A-4147-A177-3AD203B41FA5}">
                      <a16:colId xmlns:a16="http://schemas.microsoft.com/office/drawing/2014/main" val="3456930923"/>
                    </a:ext>
                  </a:extLst>
                </a:gridCol>
                <a:gridCol w="2831907">
                  <a:extLst>
                    <a:ext uri="{9D8B030D-6E8A-4147-A177-3AD203B41FA5}">
                      <a16:colId xmlns:a16="http://schemas.microsoft.com/office/drawing/2014/main" val="3346485213"/>
                    </a:ext>
                  </a:extLst>
                </a:gridCol>
              </a:tblGrid>
              <a:tr h="426860">
                <a:tc>
                  <a:txBody>
                    <a:bodyPr/>
                    <a:lstStyle/>
                    <a:p>
                      <a:pPr rtl="1"/>
                      <a:r>
                        <a:rPr lang="en-US" sz="2400" dirty="0"/>
                        <a:t>Expected result</a:t>
                      </a:r>
                      <a:endParaRPr lang="he-IL" sz="2400" dirty="0"/>
                    </a:p>
                  </a:txBody>
                  <a:tcPr/>
                </a:tc>
                <a:tc>
                  <a:txBody>
                    <a:bodyPr/>
                    <a:lstStyle/>
                    <a:p>
                      <a:pPr rtl="1"/>
                      <a:r>
                        <a:rPr lang="en-US" sz="2400" dirty="0"/>
                        <a:t>Test description</a:t>
                      </a:r>
                      <a:endParaRPr lang="he-IL" sz="2400" dirty="0"/>
                    </a:p>
                  </a:txBody>
                  <a:tcPr/>
                </a:tc>
                <a:tc>
                  <a:txBody>
                    <a:bodyPr/>
                    <a:lstStyle/>
                    <a:p>
                      <a:pPr rtl="1"/>
                      <a:r>
                        <a:rPr lang="en-US" sz="2400" dirty="0"/>
                        <a:t>Test name</a:t>
                      </a:r>
                    </a:p>
                  </a:txBody>
                  <a:tcPr/>
                </a:tc>
                <a:extLst>
                  <a:ext uri="{0D108BD9-81ED-4DB2-BD59-A6C34878D82A}">
                    <a16:rowId xmlns:a16="http://schemas.microsoft.com/office/drawing/2014/main" val="53980277"/>
                  </a:ext>
                </a:extLst>
              </a:tr>
              <a:tr h="4894173">
                <a:tc>
                  <a:txBody>
                    <a:bodyPr/>
                    <a:lstStyle/>
                    <a:p>
                      <a:pPr rtl="1"/>
                      <a:r>
                        <a:rPr lang="en-US" sz="2400" b="0" i="0" u="none" strike="noStrike" kern="1200" dirty="0">
                          <a:solidFill>
                            <a:schemeClr val="dk1"/>
                          </a:solidFill>
                          <a:effectLst/>
                          <a:latin typeface="+mn-lt"/>
                          <a:ea typeface="+mn-ea"/>
                          <a:cs typeface="+mn-cs"/>
                        </a:rPr>
                        <a:t>The system displays the message   "Rotem Gal - guide group7,  has been successfully added"</a:t>
                      </a:r>
                      <a:endParaRPr lang="he-IL" sz="2400" dirty="0"/>
                    </a:p>
                  </a:txBody>
                  <a:tcPr/>
                </a:tc>
                <a:tc>
                  <a:txBody>
                    <a:bodyPr/>
                    <a:lstStyle/>
                    <a:p>
                      <a:pPr rtl="1"/>
                      <a:r>
                        <a:rPr lang="en-US" sz="2400" dirty="0"/>
                        <a:t>Sign in to manager -&gt; click the "Manage staff member" button -&gt; click the "Add staff member" button-&gt;</a:t>
                      </a:r>
                    </a:p>
                    <a:p>
                      <a:pPr rtl="1"/>
                      <a:endParaRPr lang="en-US" sz="2400" dirty="0"/>
                    </a:p>
                    <a:p>
                      <a:pPr rtl="1"/>
                      <a:r>
                        <a:rPr lang="en-US" sz="2400" dirty="0"/>
                        <a:t>First name: Rotem</a:t>
                      </a:r>
                    </a:p>
                    <a:p>
                      <a:pPr rtl="1"/>
                      <a:r>
                        <a:rPr lang="en-US" sz="2400" dirty="0"/>
                        <a:t>Last: name: Gal</a:t>
                      </a:r>
                    </a:p>
                    <a:p>
                      <a:pPr rtl="1"/>
                      <a:r>
                        <a:rPr lang="en-US" sz="2400" dirty="0"/>
                        <a:t>ID: 987654321</a:t>
                      </a:r>
                    </a:p>
                    <a:p>
                      <a:pPr rtl="1"/>
                      <a:r>
                        <a:rPr lang="en-US" sz="2400" dirty="0"/>
                        <a:t>Username: rotem123@gmail.com</a:t>
                      </a:r>
                    </a:p>
                    <a:p>
                      <a:pPr rtl="1"/>
                      <a:r>
                        <a:rPr lang="en-US" sz="2400" dirty="0"/>
                        <a:t>Password: rotem123</a:t>
                      </a:r>
                    </a:p>
                    <a:p>
                      <a:pPr rtl="1"/>
                      <a:r>
                        <a:rPr lang="en-US" sz="2400" dirty="0"/>
                        <a:t>Email: rotem123@gmail.com</a:t>
                      </a:r>
                    </a:p>
                    <a:p>
                      <a:pPr rtl="1"/>
                      <a:r>
                        <a:rPr lang="en-US" sz="2400" dirty="0"/>
                        <a:t>rule: guide group 7</a:t>
                      </a:r>
                    </a:p>
                    <a:p>
                      <a:pPr rtl="1"/>
                      <a:r>
                        <a:rPr lang="en-US" sz="2400" dirty="0"/>
                        <a:t>permission: Manage users, Manage attendance, Generate report</a:t>
                      </a:r>
                    </a:p>
                    <a:p>
                      <a:pPr rtl="1"/>
                      <a:endParaRPr lang="en-US" sz="2400" dirty="0"/>
                    </a:p>
                    <a:p>
                      <a:pPr rtl="1"/>
                      <a:r>
                        <a:rPr lang="en-US" sz="2400" dirty="0"/>
                        <a:t>-&gt; click the "Add" button</a:t>
                      </a:r>
                    </a:p>
                  </a:txBody>
                  <a:tcPr/>
                </a:tc>
                <a:tc>
                  <a:txBody>
                    <a:bodyPr/>
                    <a:lstStyle/>
                    <a:p>
                      <a:pPr rtl="1"/>
                      <a:r>
                        <a:rPr lang="en-US" sz="2400" dirty="0"/>
                        <a:t>Add staff member</a:t>
                      </a:r>
                    </a:p>
                    <a:p>
                      <a:pPr rtl="1"/>
                      <a:endParaRPr lang="en-US" sz="2400" dirty="0"/>
                    </a:p>
                  </a:txBody>
                  <a:tcPr/>
                </a:tc>
                <a:extLst>
                  <a:ext uri="{0D108BD9-81ED-4DB2-BD59-A6C34878D82A}">
                    <a16:rowId xmlns:a16="http://schemas.microsoft.com/office/drawing/2014/main" val="1262845601"/>
                  </a:ext>
                </a:extLst>
              </a:tr>
              <a:tr h="2146567">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b="0" i="0" u="none" strike="noStrike" kern="1200" dirty="0">
                          <a:solidFill>
                            <a:schemeClr val="dk1"/>
                          </a:solidFill>
                          <a:effectLst/>
                          <a:latin typeface="+mn-lt"/>
                          <a:ea typeface="+mn-ea"/>
                          <a:cs typeface="+mn-cs"/>
                        </a:rPr>
                        <a:t>The system displays the message   "Rotem Gal - guide group7,  has been successfully removed"</a:t>
                      </a:r>
                      <a:endParaRPr lang="he-IL" sz="2400" dirty="0"/>
                    </a:p>
                    <a:p>
                      <a:pPr rtl="1"/>
                      <a:endParaRPr lang="he-IL" sz="2400" dirty="0"/>
                    </a:p>
                  </a:txBody>
                  <a:tcPr/>
                </a:tc>
                <a:tc>
                  <a:txBody>
                    <a:bodyPr/>
                    <a:lstStyle/>
                    <a:p>
                      <a:pPr rtl="0"/>
                      <a:r>
                        <a:rPr lang="en-US" sz="2400" b="0" i="0" u="none" strike="noStrike" kern="1200" dirty="0">
                          <a:solidFill>
                            <a:schemeClr val="dk1"/>
                          </a:solidFill>
                          <a:effectLst/>
                          <a:latin typeface="+mn-lt"/>
                          <a:ea typeface="+mn-ea"/>
                          <a:cs typeface="+mn-cs"/>
                        </a:rPr>
                        <a:t>Sign in to manager -&gt; click the "manage staff member" button -&gt; click the "Remove staff member " button -&gt;</a:t>
                      </a:r>
                    </a:p>
                    <a:p>
                      <a:pPr rtl="0"/>
                      <a:endParaRPr lang="en-US" sz="2400" b="0" dirty="0">
                        <a:effectLst/>
                      </a:endParaRPr>
                    </a:p>
                    <a:p>
                      <a:pPr rtl="0"/>
                      <a:r>
                        <a:rPr lang="en-US" sz="2400" b="0" i="0" u="none" strike="noStrike" kern="1200" dirty="0">
                          <a:solidFill>
                            <a:schemeClr val="dk1"/>
                          </a:solidFill>
                          <a:effectLst/>
                          <a:latin typeface="+mn-lt"/>
                          <a:ea typeface="+mn-ea"/>
                          <a:cs typeface="+mn-cs"/>
                        </a:rPr>
                        <a:t>ID: 987654321</a:t>
                      </a:r>
                    </a:p>
                    <a:p>
                      <a:pPr rtl="0"/>
                      <a:endParaRPr lang="en-US" sz="2400" b="0" dirty="0">
                        <a:effectLst/>
                      </a:endParaRPr>
                    </a:p>
                    <a:p>
                      <a:pPr rtl="0"/>
                      <a:r>
                        <a:rPr lang="en-US" sz="2400" b="0" i="0" u="none" strike="noStrike" kern="1200" dirty="0">
                          <a:solidFill>
                            <a:schemeClr val="dk1"/>
                          </a:solidFill>
                          <a:effectLst/>
                          <a:latin typeface="+mn-lt"/>
                          <a:ea typeface="+mn-ea"/>
                          <a:cs typeface="+mn-cs"/>
                        </a:rPr>
                        <a:t>-&gt; click the " Remove" button</a:t>
                      </a:r>
                      <a:endParaRPr lang="en-US" sz="2400" b="0" dirty="0">
                        <a:effectLst/>
                      </a:endParaRPr>
                    </a:p>
                  </a:txBody>
                  <a:tcPr/>
                </a:tc>
                <a:tc>
                  <a:txBody>
                    <a:bodyPr/>
                    <a:lstStyle/>
                    <a:p>
                      <a:pPr rtl="1"/>
                      <a:r>
                        <a:rPr lang="en-US" sz="2400" dirty="0"/>
                        <a:t>Remove staff member</a:t>
                      </a:r>
                    </a:p>
                    <a:p>
                      <a:pPr rtl="1"/>
                      <a:endParaRPr lang="en-US" sz="2400" dirty="0"/>
                    </a:p>
                  </a:txBody>
                  <a:tcPr/>
                </a:tc>
                <a:extLst>
                  <a:ext uri="{0D108BD9-81ED-4DB2-BD59-A6C34878D82A}">
                    <a16:rowId xmlns:a16="http://schemas.microsoft.com/office/drawing/2014/main" val="2534061383"/>
                  </a:ext>
                </a:extLst>
              </a:tr>
            </a:tbl>
          </a:graphicData>
        </a:graphic>
      </p:graphicFrame>
      <p:pic>
        <p:nvPicPr>
          <p:cNvPr id="2" name="תמונה 1">
            <a:extLst>
              <a:ext uri="{FF2B5EF4-FFF2-40B4-BE49-F238E27FC236}">
                <a16:creationId xmlns:a16="http://schemas.microsoft.com/office/drawing/2014/main" id="{768BC905-143A-FE0F-9CC9-BB55D5C1D9B1}"/>
              </a:ext>
            </a:extLst>
          </p:cNvPr>
          <p:cNvPicPr>
            <a:picLocks noChangeAspect="1"/>
          </p:cNvPicPr>
          <p:nvPr/>
        </p:nvPicPr>
        <p:blipFill>
          <a:blip/>
          <a:stretch>
            <a:fillRect/>
          </a:stretch>
        </p:blipFill>
        <p:spPr>
          <a:xfrm>
            <a:off x="4951658" y="177852"/>
            <a:ext cx="8229600" cy="977723"/>
          </a:xfrm>
          <a:prstGeom prst="rect">
            <a:avLst/>
          </a:prstGeom>
        </p:spPr>
      </p:pic>
      <p:sp>
        <p:nvSpPr>
          <p:cNvPr id="4" name="מציין מיקום של מספר שקופית 3">
            <a:extLst>
              <a:ext uri="{FF2B5EF4-FFF2-40B4-BE49-F238E27FC236}">
                <a16:creationId xmlns:a16="http://schemas.microsoft.com/office/drawing/2014/main" id="{2368CFB0-41C7-2423-4E1B-FAF2F8B07CED}"/>
              </a:ext>
            </a:extLst>
          </p:cNvPr>
          <p:cNvSpPr>
            <a:spLocks noGrp="1"/>
          </p:cNvSpPr>
          <p:nvPr>
            <p:ph type="sldNum" sz="quarter" idx="12"/>
          </p:nvPr>
        </p:nvSpPr>
        <p:spPr>
          <a:xfrm>
            <a:off x="-1066800" y="9620286"/>
            <a:ext cx="2133600" cy="365125"/>
          </a:xfrm>
        </p:spPr>
        <p:txBody>
          <a:bodyPr/>
          <a:lstStyle/>
          <a:p>
            <a:fld id="{B6F15528-21DE-4FAA-801E-634DDDAF4B2B}" type="slidenum">
              <a:rPr lang="en-US" sz="2400" smtClean="0"/>
              <a:pPr/>
              <a:t>15</a:t>
            </a:fld>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750" y="1631104"/>
            <a:ext cx="12287250" cy="865589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extBox 2"/>
          <p:cNvSpPr txBox="1"/>
          <p:nvPr/>
        </p:nvSpPr>
        <p:spPr>
          <a:xfrm>
            <a:off x="3298529" y="3981859"/>
            <a:ext cx="12724240" cy="539766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9800" kern="1200" dirty="0">
                <a:solidFill>
                  <a:srgbClr val="FFFFFF"/>
                </a:solidFill>
                <a:latin typeface="Suez One" panose="00000500000000000000" pitchFamily="2" charset="-79"/>
                <a:ea typeface="+mj-ea"/>
                <a:cs typeface="Suez One" panose="00000500000000000000" pitchFamily="2" charset="-79"/>
                <a:sym typeface="Suez One"/>
              </a:rPr>
              <a:t>Thank You for</a:t>
            </a:r>
          </a:p>
          <a:p>
            <a:pPr algn="r">
              <a:lnSpc>
                <a:spcPct val="90000"/>
              </a:lnSpc>
              <a:spcBef>
                <a:spcPct val="0"/>
              </a:spcBef>
              <a:spcAft>
                <a:spcPts val="600"/>
              </a:spcAft>
            </a:pPr>
            <a:r>
              <a:rPr lang="en-US" sz="9800" kern="1200" dirty="0">
                <a:solidFill>
                  <a:srgbClr val="FFFFFF"/>
                </a:solidFill>
                <a:latin typeface="Suez One" panose="00000500000000000000" pitchFamily="2" charset="-79"/>
                <a:ea typeface="+mj-ea"/>
                <a:cs typeface="Suez One" panose="00000500000000000000" pitchFamily="2" charset="-79"/>
                <a:sym typeface="Suez One"/>
              </a:rPr>
              <a:t>Listening!</a:t>
            </a:r>
          </a:p>
          <a:p>
            <a:pPr algn="r">
              <a:lnSpc>
                <a:spcPct val="90000"/>
              </a:lnSpc>
              <a:spcBef>
                <a:spcPct val="0"/>
              </a:spcBef>
              <a:spcAft>
                <a:spcPts val="600"/>
              </a:spcAft>
            </a:pPr>
            <a:endParaRPr lang="en-US" sz="9800" kern="1200" dirty="0">
              <a:solidFill>
                <a:srgbClr val="FFFFFF"/>
              </a:solidFill>
              <a:latin typeface="Suez One" panose="00000500000000000000" pitchFamily="2" charset="-79"/>
              <a:ea typeface="+mj-ea"/>
              <a:cs typeface="Suez One" panose="00000500000000000000" pitchFamily="2" charset="-79"/>
              <a:sym typeface="Suez One"/>
            </a:endParaRPr>
          </a:p>
        </p:txBody>
      </p:sp>
      <p:cxnSp>
        <p:nvCxnSpPr>
          <p:cNvPr id="52" name="Straight Connector 5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61" y="275899"/>
            <a:ext cx="0" cy="2396562"/>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8522" y="1"/>
            <a:ext cx="3419613" cy="1901678"/>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13042" y="1"/>
            <a:ext cx="1702599" cy="71699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57">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3566" y="772347"/>
            <a:ext cx="3590026" cy="3492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424610"/>
            <a:ext cx="1779676" cy="265747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2" name="Arc 6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09525" y="6305141"/>
            <a:ext cx="6125150" cy="612515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מציין מיקום של מספר שקופית 2">
            <a:extLst>
              <a:ext uri="{FF2B5EF4-FFF2-40B4-BE49-F238E27FC236}">
                <a16:creationId xmlns:a16="http://schemas.microsoft.com/office/drawing/2014/main" id="{4CE137C3-8978-2F65-87D2-76562CD85A79}"/>
              </a:ext>
            </a:extLst>
          </p:cNvPr>
          <p:cNvSpPr>
            <a:spLocks noGrp="1"/>
          </p:cNvSpPr>
          <p:nvPr>
            <p:ph type="sldNum" sz="quarter" idx="12"/>
          </p:nvPr>
        </p:nvSpPr>
        <p:spPr>
          <a:xfrm>
            <a:off x="-1175185" y="9739313"/>
            <a:ext cx="2133600" cy="365125"/>
          </a:xfrm>
        </p:spPr>
        <p:txBody>
          <a:bodyPr/>
          <a:lstStyle/>
          <a:p>
            <a:fld id="{B6F15528-21DE-4FAA-801E-634DDDAF4B2B}" type="slidenum">
              <a:rPr lang="en-US" sz="2400" smtClean="0"/>
              <a:pPr/>
              <a:t>16</a:t>
            </a:fld>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760AFED-B970-2D59-E748-FE060D46C7D5}"/>
              </a:ext>
            </a:extLst>
          </p:cNvPr>
          <p:cNvPicPr>
            <a:picLocks noChangeAspect="1"/>
          </p:cNvPicPr>
          <p:nvPr/>
        </p:nvPicPr>
        <p:blipFill>
          <a:blip/>
          <a:stretch>
            <a:fillRect/>
          </a:stretch>
        </p:blipFill>
        <p:spPr>
          <a:xfrm>
            <a:off x="1456641" y="291480"/>
            <a:ext cx="14865399" cy="1746636"/>
          </a:xfrm>
          <a:prstGeom prst="rect">
            <a:avLst/>
          </a:prstGeom>
        </p:spPr>
      </p:pic>
      <p:sp>
        <p:nvSpPr>
          <p:cNvPr id="3" name="תיבת טקסט 2">
            <a:extLst>
              <a:ext uri="{FF2B5EF4-FFF2-40B4-BE49-F238E27FC236}">
                <a16:creationId xmlns:a16="http://schemas.microsoft.com/office/drawing/2014/main" id="{23B9B1D0-5C01-0DA4-BF8B-633EB24D6E15}"/>
              </a:ext>
            </a:extLst>
          </p:cNvPr>
          <p:cNvSpPr txBox="1"/>
          <p:nvPr/>
        </p:nvSpPr>
        <p:spPr>
          <a:xfrm>
            <a:off x="-200891" y="2045736"/>
            <a:ext cx="15621000" cy="4139595"/>
          </a:xfrm>
          <a:prstGeom prst="rect">
            <a:avLst/>
          </a:prstGeom>
          <a:noFill/>
        </p:spPr>
        <p:txBody>
          <a:bodyPr wrap="square">
            <a:spAutoFit/>
          </a:bodyPr>
          <a:lstStyle/>
          <a:p>
            <a:pPr marL="1303598" lvl="1" indent="-571500">
              <a:lnSpc>
                <a:spcPct val="90000"/>
              </a:lnSpc>
              <a:spcAft>
                <a:spcPts val="600"/>
              </a:spcAft>
              <a:buFont typeface="Arial" panose="020B0604020202020204" pitchFamily="34" charset="0"/>
              <a:buChar char="•"/>
            </a:pPr>
            <a:r>
              <a:rPr lang="en-US" sz="3600" dirty="0">
                <a:sym typeface="Suez One"/>
              </a:rPr>
              <a:t>Carmey Gil Center provides a supportive environment for individuals with intellectual or physical disabilities.</a:t>
            </a:r>
          </a:p>
          <a:p>
            <a:pPr marL="732098" lvl="1">
              <a:lnSpc>
                <a:spcPct val="90000"/>
              </a:lnSpc>
              <a:spcAft>
                <a:spcPts val="600"/>
              </a:spcAft>
            </a:pPr>
            <a:endParaRPr lang="en-US" sz="3600" dirty="0">
              <a:sym typeface="Suez One"/>
            </a:endParaRPr>
          </a:p>
          <a:p>
            <a:pPr marL="1303598" lvl="1" indent="-571500">
              <a:lnSpc>
                <a:spcPct val="90000"/>
              </a:lnSpc>
              <a:spcAft>
                <a:spcPts val="600"/>
              </a:spcAft>
              <a:buFont typeface="Arial" panose="020B0604020202020204" pitchFamily="34" charset="0"/>
              <a:buChar char="•"/>
            </a:pPr>
            <a:r>
              <a:rPr lang="en-US" sz="3600" dirty="0">
                <a:sym typeface="Suez One"/>
              </a:rPr>
              <a:t>People are grouped by ability levels, each with an instructor to guide daily tasks and activities. </a:t>
            </a:r>
          </a:p>
          <a:p>
            <a:pPr marL="1303598" lvl="1" indent="-571500">
              <a:lnSpc>
                <a:spcPct val="90000"/>
              </a:lnSpc>
              <a:spcAft>
                <a:spcPts val="600"/>
              </a:spcAft>
              <a:buFont typeface="Arial" panose="020B0604020202020204" pitchFamily="34" charset="0"/>
              <a:buChar char="•"/>
            </a:pPr>
            <a:endParaRPr lang="en-US" dirty="0">
              <a:sym typeface="Suez One"/>
            </a:endParaRPr>
          </a:p>
          <a:p>
            <a:pPr marL="1303598" lvl="1" indent="-571500">
              <a:lnSpc>
                <a:spcPct val="90000"/>
              </a:lnSpc>
              <a:spcAft>
                <a:spcPts val="600"/>
              </a:spcAft>
              <a:buFont typeface="Arial" panose="020B0604020202020204" pitchFamily="34" charset="0"/>
              <a:buChar char="•"/>
            </a:pPr>
            <a:r>
              <a:rPr lang="en-US" sz="3600" dirty="0">
                <a:sym typeface="Suez One"/>
              </a:rPr>
              <a:t>People arriving via various transportation at different times, the current manual attendance strains on the staff</a:t>
            </a:r>
          </a:p>
        </p:txBody>
      </p:sp>
      <p:pic>
        <p:nvPicPr>
          <p:cNvPr id="6" name="תמונה 5" descr="תמונה שמכילה בתוך מבנה, קיר, רהיטים, שולחן&#10;&#10;התיאור נוצר באופן אוטומטי">
            <a:extLst>
              <a:ext uri="{FF2B5EF4-FFF2-40B4-BE49-F238E27FC236}">
                <a16:creationId xmlns:a16="http://schemas.microsoft.com/office/drawing/2014/main" id="{96E33FD2-1838-7C0D-0F48-2279026635AD}"/>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37326" y="6661590"/>
            <a:ext cx="5472283" cy="3259228"/>
          </a:xfrm>
          <a:prstGeom prst="rect">
            <a:avLst/>
          </a:prstGeom>
        </p:spPr>
      </p:pic>
      <p:pic>
        <p:nvPicPr>
          <p:cNvPr id="7" name="תמונה 6">
            <a:extLst>
              <a:ext uri="{FF2B5EF4-FFF2-40B4-BE49-F238E27FC236}">
                <a16:creationId xmlns:a16="http://schemas.microsoft.com/office/drawing/2014/main" id="{7CD4D71E-C77D-52DE-0679-844F11A05742}"/>
              </a:ext>
            </a:extLst>
          </p:cNvPr>
          <p:cNvPicPr>
            <a:picLocks noChangeAspect="1"/>
          </p:cNvPicPr>
          <p:nvPr/>
        </p:nvPicPr>
        <p:blipFill>
          <a:blip/>
          <a:stretch>
            <a:fillRect/>
          </a:stretch>
        </p:blipFill>
        <p:spPr>
          <a:xfrm>
            <a:off x="11353800" y="6206068"/>
            <a:ext cx="4953000" cy="3714750"/>
          </a:xfrm>
          <a:prstGeom prst="rect">
            <a:avLst/>
          </a:prstGeom>
        </p:spPr>
      </p:pic>
      <p:pic>
        <p:nvPicPr>
          <p:cNvPr id="4" name="תמונה 3">
            <a:extLst>
              <a:ext uri="{FF2B5EF4-FFF2-40B4-BE49-F238E27FC236}">
                <a16:creationId xmlns:a16="http://schemas.microsoft.com/office/drawing/2014/main" id="{6D9DA250-1528-3A56-B0D6-87BFB8439EFF}"/>
              </a:ext>
            </a:extLst>
          </p:cNvPr>
          <p:cNvPicPr>
            <a:picLocks noChangeAspect="1"/>
          </p:cNvPicPr>
          <p:nvPr/>
        </p:nvPicPr>
        <p:blipFill>
          <a:blip/>
          <a:stretch>
            <a:fillRect/>
          </a:stretch>
        </p:blipFill>
        <p:spPr>
          <a:xfrm>
            <a:off x="1426161" y="462736"/>
            <a:ext cx="14630400" cy="1203295"/>
          </a:xfrm>
          <a:prstGeom prst="rect">
            <a:avLst/>
          </a:prstGeom>
        </p:spPr>
      </p:pic>
      <p:sp>
        <p:nvSpPr>
          <p:cNvPr id="8" name="תיבת טקסט 7">
            <a:extLst>
              <a:ext uri="{FF2B5EF4-FFF2-40B4-BE49-F238E27FC236}">
                <a16:creationId xmlns:a16="http://schemas.microsoft.com/office/drawing/2014/main" id="{2389EC1E-3A29-34CD-0397-8100DC8DCD8E}"/>
              </a:ext>
            </a:extLst>
          </p:cNvPr>
          <p:cNvSpPr txBox="1"/>
          <p:nvPr/>
        </p:nvSpPr>
        <p:spPr>
          <a:xfrm>
            <a:off x="1707835" y="545098"/>
            <a:ext cx="13712274" cy="2308324"/>
          </a:xfrm>
          <a:prstGeom prst="rect">
            <a:avLst/>
          </a:prstGeom>
          <a:noFill/>
        </p:spPr>
        <p:txBody>
          <a:bodyPr wrap="square" rtlCol="1">
            <a:spAutoFit/>
          </a:bodyPr>
          <a:lstStyle/>
          <a:p>
            <a:r>
              <a:rPr lang="en-US" sz="7200" dirty="0">
                <a:latin typeface="Suez One" panose="00000500000000000000" pitchFamily="2" charset="-79"/>
                <a:cs typeface="Suez One" panose="00000500000000000000" pitchFamily="2" charset="-79"/>
              </a:rPr>
              <a:t>Overview of Carmey Gil Center</a:t>
            </a:r>
          </a:p>
          <a:p>
            <a:endParaRPr lang="he-IL" sz="7200" dirty="0">
              <a:latin typeface="Suez One" panose="00000500000000000000" pitchFamily="2" charset="-79"/>
              <a:cs typeface="Suez One" panose="00000500000000000000" pitchFamily="2" charset="-79"/>
            </a:endParaRPr>
          </a:p>
        </p:txBody>
      </p:sp>
      <p:sp>
        <p:nvSpPr>
          <p:cNvPr id="2" name="מציין מיקום של מספר שקופית 1">
            <a:extLst>
              <a:ext uri="{FF2B5EF4-FFF2-40B4-BE49-F238E27FC236}">
                <a16:creationId xmlns:a16="http://schemas.microsoft.com/office/drawing/2014/main" id="{9D9D94C6-44C2-FC04-D8B6-567A4C860477}"/>
              </a:ext>
            </a:extLst>
          </p:cNvPr>
          <p:cNvSpPr>
            <a:spLocks noGrp="1"/>
          </p:cNvSpPr>
          <p:nvPr>
            <p:ph type="sldNum" sz="quarter" idx="12"/>
          </p:nvPr>
        </p:nvSpPr>
        <p:spPr>
          <a:xfrm>
            <a:off x="-1267691" y="9563101"/>
            <a:ext cx="2693852" cy="540280"/>
          </a:xfrm>
        </p:spPr>
        <p:txBody>
          <a:bodyPr/>
          <a:lstStyle/>
          <a:p>
            <a:fld id="{B6F15528-21DE-4FAA-801E-634DDDAF4B2B}" type="slidenum">
              <a:rPr lang="en-US" sz="2400" b="1" smtClean="0"/>
              <a:pPr/>
              <a:t>2</a:t>
            </a:fld>
            <a:endParaRPr lang="en-US" sz="2400" b="1" dirty="0"/>
          </a:p>
        </p:txBody>
      </p:sp>
    </p:spTree>
    <p:extLst>
      <p:ext uri="{BB962C8B-B14F-4D97-AF65-F5344CB8AC3E}">
        <p14:creationId xmlns:p14="http://schemas.microsoft.com/office/powerpoint/2010/main" val="59135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 name="Rectangle 8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8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8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8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8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5" name="Isosceles Triangle 9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Isosceles Triangle 9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תיבת טקסט 2">
            <a:extLst>
              <a:ext uri="{FF2B5EF4-FFF2-40B4-BE49-F238E27FC236}">
                <a16:creationId xmlns:a16="http://schemas.microsoft.com/office/drawing/2014/main" id="{24795D13-5805-BE6D-9F1F-16B1EDCF8BFC}"/>
              </a:ext>
            </a:extLst>
          </p:cNvPr>
          <p:cNvGraphicFramePr/>
          <p:nvPr>
            <p:extLst>
              <p:ext uri="{D42A27DB-BD31-4B8C-83A1-F6EECF244321}">
                <p14:modId xmlns:p14="http://schemas.microsoft.com/office/powerpoint/2010/main" val="4023858507"/>
              </p:ext>
            </p:extLst>
          </p:nvPr>
        </p:nvGraphicFramePr>
        <p:xfrm>
          <a:off x="685800" y="2784475"/>
          <a:ext cx="16840200" cy="6695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תיבת טקסט 11">
            <a:extLst>
              <a:ext uri="{FF2B5EF4-FFF2-40B4-BE49-F238E27FC236}">
                <a16:creationId xmlns:a16="http://schemas.microsoft.com/office/drawing/2014/main" id="{F31B0CE3-F1DC-44E8-5581-28AC8CCB4DA2}"/>
              </a:ext>
            </a:extLst>
          </p:cNvPr>
          <p:cNvSpPr txBox="1"/>
          <p:nvPr/>
        </p:nvSpPr>
        <p:spPr>
          <a:xfrm>
            <a:off x="3642974" y="768511"/>
            <a:ext cx="9151620" cy="891975"/>
          </a:xfrm>
          <a:prstGeom prst="rect">
            <a:avLst/>
          </a:prstGeom>
          <a:noFill/>
        </p:spPr>
        <p:txBody>
          <a:bodyPr wrap="square">
            <a:spAutoFit/>
          </a:bodyPr>
          <a:lstStyle/>
          <a:p>
            <a:pPr marL="0" marR="0" lvl="0" indent="0" algn="ctr" defTabSz="914400" rtl="0" eaLnBrk="1" fontAlgn="auto" latinLnBrk="0" hangingPunct="1">
              <a:lnSpc>
                <a:spcPts val="5460"/>
              </a:lnSpc>
              <a:spcBef>
                <a:spcPct val="0"/>
              </a:spcBef>
              <a:spcAft>
                <a:spcPts val="0"/>
              </a:spcAft>
              <a:buClrTx/>
              <a:buSzTx/>
              <a:buFontTx/>
              <a:buNone/>
              <a:tabLst/>
              <a:defRPr/>
            </a:pPr>
            <a:r>
              <a:rPr kumimoji="0" lang="en-US" sz="7200" b="0" i="0" u="none" strike="noStrike" kern="1200" cap="none" spc="0" normalizeH="0" baseline="0" noProof="0">
                <a:ln>
                  <a:noFill/>
                </a:ln>
                <a:solidFill>
                  <a:srgbClr val="000000"/>
                </a:solidFill>
                <a:effectLst/>
                <a:uLnTx/>
                <a:uFillTx/>
                <a:latin typeface="Suez One"/>
                <a:ea typeface="Suez One"/>
                <a:cs typeface="Suez One"/>
                <a:sym typeface="Suez One"/>
              </a:rPr>
              <a:t>Work Process</a:t>
            </a:r>
            <a:endParaRPr kumimoji="0" lang="en-US" sz="7200" b="0" i="0" u="none" strike="noStrike" kern="1200" cap="none" spc="0" normalizeH="0" baseline="0" noProof="0" dirty="0">
              <a:ln>
                <a:noFill/>
              </a:ln>
              <a:solidFill>
                <a:srgbClr val="000000"/>
              </a:solidFill>
              <a:effectLst/>
              <a:uLnTx/>
              <a:uFillTx/>
              <a:latin typeface="Suez One"/>
              <a:ea typeface="Suez One"/>
              <a:cs typeface="Suez One"/>
              <a:sym typeface="Suez One"/>
            </a:endParaRPr>
          </a:p>
        </p:txBody>
      </p:sp>
      <p:sp>
        <p:nvSpPr>
          <p:cNvPr id="2" name="מציין מיקום של מספר שקופית 1">
            <a:extLst>
              <a:ext uri="{FF2B5EF4-FFF2-40B4-BE49-F238E27FC236}">
                <a16:creationId xmlns:a16="http://schemas.microsoft.com/office/drawing/2014/main" id="{0BA5DC4C-8222-38E8-8AEE-D6944FFD146A}"/>
              </a:ext>
            </a:extLst>
          </p:cNvPr>
          <p:cNvSpPr>
            <a:spLocks noGrp="1"/>
          </p:cNvSpPr>
          <p:nvPr>
            <p:ph type="sldNum" sz="quarter" idx="12"/>
          </p:nvPr>
        </p:nvSpPr>
        <p:spPr>
          <a:xfrm>
            <a:off x="-996630" y="9729749"/>
            <a:ext cx="2133600" cy="365125"/>
          </a:xfrm>
        </p:spPr>
        <p:txBody>
          <a:bodyPr/>
          <a:lstStyle/>
          <a:p>
            <a:fld id="{B6F15528-21DE-4FAA-801E-634DDDAF4B2B}" type="slidenum">
              <a:rPr lang="en-US" sz="2400" smtClean="0"/>
              <a:pPr/>
              <a:t>3</a:t>
            </a:fld>
            <a:endParaRPr lang="en-US" sz="2400" dirty="0"/>
          </a:p>
        </p:txBody>
      </p:sp>
    </p:spTree>
    <p:extLst>
      <p:ext uri="{BB962C8B-B14F-4D97-AF65-F5344CB8AC3E}">
        <p14:creationId xmlns:p14="http://schemas.microsoft.com/office/powerpoint/2010/main" val="321565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A2C524BE-D473-37AE-5494-660C2E3186BB}"/>
              </a:ext>
            </a:extLst>
          </p:cNvPr>
          <p:cNvSpPr txBox="1"/>
          <p:nvPr/>
        </p:nvSpPr>
        <p:spPr>
          <a:xfrm>
            <a:off x="1255014" y="1022604"/>
            <a:ext cx="15773400" cy="19883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chemeClr val="tx1"/>
                </a:solidFill>
                <a:latin typeface="Suez One" panose="00000500000000000000" pitchFamily="2" charset="-79"/>
                <a:ea typeface="+mj-ea"/>
                <a:cs typeface="Suez One" panose="00000500000000000000" pitchFamily="2" charset="-79"/>
              </a:rPr>
              <a:t>Summary of Meetings at Carmey Gil Center</a:t>
            </a:r>
          </a:p>
          <a:p>
            <a:pPr>
              <a:lnSpc>
                <a:spcPct val="90000"/>
              </a:lnSpc>
              <a:spcBef>
                <a:spcPct val="0"/>
              </a:spcBef>
              <a:spcAft>
                <a:spcPts val="600"/>
              </a:spcAft>
            </a:pPr>
            <a:endParaRPr lang="en-US" sz="5400" kern="1200" dirty="0">
              <a:solidFill>
                <a:schemeClr val="tx1"/>
              </a:solidFill>
              <a:latin typeface="Suez One" panose="00000500000000000000" pitchFamily="2" charset="-79"/>
              <a:ea typeface="+mj-ea"/>
              <a:cs typeface="Suez One" panose="00000500000000000000" pitchFamily="2" charset="-79"/>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תיבת טקסט 3">
            <a:extLst>
              <a:ext uri="{FF2B5EF4-FFF2-40B4-BE49-F238E27FC236}">
                <a16:creationId xmlns:a16="http://schemas.microsoft.com/office/drawing/2014/main" id="{F7D5CDA4-32F0-11DF-AFE4-A7070EAC1E07}"/>
              </a:ext>
            </a:extLst>
          </p:cNvPr>
          <p:cNvSpPr txBox="1"/>
          <p:nvPr/>
        </p:nvSpPr>
        <p:spPr>
          <a:xfrm>
            <a:off x="1257300" y="2894076"/>
            <a:ext cx="15773400" cy="637794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300" b="1" dirty="0"/>
              <a:t>First Meeting</a:t>
            </a:r>
            <a:r>
              <a:rPr lang="en-US" sz="3300" dirty="0"/>
              <a:t>:</a:t>
            </a:r>
          </a:p>
          <a:p>
            <a:pPr marL="742950" lvl="1" indent="-228600">
              <a:lnSpc>
                <a:spcPct val="90000"/>
              </a:lnSpc>
              <a:spcAft>
                <a:spcPts val="600"/>
              </a:spcAft>
              <a:buFont typeface="Arial" panose="020B0604020202020204" pitchFamily="34" charset="0"/>
              <a:buChar char="•"/>
            </a:pPr>
            <a:r>
              <a:rPr lang="en-US" sz="3300" dirty="0"/>
              <a:t>Identified the need for self-check-in and emotional tracking.</a:t>
            </a:r>
          </a:p>
          <a:p>
            <a:pPr marL="742950" lvl="1" indent="-228600">
              <a:lnSpc>
                <a:spcPct val="90000"/>
              </a:lnSpc>
              <a:spcAft>
                <a:spcPts val="600"/>
              </a:spcAft>
              <a:buFont typeface="Arial" panose="020B0604020202020204" pitchFamily="34" charset="0"/>
              <a:buChar char="•"/>
            </a:pPr>
            <a:r>
              <a:rPr lang="en-US" sz="3300" dirty="0"/>
              <a:t>Decided on a visual-based interface due to low literacy levels.</a:t>
            </a:r>
          </a:p>
          <a:p>
            <a:pPr lvl="1" indent="-228600">
              <a:lnSpc>
                <a:spcPct val="90000"/>
              </a:lnSpc>
              <a:spcAft>
                <a:spcPts val="600"/>
              </a:spcAft>
              <a:buFont typeface="Arial" panose="020B0604020202020204" pitchFamily="34" charset="0"/>
              <a:buChar char="•"/>
            </a:pPr>
            <a:endParaRPr lang="en-US" sz="3300" dirty="0"/>
          </a:p>
          <a:p>
            <a:pPr lvl="1" indent="-228600">
              <a:lnSpc>
                <a:spcPct val="90000"/>
              </a:lnSpc>
              <a:spcAft>
                <a:spcPts val="600"/>
              </a:spcAft>
              <a:buFont typeface="Arial" panose="020B0604020202020204" pitchFamily="34" charset="0"/>
              <a:buChar char="•"/>
            </a:pPr>
            <a:endParaRPr lang="en-US" sz="3300" dirty="0"/>
          </a:p>
          <a:p>
            <a:pPr indent="-228600">
              <a:lnSpc>
                <a:spcPct val="90000"/>
              </a:lnSpc>
              <a:spcAft>
                <a:spcPts val="600"/>
              </a:spcAft>
              <a:buFont typeface="Arial" panose="020B0604020202020204" pitchFamily="34" charset="0"/>
              <a:buChar char="•"/>
            </a:pPr>
            <a:r>
              <a:rPr lang="en-US" sz="3300" b="1" dirty="0"/>
              <a:t>Second Meeting</a:t>
            </a:r>
            <a:r>
              <a:rPr lang="en-US" sz="3300" dirty="0"/>
              <a:t>:</a:t>
            </a:r>
          </a:p>
          <a:p>
            <a:pPr marL="742950" lvl="1" indent="-228600">
              <a:lnSpc>
                <a:spcPct val="90000"/>
              </a:lnSpc>
              <a:spcAft>
                <a:spcPts val="600"/>
              </a:spcAft>
              <a:buFont typeface="Arial" panose="020B0604020202020204" pitchFamily="34" charset="0"/>
              <a:buChar char="•"/>
            </a:pPr>
            <a:r>
              <a:rPr lang="en-US" sz="3300" dirty="0"/>
              <a:t>Simplified user login with pictures and emojis.</a:t>
            </a:r>
          </a:p>
          <a:p>
            <a:pPr marL="742950" lvl="1" indent="-228600">
              <a:lnSpc>
                <a:spcPct val="90000"/>
              </a:lnSpc>
              <a:spcAft>
                <a:spcPts val="600"/>
              </a:spcAft>
              <a:buFont typeface="Arial" panose="020B0604020202020204" pitchFamily="34" charset="0"/>
              <a:buChar char="•"/>
            </a:pPr>
            <a:r>
              <a:rPr lang="en-US" sz="3300" dirty="0"/>
              <a:t>Emphasized the importance of fitting the system to the center’s setup and budget.</a:t>
            </a:r>
          </a:p>
          <a:p>
            <a:pPr indent="-228600">
              <a:lnSpc>
                <a:spcPct val="90000"/>
              </a:lnSpc>
              <a:spcAft>
                <a:spcPts val="600"/>
              </a:spcAft>
              <a:buFont typeface="Arial" panose="020B0604020202020204" pitchFamily="34" charset="0"/>
              <a:buChar char="•"/>
            </a:pPr>
            <a:endParaRPr lang="en-US" sz="3300" dirty="0"/>
          </a:p>
        </p:txBody>
      </p:sp>
      <p:sp>
        <p:nvSpPr>
          <p:cNvPr id="3" name="מציין מיקום של מספר שקופית 2">
            <a:extLst>
              <a:ext uri="{FF2B5EF4-FFF2-40B4-BE49-F238E27FC236}">
                <a16:creationId xmlns:a16="http://schemas.microsoft.com/office/drawing/2014/main" id="{8A76E9C3-9340-1FAA-53B7-D3A49AE21E46}"/>
              </a:ext>
            </a:extLst>
          </p:cNvPr>
          <p:cNvSpPr>
            <a:spLocks noGrp="1"/>
          </p:cNvSpPr>
          <p:nvPr>
            <p:ph type="sldNum" sz="quarter" idx="12"/>
          </p:nvPr>
        </p:nvSpPr>
        <p:spPr>
          <a:xfrm>
            <a:off x="-1066800" y="9563100"/>
            <a:ext cx="2133600" cy="365125"/>
          </a:xfrm>
        </p:spPr>
        <p:txBody>
          <a:bodyPr/>
          <a:lstStyle/>
          <a:p>
            <a:fld id="{B6F15528-21DE-4FAA-801E-634DDDAF4B2B}" type="slidenum">
              <a:rPr lang="en-US" sz="2400" smtClean="0"/>
              <a:pPr/>
              <a:t>4</a:t>
            </a:fld>
            <a:endParaRPr lang="en-US" sz="2400" dirty="0"/>
          </a:p>
        </p:txBody>
      </p:sp>
    </p:spTree>
    <p:extLst>
      <p:ext uri="{BB962C8B-B14F-4D97-AF65-F5344CB8AC3E}">
        <p14:creationId xmlns:p14="http://schemas.microsoft.com/office/powerpoint/2010/main" val="127156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p:cNvSpPr txBox="1"/>
          <p:nvPr/>
        </p:nvSpPr>
        <p:spPr>
          <a:xfrm>
            <a:off x="1257300" y="547687"/>
            <a:ext cx="15773400" cy="1988345"/>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6900" kern="1200" dirty="0">
              <a:solidFill>
                <a:schemeClr val="tx1"/>
              </a:solidFill>
              <a:latin typeface="+mj-lt"/>
              <a:ea typeface="+mj-ea"/>
              <a:cs typeface="+mj-cs"/>
              <a:sym typeface="Suez One"/>
            </a:endParaRPr>
          </a:p>
        </p:txBody>
      </p:sp>
      <p:sp>
        <p:nvSpPr>
          <p:cNvPr id="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1257300" y="2894076"/>
            <a:ext cx="15773400" cy="6377940"/>
          </a:xfrm>
          <a:prstGeom prst="rect">
            <a:avLst/>
          </a:prstGeom>
        </p:spPr>
        <p:txBody>
          <a:bodyPr vert="horz" lIns="91440" tIns="45720" rIns="91440" bIns="45720" rtlCol="0">
            <a:normAutofit/>
          </a:bodyPr>
          <a:lstStyle/>
          <a:p>
            <a:pPr marL="1098302" lvl="1" indent="-228600">
              <a:lnSpc>
                <a:spcPct val="90000"/>
              </a:lnSpc>
              <a:spcAft>
                <a:spcPts val="600"/>
              </a:spcAft>
              <a:buFont typeface="Arial" panose="020B0604020202020204" pitchFamily="34" charset="0"/>
              <a:buChar char="•"/>
            </a:pPr>
            <a:endParaRPr lang="en-US" sz="3300" dirty="0">
              <a:sym typeface="Suez One"/>
            </a:endParaRPr>
          </a:p>
          <a:p>
            <a:pPr marL="1098302" lvl="1" indent="-228600">
              <a:lnSpc>
                <a:spcPct val="90000"/>
              </a:lnSpc>
              <a:spcAft>
                <a:spcPts val="600"/>
              </a:spcAft>
              <a:buFont typeface="Arial" panose="020B0604020202020204" pitchFamily="34" charset="0"/>
              <a:buChar char="•"/>
            </a:pPr>
            <a:endParaRPr lang="en-US" sz="3300" dirty="0">
              <a:sym typeface="Suez One"/>
            </a:endParaRPr>
          </a:p>
          <a:p>
            <a:pPr>
              <a:lnSpc>
                <a:spcPct val="90000"/>
              </a:lnSpc>
              <a:spcAft>
                <a:spcPts val="600"/>
              </a:spcAft>
            </a:pPr>
            <a:endParaRPr lang="en-US" sz="3300" dirty="0">
              <a:sym typeface="Suez One"/>
            </a:endParaRPr>
          </a:p>
          <a:p>
            <a:pPr indent="-228600">
              <a:lnSpc>
                <a:spcPct val="90000"/>
              </a:lnSpc>
              <a:spcAft>
                <a:spcPts val="600"/>
              </a:spcAft>
              <a:buFont typeface="Arial" panose="020B0604020202020204" pitchFamily="34" charset="0"/>
              <a:buChar char="•"/>
            </a:pPr>
            <a:endParaRPr lang="en-US" sz="3300" dirty="0">
              <a:sym typeface="Suez One"/>
            </a:endParaRPr>
          </a:p>
        </p:txBody>
      </p:sp>
      <p:sp>
        <p:nvSpPr>
          <p:cNvPr id="7" name="תיבת טקסט 6">
            <a:extLst>
              <a:ext uri="{FF2B5EF4-FFF2-40B4-BE49-F238E27FC236}">
                <a16:creationId xmlns:a16="http://schemas.microsoft.com/office/drawing/2014/main" id="{04A615E0-C82C-C5C3-C642-6F3E521B7799}"/>
              </a:ext>
            </a:extLst>
          </p:cNvPr>
          <p:cNvSpPr txBox="1"/>
          <p:nvPr/>
        </p:nvSpPr>
        <p:spPr>
          <a:xfrm>
            <a:off x="1003554" y="2651337"/>
            <a:ext cx="14554200" cy="6863417"/>
          </a:xfrm>
          <a:prstGeom prst="rect">
            <a:avLst/>
          </a:prstGeom>
          <a:noFill/>
        </p:spPr>
        <p:txBody>
          <a:bodyPr wrap="square">
            <a:spAutoFit/>
          </a:bodyPr>
          <a:lstStyle/>
          <a:p>
            <a:pPr marL="571500" indent="-571500">
              <a:buFont typeface="Arial" panose="020B0604020202020204" pitchFamily="34" charset="0"/>
              <a:buChar char="•"/>
            </a:pPr>
            <a:r>
              <a:rPr lang="en-US" sz="4000" dirty="0"/>
              <a:t>Freeing up staff: By allowing participants to check in themselves, staff can focus on more important tasks instead of manually tracking attendance.</a:t>
            </a:r>
          </a:p>
          <a:p>
            <a:endParaRPr lang="en-US" sz="4000" dirty="0"/>
          </a:p>
          <a:p>
            <a:pPr marL="571500" indent="-571500">
              <a:buFont typeface="Arial" panose="020B0604020202020204" pitchFamily="34" charset="0"/>
              <a:buChar char="•"/>
            </a:pPr>
            <a:r>
              <a:rPr lang="en-US" sz="4000" dirty="0"/>
              <a:t>Identifying behavior patterns: The system helps quickly identify unusual behavior patterns, so staff can address issues immediately.</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Generating detailed reports: The system produces efficient, detailed reports, providing the staff with clearer insights into attendance and emotional trends, helping with better decision-making.</a:t>
            </a:r>
            <a:endParaRPr lang="he-IL" sz="4000" dirty="0"/>
          </a:p>
        </p:txBody>
      </p:sp>
      <p:sp>
        <p:nvSpPr>
          <p:cNvPr id="6" name="תיבת טקסט 5">
            <a:extLst>
              <a:ext uri="{FF2B5EF4-FFF2-40B4-BE49-F238E27FC236}">
                <a16:creationId xmlns:a16="http://schemas.microsoft.com/office/drawing/2014/main" id="{EEAF940E-16A3-2562-F18E-791DAD3453EF}"/>
              </a:ext>
            </a:extLst>
          </p:cNvPr>
          <p:cNvSpPr txBox="1"/>
          <p:nvPr/>
        </p:nvSpPr>
        <p:spPr>
          <a:xfrm>
            <a:off x="1003554" y="1056123"/>
            <a:ext cx="16598646" cy="1015663"/>
          </a:xfrm>
          <a:prstGeom prst="rect">
            <a:avLst/>
          </a:prstGeom>
          <a:noFill/>
        </p:spPr>
        <p:txBody>
          <a:bodyPr wrap="square">
            <a:spAutoFit/>
          </a:bodyPr>
          <a:lstStyle/>
          <a:p>
            <a:r>
              <a:rPr lang="en-US" sz="6000" dirty="0">
                <a:latin typeface="Suez One" panose="00000500000000000000" pitchFamily="2" charset="-79"/>
                <a:cs typeface="Suez One" panose="00000500000000000000" pitchFamily="2" charset="-79"/>
              </a:rPr>
              <a:t>Optimal attendance management system</a:t>
            </a:r>
          </a:p>
        </p:txBody>
      </p:sp>
      <p:sp>
        <p:nvSpPr>
          <p:cNvPr id="4" name="מציין מיקום של מספר שקופית 3">
            <a:extLst>
              <a:ext uri="{FF2B5EF4-FFF2-40B4-BE49-F238E27FC236}">
                <a16:creationId xmlns:a16="http://schemas.microsoft.com/office/drawing/2014/main" id="{14F8F1DD-394E-6729-3F4B-746344AB043F}"/>
              </a:ext>
            </a:extLst>
          </p:cNvPr>
          <p:cNvSpPr>
            <a:spLocks noGrp="1"/>
          </p:cNvSpPr>
          <p:nvPr>
            <p:ph type="sldNum" sz="quarter" idx="12"/>
          </p:nvPr>
        </p:nvSpPr>
        <p:spPr>
          <a:xfrm>
            <a:off x="-1066800" y="9473102"/>
            <a:ext cx="2133600" cy="365125"/>
          </a:xfrm>
        </p:spPr>
        <p:txBody>
          <a:bodyPr/>
          <a:lstStyle/>
          <a:p>
            <a:fld id="{B6F15528-21DE-4FAA-801E-634DDDAF4B2B}" type="slidenum">
              <a:rPr lang="en-US" sz="2400" smtClean="0"/>
              <a:pPr/>
              <a:t>5</a:t>
            </a:fld>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1145375" y="983943"/>
            <a:ext cx="15424677" cy="18288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dirty="0">
                <a:latin typeface="Suez One" panose="00000500000000000000" pitchFamily="2" charset="-79"/>
                <a:ea typeface="+mj-ea"/>
                <a:cs typeface="Suez One" panose="00000500000000000000" pitchFamily="2" charset="-79"/>
                <a:sym typeface="Suez One"/>
              </a:rPr>
              <a:t>Main </a:t>
            </a:r>
            <a:r>
              <a:rPr lang="en-US" sz="6600" dirty="0">
                <a:latin typeface="Suez One" panose="00000500000000000000" pitchFamily="2" charset="-79"/>
                <a:ea typeface="+mj-ea"/>
                <a:cs typeface="Suez One" panose="00000500000000000000" pitchFamily="2" charset="-79"/>
                <a:sym typeface="Suez One"/>
              </a:rPr>
              <a:t>f</a:t>
            </a:r>
            <a:r>
              <a:rPr lang="en-US" sz="6600" kern="1200" dirty="0">
                <a:solidFill>
                  <a:schemeClr val="tx1"/>
                </a:solidFill>
                <a:latin typeface="Suez One" panose="00000500000000000000" pitchFamily="2" charset="-79"/>
                <a:ea typeface="+mj-ea"/>
                <a:cs typeface="Suez One" panose="00000500000000000000" pitchFamily="2" charset="-79"/>
                <a:sym typeface="Suez One"/>
              </a:rPr>
              <a:t>unctional</a:t>
            </a:r>
            <a:r>
              <a:rPr lang="en-US" sz="7200" kern="1200" dirty="0">
                <a:solidFill>
                  <a:schemeClr val="tx1"/>
                </a:solidFill>
                <a:latin typeface="Suez One" panose="00000500000000000000" pitchFamily="2" charset="-79"/>
                <a:ea typeface="+mj-ea"/>
                <a:cs typeface="Suez One" panose="00000500000000000000" pitchFamily="2" charset="-79"/>
                <a:sym typeface="Suez One"/>
              </a:rPr>
              <a:t> Requirements </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1553" y="2600181"/>
            <a:ext cx="6858000" cy="27432"/>
          </a:xfrm>
          <a:custGeom>
            <a:avLst/>
            <a:gdLst>
              <a:gd name="connsiteX0" fmla="*/ 0 w 6858000"/>
              <a:gd name="connsiteY0" fmla="*/ 0 h 27432"/>
              <a:gd name="connsiteX1" fmla="*/ 685800 w 6858000"/>
              <a:gd name="connsiteY1" fmla="*/ 0 h 27432"/>
              <a:gd name="connsiteX2" fmla="*/ 1440180 w 6858000"/>
              <a:gd name="connsiteY2" fmla="*/ 0 h 27432"/>
              <a:gd name="connsiteX3" fmla="*/ 2057400 w 6858000"/>
              <a:gd name="connsiteY3" fmla="*/ 0 h 27432"/>
              <a:gd name="connsiteX4" fmla="*/ 2606040 w 6858000"/>
              <a:gd name="connsiteY4" fmla="*/ 0 h 27432"/>
              <a:gd name="connsiteX5" fmla="*/ 3154680 w 6858000"/>
              <a:gd name="connsiteY5" fmla="*/ 0 h 27432"/>
              <a:gd name="connsiteX6" fmla="*/ 3634740 w 6858000"/>
              <a:gd name="connsiteY6" fmla="*/ 0 h 27432"/>
              <a:gd name="connsiteX7" fmla="*/ 4457700 w 6858000"/>
              <a:gd name="connsiteY7" fmla="*/ 0 h 27432"/>
              <a:gd name="connsiteX8" fmla="*/ 5280660 w 6858000"/>
              <a:gd name="connsiteY8" fmla="*/ 0 h 27432"/>
              <a:gd name="connsiteX9" fmla="*/ 6103620 w 6858000"/>
              <a:gd name="connsiteY9" fmla="*/ 0 h 27432"/>
              <a:gd name="connsiteX10" fmla="*/ 6858000 w 6858000"/>
              <a:gd name="connsiteY10" fmla="*/ 0 h 27432"/>
              <a:gd name="connsiteX11" fmla="*/ 6858000 w 6858000"/>
              <a:gd name="connsiteY11" fmla="*/ 27432 h 27432"/>
              <a:gd name="connsiteX12" fmla="*/ 6172200 w 6858000"/>
              <a:gd name="connsiteY12" fmla="*/ 27432 h 27432"/>
              <a:gd name="connsiteX13" fmla="*/ 5417820 w 6858000"/>
              <a:gd name="connsiteY13" fmla="*/ 27432 h 27432"/>
              <a:gd name="connsiteX14" fmla="*/ 4937760 w 6858000"/>
              <a:gd name="connsiteY14" fmla="*/ 27432 h 27432"/>
              <a:gd name="connsiteX15" fmla="*/ 4457700 w 6858000"/>
              <a:gd name="connsiteY15" fmla="*/ 27432 h 27432"/>
              <a:gd name="connsiteX16" fmla="*/ 3977640 w 6858000"/>
              <a:gd name="connsiteY16" fmla="*/ 27432 h 27432"/>
              <a:gd name="connsiteX17" fmla="*/ 3429000 w 6858000"/>
              <a:gd name="connsiteY17" fmla="*/ 27432 h 27432"/>
              <a:gd name="connsiteX18" fmla="*/ 2880360 w 6858000"/>
              <a:gd name="connsiteY18" fmla="*/ 27432 h 27432"/>
              <a:gd name="connsiteX19" fmla="*/ 2331720 w 6858000"/>
              <a:gd name="connsiteY19" fmla="*/ 27432 h 27432"/>
              <a:gd name="connsiteX20" fmla="*/ 1783080 w 6858000"/>
              <a:gd name="connsiteY20" fmla="*/ 27432 h 27432"/>
              <a:gd name="connsiteX21" fmla="*/ 1234440 w 6858000"/>
              <a:gd name="connsiteY21" fmla="*/ 27432 h 27432"/>
              <a:gd name="connsiteX22" fmla="*/ 0 w 6858000"/>
              <a:gd name="connsiteY22" fmla="*/ 27432 h 27432"/>
              <a:gd name="connsiteX23" fmla="*/ 0 w 6858000"/>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0" h="27432" fill="none" extrusionOk="0">
                <a:moveTo>
                  <a:pt x="0" y="0"/>
                </a:moveTo>
                <a:cubicBezTo>
                  <a:pt x="215590" y="-30068"/>
                  <a:pt x="451130" y="3342"/>
                  <a:pt x="685800" y="0"/>
                </a:cubicBezTo>
                <a:cubicBezTo>
                  <a:pt x="920470" y="-3342"/>
                  <a:pt x="1074689" y="-1124"/>
                  <a:pt x="1440180" y="0"/>
                </a:cubicBezTo>
                <a:cubicBezTo>
                  <a:pt x="1805671" y="1124"/>
                  <a:pt x="1804503" y="24385"/>
                  <a:pt x="2057400" y="0"/>
                </a:cubicBezTo>
                <a:cubicBezTo>
                  <a:pt x="2310297" y="-24385"/>
                  <a:pt x="2441267" y="14201"/>
                  <a:pt x="2606040" y="0"/>
                </a:cubicBezTo>
                <a:cubicBezTo>
                  <a:pt x="2770813" y="-14201"/>
                  <a:pt x="3030077" y="-8591"/>
                  <a:pt x="3154680" y="0"/>
                </a:cubicBezTo>
                <a:cubicBezTo>
                  <a:pt x="3279283" y="8591"/>
                  <a:pt x="3408730" y="2964"/>
                  <a:pt x="3634740" y="0"/>
                </a:cubicBezTo>
                <a:cubicBezTo>
                  <a:pt x="3860750" y="-2964"/>
                  <a:pt x="4113360" y="31645"/>
                  <a:pt x="4457700" y="0"/>
                </a:cubicBezTo>
                <a:cubicBezTo>
                  <a:pt x="4802040" y="-31645"/>
                  <a:pt x="4891056" y="-34232"/>
                  <a:pt x="5280660" y="0"/>
                </a:cubicBezTo>
                <a:cubicBezTo>
                  <a:pt x="5670264" y="34232"/>
                  <a:pt x="5850574" y="-30118"/>
                  <a:pt x="6103620" y="0"/>
                </a:cubicBezTo>
                <a:cubicBezTo>
                  <a:pt x="6356666" y="30118"/>
                  <a:pt x="6500548" y="26566"/>
                  <a:pt x="6858000" y="0"/>
                </a:cubicBezTo>
                <a:cubicBezTo>
                  <a:pt x="6858934" y="12270"/>
                  <a:pt x="6856937" y="20068"/>
                  <a:pt x="6858000" y="27432"/>
                </a:cubicBezTo>
                <a:cubicBezTo>
                  <a:pt x="6631559" y="18669"/>
                  <a:pt x="6328621" y="9880"/>
                  <a:pt x="6172200" y="27432"/>
                </a:cubicBezTo>
                <a:cubicBezTo>
                  <a:pt x="6015779" y="44984"/>
                  <a:pt x="5587593" y="50957"/>
                  <a:pt x="5417820" y="27432"/>
                </a:cubicBezTo>
                <a:cubicBezTo>
                  <a:pt x="5248047" y="3907"/>
                  <a:pt x="5064249" y="35470"/>
                  <a:pt x="4937760" y="27432"/>
                </a:cubicBezTo>
                <a:cubicBezTo>
                  <a:pt x="4811271" y="19394"/>
                  <a:pt x="4608241" y="38748"/>
                  <a:pt x="4457700" y="27432"/>
                </a:cubicBezTo>
                <a:cubicBezTo>
                  <a:pt x="4307159" y="16116"/>
                  <a:pt x="4159191" y="16480"/>
                  <a:pt x="3977640" y="27432"/>
                </a:cubicBezTo>
                <a:cubicBezTo>
                  <a:pt x="3796089" y="38384"/>
                  <a:pt x="3667146" y="13299"/>
                  <a:pt x="3429000" y="27432"/>
                </a:cubicBezTo>
                <a:cubicBezTo>
                  <a:pt x="3190854" y="41565"/>
                  <a:pt x="3107099" y="22812"/>
                  <a:pt x="2880360" y="27432"/>
                </a:cubicBezTo>
                <a:cubicBezTo>
                  <a:pt x="2653621" y="32052"/>
                  <a:pt x="2590509" y="47999"/>
                  <a:pt x="2331720" y="27432"/>
                </a:cubicBezTo>
                <a:cubicBezTo>
                  <a:pt x="2072931" y="6865"/>
                  <a:pt x="1918868" y="13213"/>
                  <a:pt x="1783080" y="27432"/>
                </a:cubicBezTo>
                <a:cubicBezTo>
                  <a:pt x="1647292" y="41651"/>
                  <a:pt x="1435571" y="28957"/>
                  <a:pt x="1234440" y="27432"/>
                </a:cubicBezTo>
                <a:cubicBezTo>
                  <a:pt x="1033309" y="25907"/>
                  <a:pt x="360779" y="-20159"/>
                  <a:pt x="0" y="27432"/>
                </a:cubicBezTo>
                <a:cubicBezTo>
                  <a:pt x="-1194" y="21937"/>
                  <a:pt x="1202" y="7917"/>
                  <a:pt x="0" y="0"/>
                </a:cubicBezTo>
                <a:close/>
              </a:path>
              <a:path w="6858000" h="27432" stroke="0" extrusionOk="0">
                <a:moveTo>
                  <a:pt x="0" y="0"/>
                </a:moveTo>
                <a:cubicBezTo>
                  <a:pt x="199753" y="11129"/>
                  <a:pt x="427543" y="-24377"/>
                  <a:pt x="548640" y="0"/>
                </a:cubicBezTo>
                <a:cubicBezTo>
                  <a:pt x="669737" y="24377"/>
                  <a:pt x="858975" y="-6980"/>
                  <a:pt x="1028700" y="0"/>
                </a:cubicBezTo>
                <a:cubicBezTo>
                  <a:pt x="1198425" y="6980"/>
                  <a:pt x="1339223" y="9579"/>
                  <a:pt x="1577340" y="0"/>
                </a:cubicBezTo>
                <a:cubicBezTo>
                  <a:pt x="1815457" y="-9579"/>
                  <a:pt x="1981259" y="26161"/>
                  <a:pt x="2263140" y="0"/>
                </a:cubicBezTo>
                <a:cubicBezTo>
                  <a:pt x="2545021" y="-26161"/>
                  <a:pt x="2797354" y="3173"/>
                  <a:pt x="3017520" y="0"/>
                </a:cubicBezTo>
                <a:cubicBezTo>
                  <a:pt x="3237686" y="-3173"/>
                  <a:pt x="3502108" y="34170"/>
                  <a:pt x="3840480" y="0"/>
                </a:cubicBezTo>
                <a:cubicBezTo>
                  <a:pt x="4178852" y="-34170"/>
                  <a:pt x="4330073" y="24591"/>
                  <a:pt x="4663440" y="0"/>
                </a:cubicBezTo>
                <a:cubicBezTo>
                  <a:pt x="4996807" y="-24591"/>
                  <a:pt x="5064374" y="-9832"/>
                  <a:pt x="5280660" y="0"/>
                </a:cubicBezTo>
                <a:cubicBezTo>
                  <a:pt x="5496946" y="9832"/>
                  <a:pt x="5660598" y="-22499"/>
                  <a:pt x="6035040" y="0"/>
                </a:cubicBezTo>
                <a:cubicBezTo>
                  <a:pt x="6409482" y="22499"/>
                  <a:pt x="6465852" y="8665"/>
                  <a:pt x="6858000" y="0"/>
                </a:cubicBezTo>
                <a:cubicBezTo>
                  <a:pt x="6858316" y="13405"/>
                  <a:pt x="6858486" y="14360"/>
                  <a:pt x="6858000" y="27432"/>
                </a:cubicBezTo>
                <a:cubicBezTo>
                  <a:pt x="6561421" y="57414"/>
                  <a:pt x="6483029" y="41776"/>
                  <a:pt x="6172200" y="27432"/>
                </a:cubicBezTo>
                <a:cubicBezTo>
                  <a:pt x="5861371" y="13088"/>
                  <a:pt x="5665550" y="52650"/>
                  <a:pt x="5417820" y="27432"/>
                </a:cubicBezTo>
                <a:cubicBezTo>
                  <a:pt x="5170090" y="2214"/>
                  <a:pt x="4952853" y="56369"/>
                  <a:pt x="4800600" y="27432"/>
                </a:cubicBezTo>
                <a:cubicBezTo>
                  <a:pt x="4648347" y="-1505"/>
                  <a:pt x="4376162" y="9762"/>
                  <a:pt x="4183380" y="27432"/>
                </a:cubicBezTo>
                <a:cubicBezTo>
                  <a:pt x="3990598" y="45102"/>
                  <a:pt x="3680061" y="65071"/>
                  <a:pt x="3360420" y="27432"/>
                </a:cubicBezTo>
                <a:cubicBezTo>
                  <a:pt x="3040779" y="-10207"/>
                  <a:pt x="3085116" y="25176"/>
                  <a:pt x="2811780" y="27432"/>
                </a:cubicBezTo>
                <a:cubicBezTo>
                  <a:pt x="2538444" y="29688"/>
                  <a:pt x="2242657" y="48552"/>
                  <a:pt x="2057400" y="27432"/>
                </a:cubicBezTo>
                <a:cubicBezTo>
                  <a:pt x="1872143" y="6312"/>
                  <a:pt x="1686102" y="29937"/>
                  <a:pt x="1577340" y="27432"/>
                </a:cubicBezTo>
                <a:cubicBezTo>
                  <a:pt x="1468578" y="24927"/>
                  <a:pt x="1195030" y="38035"/>
                  <a:pt x="891540" y="27432"/>
                </a:cubicBezTo>
                <a:cubicBezTo>
                  <a:pt x="588050" y="16829"/>
                  <a:pt x="299230" y="-3970"/>
                  <a:pt x="0" y="27432"/>
                </a:cubicBezTo>
                <a:cubicBezTo>
                  <a:pt x="-116" y="21844"/>
                  <a:pt x="591" y="65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טבלה 3">
            <a:extLst>
              <a:ext uri="{FF2B5EF4-FFF2-40B4-BE49-F238E27FC236}">
                <a16:creationId xmlns:a16="http://schemas.microsoft.com/office/drawing/2014/main" id="{2E1908D5-4B6E-29CA-CE5D-50440511F3FA}"/>
              </a:ext>
            </a:extLst>
          </p:cNvPr>
          <p:cNvGraphicFramePr>
            <a:graphicFrameLocks noGrp="1"/>
          </p:cNvGraphicFramePr>
          <p:nvPr>
            <p:extLst>
              <p:ext uri="{D42A27DB-BD31-4B8C-83A1-F6EECF244321}">
                <p14:modId xmlns:p14="http://schemas.microsoft.com/office/powerpoint/2010/main" val="767568916"/>
              </p:ext>
            </p:extLst>
          </p:nvPr>
        </p:nvGraphicFramePr>
        <p:xfrm>
          <a:off x="1711052" y="2997872"/>
          <a:ext cx="14859000" cy="6904517"/>
        </p:xfrm>
        <a:graphic>
          <a:graphicData uri="http://schemas.openxmlformats.org/drawingml/2006/table">
            <a:tbl>
              <a:tblPr rtl="1" firstRow="1" bandRow="1">
                <a:tableStyleId>{21E4AEA4-8DFA-4A89-87EB-49C32662AFE0}</a:tableStyleId>
              </a:tblPr>
              <a:tblGrid>
                <a:gridCol w="12721540">
                  <a:extLst>
                    <a:ext uri="{9D8B030D-6E8A-4147-A177-3AD203B41FA5}">
                      <a16:colId xmlns:a16="http://schemas.microsoft.com/office/drawing/2014/main" val="2247691801"/>
                    </a:ext>
                  </a:extLst>
                </a:gridCol>
                <a:gridCol w="2137460">
                  <a:extLst>
                    <a:ext uri="{9D8B030D-6E8A-4147-A177-3AD203B41FA5}">
                      <a16:colId xmlns:a16="http://schemas.microsoft.com/office/drawing/2014/main" val="3736450388"/>
                    </a:ext>
                  </a:extLst>
                </a:gridCol>
              </a:tblGrid>
              <a:tr h="586807">
                <a:tc>
                  <a:txBody>
                    <a:bodyPr/>
                    <a:lstStyle/>
                    <a:p>
                      <a:pPr algn="ctr" rtl="1"/>
                      <a:r>
                        <a:rPr lang="en-US" sz="2800" dirty="0"/>
                        <a:t>Requirements</a:t>
                      </a:r>
                      <a:endParaRPr lang="he-IL" dirty="0"/>
                    </a:p>
                  </a:txBody>
                  <a:tcPr/>
                </a:tc>
                <a:tc>
                  <a:txBody>
                    <a:bodyPr/>
                    <a:lstStyle/>
                    <a:p>
                      <a:pPr algn="ctr" rtl="1"/>
                      <a:r>
                        <a:rPr lang="en-US" sz="2800">
                          <a:solidFill>
                            <a:schemeClr val="bg1"/>
                          </a:solidFill>
                        </a:rPr>
                        <a:t>Number</a:t>
                      </a:r>
                      <a:endParaRPr lang="he-IL" dirty="0">
                        <a:solidFill>
                          <a:schemeClr val="bg1"/>
                        </a:solidFill>
                      </a:endParaRPr>
                    </a:p>
                  </a:txBody>
                  <a:tcPr/>
                </a:tc>
                <a:extLst>
                  <a:ext uri="{0D108BD9-81ED-4DB2-BD59-A6C34878D82A}">
                    <a16:rowId xmlns:a16="http://schemas.microsoft.com/office/drawing/2014/main" val="3448212528"/>
                  </a:ext>
                </a:extLst>
              </a:tr>
              <a:tr h="631771">
                <a:tc>
                  <a:txBody>
                    <a:bodyPr/>
                    <a:lstStyle/>
                    <a:p>
                      <a:pPr algn="l" rtl="1"/>
                      <a:r>
                        <a:rPr lang="en-US" sz="2400" b="0" i="0" u="none" strike="noStrike" kern="1200" dirty="0">
                          <a:solidFill>
                            <a:schemeClr val="dk1"/>
                          </a:solidFill>
                          <a:effectLst/>
                          <a:latin typeface="+mn-lt"/>
                          <a:ea typeface="+mn-ea"/>
                          <a:cs typeface="+mn-cs"/>
                        </a:rPr>
                        <a:t>The system shall identify users.</a:t>
                      </a:r>
                    </a:p>
                  </a:txBody>
                  <a:tcPr/>
                </a:tc>
                <a:tc>
                  <a:txBody>
                    <a:bodyPr/>
                    <a:lstStyle/>
                    <a:p>
                      <a:pPr algn="l" rtl="1"/>
                      <a:r>
                        <a:rPr lang="en-US" sz="2400"/>
                        <a:t>1</a:t>
                      </a:r>
                      <a:endParaRPr lang="he-IL" sz="2400" dirty="0"/>
                    </a:p>
                  </a:txBody>
                  <a:tcPr/>
                </a:tc>
                <a:extLst>
                  <a:ext uri="{0D108BD9-81ED-4DB2-BD59-A6C34878D82A}">
                    <a16:rowId xmlns:a16="http://schemas.microsoft.com/office/drawing/2014/main" val="2822486553"/>
                  </a:ext>
                </a:extLst>
              </a:tr>
              <a:tr h="631771">
                <a:tc>
                  <a:txBody>
                    <a:bodyPr/>
                    <a:lstStyle/>
                    <a:p>
                      <a:pPr algn="l" rtl="1"/>
                      <a:r>
                        <a:rPr lang="en-US" sz="2400"/>
                        <a:t>The System shall support alerts.</a:t>
                      </a:r>
                      <a:endParaRPr lang="en-US" sz="2400" dirty="0"/>
                    </a:p>
                  </a:txBody>
                  <a:tcPr/>
                </a:tc>
                <a:tc>
                  <a:txBody>
                    <a:bodyPr/>
                    <a:lstStyle/>
                    <a:p>
                      <a:pPr algn="l" rtl="1"/>
                      <a:r>
                        <a:rPr lang="en-US" sz="2400"/>
                        <a:t>2</a:t>
                      </a:r>
                      <a:endParaRPr lang="he-IL" sz="2400" dirty="0"/>
                    </a:p>
                  </a:txBody>
                  <a:tcPr/>
                </a:tc>
                <a:extLst>
                  <a:ext uri="{0D108BD9-81ED-4DB2-BD59-A6C34878D82A}">
                    <a16:rowId xmlns:a16="http://schemas.microsoft.com/office/drawing/2014/main" val="3121246937"/>
                  </a:ext>
                </a:extLst>
              </a:tr>
              <a:tr h="631771">
                <a:tc>
                  <a:txBody>
                    <a:bodyPr/>
                    <a:lstStyle/>
                    <a:p>
                      <a:pPr algn="l" rtl="1"/>
                      <a:r>
                        <a:rPr lang="en-US" sz="2400"/>
                        <a:t>The system shall support managing user profiles</a:t>
                      </a:r>
                      <a:endParaRPr lang="en-US" sz="2400" dirty="0"/>
                    </a:p>
                  </a:txBody>
                  <a:tcPr/>
                </a:tc>
                <a:tc>
                  <a:txBody>
                    <a:bodyPr/>
                    <a:lstStyle/>
                    <a:p>
                      <a:pPr algn="l" rtl="1"/>
                      <a:r>
                        <a:rPr lang="en-US" sz="2400"/>
                        <a:t>3</a:t>
                      </a:r>
                      <a:endParaRPr lang="he-IL" sz="2400" dirty="0"/>
                    </a:p>
                  </a:txBody>
                  <a:tcPr/>
                </a:tc>
                <a:extLst>
                  <a:ext uri="{0D108BD9-81ED-4DB2-BD59-A6C34878D82A}">
                    <a16:rowId xmlns:a16="http://schemas.microsoft.com/office/drawing/2014/main" val="1165353875"/>
                  </a:ext>
                </a:extLst>
              </a:tr>
              <a:tr h="631771">
                <a:tc>
                  <a:txBody>
                    <a:bodyPr/>
                    <a:lstStyle/>
                    <a:p>
                      <a:pPr algn="l" rtl="1"/>
                      <a:r>
                        <a:rPr lang="en-US" sz="2400"/>
                        <a:t>The system shall support attendance marking.</a:t>
                      </a:r>
                      <a:endParaRPr lang="en-US" sz="2400" dirty="0"/>
                    </a:p>
                  </a:txBody>
                  <a:tcPr/>
                </a:tc>
                <a:tc>
                  <a:txBody>
                    <a:bodyPr/>
                    <a:lstStyle/>
                    <a:p>
                      <a:pPr algn="l" rtl="1"/>
                      <a:r>
                        <a:rPr lang="en-US" sz="2400"/>
                        <a:t>4</a:t>
                      </a:r>
                      <a:endParaRPr lang="he-IL" sz="2400" dirty="0"/>
                    </a:p>
                  </a:txBody>
                  <a:tcPr/>
                </a:tc>
                <a:extLst>
                  <a:ext uri="{0D108BD9-81ED-4DB2-BD59-A6C34878D82A}">
                    <a16:rowId xmlns:a16="http://schemas.microsoft.com/office/drawing/2014/main" val="929911274"/>
                  </a:ext>
                </a:extLst>
              </a:tr>
              <a:tr h="631771">
                <a:tc>
                  <a:txBody>
                    <a:bodyPr/>
                    <a:lstStyle/>
                    <a:p>
                      <a:pPr algn="l" rtl="1"/>
                      <a:r>
                        <a:rPr lang="en-US" sz="2400"/>
                        <a:t>The system shall allow attendance tracking.</a:t>
                      </a:r>
                      <a:endParaRPr lang="en-US" sz="2400" dirty="0"/>
                    </a:p>
                  </a:txBody>
                  <a:tcPr/>
                </a:tc>
                <a:tc>
                  <a:txBody>
                    <a:bodyPr/>
                    <a:lstStyle/>
                    <a:p>
                      <a:pPr algn="l" rtl="1"/>
                      <a:r>
                        <a:rPr lang="en-US" sz="2400"/>
                        <a:t>5</a:t>
                      </a:r>
                      <a:endParaRPr lang="he-IL" sz="2400" dirty="0"/>
                    </a:p>
                  </a:txBody>
                  <a:tcPr/>
                </a:tc>
                <a:extLst>
                  <a:ext uri="{0D108BD9-81ED-4DB2-BD59-A6C34878D82A}">
                    <a16:rowId xmlns:a16="http://schemas.microsoft.com/office/drawing/2014/main" val="3811444050"/>
                  </a:ext>
                </a:extLst>
              </a:tr>
              <a:tr h="631771">
                <a:tc>
                  <a:txBody>
                    <a:bodyPr/>
                    <a:lstStyle/>
                    <a:p>
                      <a:pPr algn="l" rtl="1"/>
                      <a:r>
                        <a:rPr lang="en-US" sz="2400" dirty="0"/>
                        <a:t>The system shall support data-base.</a:t>
                      </a:r>
                    </a:p>
                  </a:txBody>
                  <a:tcPr/>
                </a:tc>
                <a:tc>
                  <a:txBody>
                    <a:bodyPr/>
                    <a:lstStyle/>
                    <a:p>
                      <a:pPr algn="l" rtl="1"/>
                      <a:r>
                        <a:rPr lang="en-US" sz="2400" dirty="0"/>
                        <a:t>6</a:t>
                      </a:r>
                      <a:endParaRPr lang="he-IL" sz="2400" dirty="0"/>
                    </a:p>
                  </a:txBody>
                  <a:tcPr/>
                </a:tc>
                <a:extLst>
                  <a:ext uri="{0D108BD9-81ED-4DB2-BD59-A6C34878D82A}">
                    <a16:rowId xmlns:a16="http://schemas.microsoft.com/office/drawing/2014/main" val="1655460376"/>
                  </a:ext>
                </a:extLst>
              </a:tr>
              <a:tr h="631771">
                <a:tc>
                  <a:txBody>
                    <a:bodyPr/>
                    <a:lstStyle/>
                    <a:p>
                      <a:pPr algn="l" rtl="1"/>
                      <a:r>
                        <a:rPr lang="en-US" sz="2400"/>
                        <a:t>The system shall monitor the emotional state of users.</a:t>
                      </a:r>
                      <a:endParaRPr lang="en-US" sz="2400" dirty="0"/>
                    </a:p>
                  </a:txBody>
                  <a:tcPr/>
                </a:tc>
                <a:tc>
                  <a:txBody>
                    <a:bodyPr/>
                    <a:lstStyle/>
                    <a:p>
                      <a:pPr algn="l" rtl="1"/>
                      <a:r>
                        <a:rPr lang="en-US" sz="2400" dirty="0"/>
                        <a:t>7</a:t>
                      </a:r>
                      <a:endParaRPr lang="he-IL" sz="2400" dirty="0"/>
                    </a:p>
                  </a:txBody>
                  <a:tcPr/>
                </a:tc>
                <a:extLst>
                  <a:ext uri="{0D108BD9-81ED-4DB2-BD59-A6C34878D82A}">
                    <a16:rowId xmlns:a16="http://schemas.microsoft.com/office/drawing/2014/main" val="1274579113"/>
                  </a:ext>
                </a:extLst>
              </a:tr>
              <a:tr h="631771">
                <a:tc>
                  <a:txBody>
                    <a:bodyPr/>
                    <a:lstStyle/>
                    <a:p>
                      <a:pPr algn="l" rtl="1"/>
                      <a:r>
                        <a:rPr lang="en-US" sz="2400"/>
                        <a:t>The system shall support multiple languages.</a:t>
                      </a:r>
                      <a:endParaRPr lang="en-US" sz="2400" dirty="0"/>
                    </a:p>
                  </a:txBody>
                  <a:tcPr/>
                </a:tc>
                <a:tc>
                  <a:txBody>
                    <a:bodyPr/>
                    <a:lstStyle/>
                    <a:p>
                      <a:pPr algn="l" rtl="1"/>
                      <a:r>
                        <a:rPr lang="en-US" sz="2400"/>
                        <a:t>8</a:t>
                      </a:r>
                      <a:endParaRPr lang="he-IL" sz="2400" dirty="0"/>
                    </a:p>
                  </a:txBody>
                  <a:tcPr/>
                </a:tc>
                <a:extLst>
                  <a:ext uri="{0D108BD9-81ED-4DB2-BD59-A6C34878D82A}">
                    <a16:rowId xmlns:a16="http://schemas.microsoft.com/office/drawing/2014/main" val="3431670503"/>
                  </a:ext>
                </a:extLst>
              </a:tr>
              <a:tr h="631771">
                <a:tc>
                  <a:txBody>
                    <a:bodyPr/>
                    <a:lstStyle/>
                    <a:p>
                      <a:pPr algn="l" rtl="1"/>
                      <a:r>
                        <a:rPr lang="en-US" sz="2400"/>
                        <a:t>The system shall manage permissions for staff members.</a:t>
                      </a:r>
                      <a:endParaRPr lang="en-US" sz="2400" dirty="0"/>
                    </a:p>
                  </a:txBody>
                  <a:tcPr/>
                </a:tc>
                <a:tc>
                  <a:txBody>
                    <a:bodyPr/>
                    <a:lstStyle/>
                    <a:p>
                      <a:pPr algn="l" rtl="1"/>
                      <a:r>
                        <a:rPr lang="en-US" sz="2400"/>
                        <a:t>9</a:t>
                      </a:r>
                      <a:endParaRPr lang="he-IL" sz="2400" dirty="0"/>
                    </a:p>
                  </a:txBody>
                  <a:tcPr/>
                </a:tc>
                <a:extLst>
                  <a:ext uri="{0D108BD9-81ED-4DB2-BD59-A6C34878D82A}">
                    <a16:rowId xmlns:a16="http://schemas.microsoft.com/office/drawing/2014/main" val="3710008813"/>
                  </a:ext>
                </a:extLst>
              </a:tr>
              <a:tr h="631771">
                <a:tc>
                  <a:txBody>
                    <a:bodyPr/>
                    <a:lstStyle/>
                    <a:p>
                      <a:pPr algn="l" rtl="1"/>
                      <a:r>
                        <a:rPr lang="en-US" sz="2400" dirty="0"/>
                        <a:t>The system shall generate attendance reports. </a:t>
                      </a:r>
                    </a:p>
                  </a:txBody>
                  <a:tcPr/>
                </a:tc>
                <a:tc>
                  <a:txBody>
                    <a:bodyPr/>
                    <a:lstStyle/>
                    <a:p>
                      <a:pPr algn="l" rtl="1"/>
                      <a:r>
                        <a:rPr lang="he-IL" sz="2400" dirty="0"/>
                        <a:t>10</a:t>
                      </a:r>
                    </a:p>
                  </a:txBody>
                  <a:tcPr/>
                </a:tc>
                <a:extLst>
                  <a:ext uri="{0D108BD9-81ED-4DB2-BD59-A6C34878D82A}">
                    <a16:rowId xmlns:a16="http://schemas.microsoft.com/office/drawing/2014/main" val="570897799"/>
                  </a:ext>
                </a:extLst>
              </a:tr>
            </a:tbl>
          </a:graphicData>
        </a:graphic>
      </p:graphicFrame>
      <p:sp>
        <p:nvSpPr>
          <p:cNvPr id="2" name="מציין מיקום של מספר שקופית 1">
            <a:extLst>
              <a:ext uri="{FF2B5EF4-FFF2-40B4-BE49-F238E27FC236}">
                <a16:creationId xmlns:a16="http://schemas.microsoft.com/office/drawing/2014/main" id="{72BAEFC3-B872-BC25-E07D-B12C4FE18103}"/>
              </a:ext>
            </a:extLst>
          </p:cNvPr>
          <p:cNvSpPr>
            <a:spLocks noGrp="1"/>
          </p:cNvSpPr>
          <p:nvPr>
            <p:ph type="sldNum" sz="quarter" idx="12"/>
          </p:nvPr>
        </p:nvSpPr>
        <p:spPr>
          <a:xfrm>
            <a:off x="-1066800" y="9719826"/>
            <a:ext cx="2133600" cy="365125"/>
          </a:xfrm>
        </p:spPr>
        <p:txBody>
          <a:bodyPr/>
          <a:lstStyle/>
          <a:p>
            <a:fld id="{B6F15528-21DE-4FAA-801E-634DDDAF4B2B}" type="slidenum">
              <a:rPr lang="en-US" sz="2400" smtClean="0"/>
              <a:pPr/>
              <a:t>6</a:t>
            </a:fld>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2"/>
          <p:cNvSpPr txBox="1"/>
          <p:nvPr/>
        </p:nvSpPr>
        <p:spPr>
          <a:xfrm>
            <a:off x="1524000" y="1943100"/>
            <a:ext cx="16364460" cy="274898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9900" kern="1200" dirty="0">
                <a:solidFill>
                  <a:schemeClr val="tx1"/>
                </a:solidFill>
                <a:latin typeface="+mj-lt"/>
                <a:ea typeface="+mj-ea"/>
                <a:cs typeface="+mj-cs"/>
                <a:sym typeface="Suez One"/>
              </a:rPr>
              <a:t>Non - Functional Requirements </a:t>
            </a:r>
          </a:p>
          <a:p>
            <a:pPr algn="ctr">
              <a:lnSpc>
                <a:spcPct val="90000"/>
              </a:lnSpc>
              <a:spcBef>
                <a:spcPct val="0"/>
              </a:spcBef>
              <a:spcAft>
                <a:spcPts val="600"/>
              </a:spcAft>
            </a:pPr>
            <a:endParaRPr lang="en-US" sz="9900" kern="1200" dirty="0">
              <a:solidFill>
                <a:schemeClr val="tx1"/>
              </a:solidFill>
              <a:latin typeface="+mj-lt"/>
              <a:ea typeface="+mj-ea"/>
              <a:cs typeface="+mj-cs"/>
              <a:sym typeface="Suez One"/>
            </a:endParaRPr>
          </a:p>
        </p:txBody>
      </p:sp>
      <p:sp>
        <p:nvSpPr>
          <p:cNvPr id="3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1553" y="3515868"/>
            <a:ext cx="6858000" cy="27432"/>
          </a:xfrm>
          <a:custGeom>
            <a:avLst/>
            <a:gdLst>
              <a:gd name="connsiteX0" fmla="*/ 0 w 6858000"/>
              <a:gd name="connsiteY0" fmla="*/ 0 h 27432"/>
              <a:gd name="connsiteX1" fmla="*/ 685800 w 6858000"/>
              <a:gd name="connsiteY1" fmla="*/ 0 h 27432"/>
              <a:gd name="connsiteX2" fmla="*/ 1440180 w 6858000"/>
              <a:gd name="connsiteY2" fmla="*/ 0 h 27432"/>
              <a:gd name="connsiteX3" fmla="*/ 2057400 w 6858000"/>
              <a:gd name="connsiteY3" fmla="*/ 0 h 27432"/>
              <a:gd name="connsiteX4" fmla="*/ 2606040 w 6858000"/>
              <a:gd name="connsiteY4" fmla="*/ 0 h 27432"/>
              <a:gd name="connsiteX5" fmla="*/ 3154680 w 6858000"/>
              <a:gd name="connsiteY5" fmla="*/ 0 h 27432"/>
              <a:gd name="connsiteX6" fmla="*/ 3634740 w 6858000"/>
              <a:gd name="connsiteY6" fmla="*/ 0 h 27432"/>
              <a:gd name="connsiteX7" fmla="*/ 4457700 w 6858000"/>
              <a:gd name="connsiteY7" fmla="*/ 0 h 27432"/>
              <a:gd name="connsiteX8" fmla="*/ 5280660 w 6858000"/>
              <a:gd name="connsiteY8" fmla="*/ 0 h 27432"/>
              <a:gd name="connsiteX9" fmla="*/ 6103620 w 6858000"/>
              <a:gd name="connsiteY9" fmla="*/ 0 h 27432"/>
              <a:gd name="connsiteX10" fmla="*/ 6858000 w 6858000"/>
              <a:gd name="connsiteY10" fmla="*/ 0 h 27432"/>
              <a:gd name="connsiteX11" fmla="*/ 6858000 w 6858000"/>
              <a:gd name="connsiteY11" fmla="*/ 27432 h 27432"/>
              <a:gd name="connsiteX12" fmla="*/ 6172200 w 6858000"/>
              <a:gd name="connsiteY12" fmla="*/ 27432 h 27432"/>
              <a:gd name="connsiteX13" fmla="*/ 5417820 w 6858000"/>
              <a:gd name="connsiteY13" fmla="*/ 27432 h 27432"/>
              <a:gd name="connsiteX14" fmla="*/ 4937760 w 6858000"/>
              <a:gd name="connsiteY14" fmla="*/ 27432 h 27432"/>
              <a:gd name="connsiteX15" fmla="*/ 4457700 w 6858000"/>
              <a:gd name="connsiteY15" fmla="*/ 27432 h 27432"/>
              <a:gd name="connsiteX16" fmla="*/ 3977640 w 6858000"/>
              <a:gd name="connsiteY16" fmla="*/ 27432 h 27432"/>
              <a:gd name="connsiteX17" fmla="*/ 3429000 w 6858000"/>
              <a:gd name="connsiteY17" fmla="*/ 27432 h 27432"/>
              <a:gd name="connsiteX18" fmla="*/ 2880360 w 6858000"/>
              <a:gd name="connsiteY18" fmla="*/ 27432 h 27432"/>
              <a:gd name="connsiteX19" fmla="*/ 2331720 w 6858000"/>
              <a:gd name="connsiteY19" fmla="*/ 27432 h 27432"/>
              <a:gd name="connsiteX20" fmla="*/ 1783080 w 6858000"/>
              <a:gd name="connsiteY20" fmla="*/ 27432 h 27432"/>
              <a:gd name="connsiteX21" fmla="*/ 1234440 w 6858000"/>
              <a:gd name="connsiteY21" fmla="*/ 27432 h 27432"/>
              <a:gd name="connsiteX22" fmla="*/ 0 w 6858000"/>
              <a:gd name="connsiteY22" fmla="*/ 27432 h 27432"/>
              <a:gd name="connsiteX23" fmla="*/ 0 w 6858000"/>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0" h="27432" fill="none" extrusionOk="0">
                <a:moveTo>
                  <a:pt x="0" y="0"/>
                </a:moveTo>
                <a:cubicBezTo>
                  <a:pt x="215590" y="-30068"/>
                  <a:pt x="451130" y="3342"/>
                  <a:pt x="685800" y="0"/>
                </a:cubicBezTo>
                <a:cubicBezTo>
                  <a:pt x="920470" y="-3342"/>
                  <a:pt x="1074689" y="-1124"/>
                  <a:pt x="1440180" y="0"/>
                </a:cubicBezTo>
                <a:cubicBezTo>
                  <a:pt x="1805671" y="1124"/>
                  <a:pt x="1804503" y="24385"/>
                  <a:pt x="2057400" y="0"/>
                </a:cubicBezTo>
                <a:cubicBezTo>
                  <a:pt x="2310297" y="-24385"/>
                  <a:pt x="2441267" y="14201"/>
                  <a:pt x="2606040" y="0"/>
                </a:cubicBezTo>
                <a:cubicBezTo>
                  <a:pt x="2770813" y="-14201"/>
                  <a:pt x="3030077" y="-8591"/>
                  <a:pt x="3154680" y="0"/>
                </a:cubicBezTo>
                <a:cubicBezTo>
                  <a:pt x="3279283" y="8591"/>
                  <a:pt x="3408730" y="2964"/>
                  <a:pt x="3634740" y="0"/>
                </a:cubicBezTo>
                <a:cubicBezTo>
                  <a:pt x="3860750" y="-2964"/>
                  <a:pt x="4113360" y="31645"/>
                  <a:pt x="4457700" y="0"/>
                </a:cubicBezTo>
                <a:cubicBezTo>
                  <a:pt x="4802040" y="-31645"/>
                  <a:pt x="4891056" y="-34232"/>
                  <a:pt x="5280660" y="0"/>
                </a:cubicBezTo>
                <a:cubicBezTo>
                  <a:pt x="5670264" y="34232"/>
                  <a:pt x="5850574" y="-30118"/>
                  <a:pt x="6103620" y="0"/>
                </a:cubicBezTo>
                <a:cubicBezTo>
                  <a:pt x="6356666" y="30118"/>
                  <a:pt x="6500548" y="26566"/>
                  <a:pt x="6858000" y="0"/>
                </a:cubicBezTo>
                <a:cubicBezTo>
                  <a:pt x="6858934" y="12270"/>
                  <a:pt x="6856937" y="20068"/>
                  <a:pt x="6858000" y="27432"/>
                </a:cubicBezTo>
                <a:cubicBezTo>
                  <a:pt x="6631559" y="18669"/>
                  <a:pt x="6328621" y="9880"/>
                  <a:pt x="6172200" y="27432"/>
                </a:cubicBezTo>
                <a:cubicBezTo>
                  <a:pt x="6015779" y="44984"/>
                  <a:pt x="5587593" y="50957"/>
                  <a:pt x="5417820" y="27432"/>
                </a:cubicBezTo>
                <a:cubicBezTo>
                  <a:pt x="5248047" y="3907"/>
                  <a:pt x="5064249" y="35470"/>
                  <a:pt x="4937760" y="27432"/>
                </a:cubicBezTo>
                <a:cubicBezTo>
                  <a:pt x="4811271" y="19394"/>
                  <a:pt x="4608241" y="38748"/>
                  <a:pt x="4457700" y="27432"/>
                </a:cubicBezTo>
                <a:cubicBezTo>
                  <a:pt x="4307159" y="16116"/>
                  <a:pt x="4159191" y="16480"/>
                  <a:pt x="3977640" y="27432"/>
                </a:cubicBezTo>
                <a:cubicBezTo>
                  <a:pt x="3796089" y="38384"/>
                  <a:pt x="3667146" y="13299"/>
                  <a:pt x="3429000" y="27432"/>
                </a:cubicBezTo>
                <a:cubicBezTo>
                  <a:pt x="3190854" y="41565"/>
                  <a:pt x="3107099" y="22812"/>
                  <a:pt x="2880360" y="27432"/>
                </a:cubicBezTo>
                <a:cubicBezTo>
                  <a:pt x="2653621" y="32052"/>
                  <a:pt x="2590509" y="47999"/>
                  <a:pt x="2331720" y="27432"/>
                </a:cubicBezTo>
                <a:cubicBezTo>
                  <a:pt x="2072931" y="6865"/>
                  <a:pt x="1918868" y="13213"/>
                  <a:pt x="1783080" y="27432"/>
                </a:cubicBezTo>
                <a:cubicBezTo>
                  <a:pt x="1647292" y="41651"/>
                  <a:pt x="1435571" y="28957"/>
                  <a:pt x="1234440" y="27432"/>
                </a:cubicBezTo>
                <a:cubicBezTo>
                  <a:pt x="1033309" y="25907"/>
                  <a:pt x="360779" y="-20159"/>
                  <a:pt x="0" y="27432"/>
                </a:cubicBezTo>
                <a:cubicBezTo>
                  <a:pt x="-1194" y="21937"/>
                  <a:pt x="1202" y="7917"/>
                  <a:pt x="0" y="0"/>
                </a:cubicBezTo>
                <a:close/>
              </a:path>
              <a:path w="6858000" h="27432" stroke="0" extrusionOk="0">
                <a:moveTo>
                  <a:pt x="0" y="0"/>
                </a:moveTo>
                <a:cubicBezTo>
                  <a:pt x="199753" y="11129"/>
                  <a:pt x="427543" y="-24377"/>
                  <a:pt x="548640" y="0"/>
                </a:cubicBezTo>
                <a:cubicBezTo>
                  <a:pt x="669737" y="24377"/>
                  <a:pt x="858975" y="-6980"/>
                  <a:pt x="1028700" y="0"/>
                </a:cubicBezTo>
                <a:cubicBezTo>
                  <a:pt x="1198425" y="6980"/>
                  <a:pt x="1339223" y="9579"/>
                  <a:pt x="1577340" y="0"/>
                </a:cubicBezTo>
                <a:cubicBezTo>
                  <a:pt x="1815457" y="-9579"/>
                  <a:pt x="1981259" y="26161"/>
                  <a:pt x="2263140" y="0"/>
                </a:cubicBezTo>
                <a:cubicBezTo>
                  <a:pt x="2545021" y="-26161"/>
                  <a:pt x="2797354" y="3173"/>
                  <a:pt x="3017520" y="0"/>
                </a:cubicBezTo>
                <a:cubicBezTo>
                  <a:pt x="3237686" y="-3173"/>
                  <a:pt x="3502108" y="34170"/>
                  <a:pt x="3840480" y="0"/>
                </a:cubicBezTo>
                <a:cubicBezTo>
                  <a:pt x="4178852" y="-34170"/>
                  <a:pt x="4330073" y="24591"/>
                  <a:pt x="4663440" y="0"/>
                </a:cubicBezTo>
                <a:cubicBezTo>
                  <a:pt x="4996807" y="-24591"/>
                  <a:pt x="5064374" y="-9832"/>
                  <a:pt x="5280660" y="0"/>
                </a:cubicBezTo>
                <a:cubicBezTo>
                  <a:pt x="5496946" y="9832"/>
                  <a:pt x="5660598" y="-22499"/>
                  <a:pt x="6035040" y="0"/>
                </a:cubicBezTo>
                <a:cubicBezTo>
                  <a:pt x="6409482" y="22499"/>
                  <a:pt x="6465852" y="8665"/>
                  <a:pt x="6858000" y="0"/>
                </a:cubicBezTo>
                <a:cubicBezTo>
                  <a:pt x="6858316" y="13405"/>
                  <a:pt x="6858486" y="14360"/>
                  <a:pt x="6858000" y="27432"/>
                </a:cubicBezTo>
                <a:cubicBezTo>
                  <a:pt x="6561421" y="57414"/>
                  <a:pt x="6483029" y="41776"/>
                  <a:pt x="6172200" y="27432"/>
                </a:cubicBezTo>
                <a:cubicBezTo>
                  <a:pt x="5861371" y="13088"/>
                  <a:pt x="5665550" y="52650"/>
                  <a:pt x="5417820" y="27432"/>
                </a:cubicBezTo>
                <a:cubicBezTo>
                  <a:pt x="5170090" y="2214"/>
                  <a:pt x="4952853" y="56369"/>
                  <a:pt x="4800600" y="27432"/>
                </a:cubicBezTo>
                <a:cubicBezTo>
                  <a:pt x="4648347" y="-1505"/>
                  <a:pt x="4376162" y="9762"/>
                  <a:pt x="4183380" y="27432"/>
                </a:cubicBezTo>
                <a:cubicBezTo>
                  <a:pt x="3990598" y="45102"/>
                  <a:pt x="3680061" y="65071"/>
                  <a:pt x="3360420" y="27432"/>
                </a:cubicBezTo>
                <a:cubicBezTo>
                  <a:pt x="3040779" y="-10207"/>
                  <a:pt x="3085116" y="25176"/>
                  <a:pt x="2811780" y="27432"/>
                </a:cubicBezTo>
                <a:cubicBezTo>
                  <a:pt x="2538444" y="29688"/>
                  <a:pt x="2242657" y="48552"/>
                  <a:pt x="2057400" y="27432"/>
                </a:cubicBezTo>
                <a:cubicBezTo>
                  <a:pt x="1872143" y="6312"/>
                  <a:pt x="1686102" y="29937"/>
                  <a:pt x="1577340" y="27432"/>
                </a:cubicBezTo>
                <a:cubicBezTo>
                  <a:pt x="1468578" y="24927"/>
                  <a:pt x="1195030" y="38035"/>
                  <a:pt x="891540" y="27432"/>
                </a:cubicBezTo>
                <a:cubicBezTo>
                  <a:pt x="588050" y="16829"/>
                  <a:pt x="299230" y="-3970"/>
                  <a:pt x="0" y="27432"/>
                </a:cubicBezTo>
                <a:cubicBezTo>
                  <a:pt x="-116" y="21844"/>
                  <a:pt x="591" y="65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A3925A4C-EAE5-CED7-6181-E5B693C41622}"/>
              </a:ext>
            </a:extLst>
          </p:cNvPr>
          <p:cNvPicPr>
            <a:picLocks noChangeAspect="1"/>
          </p:cNvPicPr>
          <p:nvPr/>
        </p:nvPicPr>
        <p:blipFill>
          <a:blip/>
          <a:stretch>
            <a:fillRect/>
          </a:stretch>
        </p:blipFill>
        <p:spPr>
          <a:xfrm>
            <a:off x="1287595" y="647700"/>
            <a:ext cx="16364460" cy="3395840"/>
          </a:xfrm>
          <a:prstGeom prst="rect">
            <a:avLst/>
          </a:prstGeom>
        </p:spPr>
      </p:pic>
      <p:graphicFrame>
        <p:nvGraphicFramePr>
          <p:cNvPr id="13" name="טבלה 12">
            <a:extLst>
              <a:ext uri="{FF2B5EF4-FFF2-40B4-BE49-F238E27FC236}">
                <a16:creationId xmlns:a16="http://schemas.microsoft.com/office/drawing/2014/main" id="{126A0E40-26BE-A73B-7C05-8662AAE10491}"/>
              </a:ext>
            </a:extLst>
          </p:cNvPr>
          <p:cNvGraphicFramePr>
            <a:graphicFrameLocks noGrp="1"/>
          </p:cNvGraphicFramePr>
          <p:nvPr>
            <p:extLst>
              <p:ext uri="{D42A27DB-BD31-4B8C-83A1-F6EECF244321}">
                <p14:modId xmlns:p14="http://schemas.microsoft.com/office/powerpoint/2010/main" val="2583595488"/>
              </p:ext>
            </p:extLst>
          </p:nvPr>
        </p:nvGraphicFramePr>
        <p:xfrm>
          <a:off x="1219200" y="2857500"/>
          <a:ext cx="15476405" cy="6324600"/>
        </p:xfrm>
        <a:graphic>
          <a:graphicData uri="http://schemas.openxmlformats.org/drawingml/2006/table">
            <a:tbl>
              <a:tblPr rtl="1" firstRow="1" bandRow="1">
                <a:tableStyleId>{21E4AEA4-8DFA-4A89-87EB-49C32662AFE0}</a:tableStyleId>
              </a:tblPr>
              <a:tblGrid>
                <a:gridCol w="2497991">
                  <a:extLst>
                    <a:ext uri="{9D8B030D-6E8A-4147-A177-3AD203B41FA5}">
                      <a16:colId xmlns:a16="http://schemas.microsoft.com/office/drawing/2014/main" val="804807452"/>
                    </a:ext>
                  </a:extLst>
                </a:gridCol>
                <a:gridCol w="11152169">
                  <a:extLst>
                    <a:ext uri="{9D8B030D-6E8A-4147-A177-3AD203B41FA5}">
                      <a16:colId xmlns:a16="http://schemas.microsoft.com/office/drawing/2014/main" val="2247691801"/>
                    </a:ext>
                  </a:extLst>
                </a:gridCol>
                <a:gridCol w="1826245">
                  <a:extLst>
                    <a:ext uri="{9D8B030D-6E8A-4147-A177-3AD203B41FA5}">
                      <a16:colId xmlns:a16="http://schemas.microsoft.com/office/drawing/2014/main" val="3736450388"/>
                    </a:ext>
                  </a:extLst>
                </a:gridCol>
              </a:tblGrid>
              <a:tr h="922722">
                <a:tc>
                  <a:txBody>
                    <a:bodyPr/>
                    <a:lstStyle/>
                    <a:p>
                      <a:pPr algn="ctr" rtl="1"/>
                      <a:r>
                        <a:rPr lang="en-US" sz="2800" dirty="0"/>
                        <a:t>Type</a:t>
                      </a:r>
                      <a:endParaRPr lang="he-IL" sz="2000" dirty="0"/>
                    </a:p>
                  </a:txBody>
                  <a:tcPr/>
                </a:tc>
                <a:tc>
                  <a:txBody>
                    <a:bodyPr/>
                    <a:lstStyle/>
                    <a:p>
                      <a:pPr algn="ctr" rtl="1"/>
                      <a:r>
                        <a:rPr lang="en-US" sz="2800" dirty="0"/>
                        <a:t>Requirements</a:t>
                      </a:r>
                      <a:endParaRPr lang="he-IL" dirty="0"/>
                    </a:p>
                  </a:txBody>
                  <a:tcPr/>
                </a:tc>
                <a:tc>
                  <a:txBody>
                    <a:bodyPr/>
                    <a:lstStyle/>
                    <a:p>
                      <a:pPr algn="ctr" rtl="1"/>
                      <a:r>
                        <a:rPr lang="en-US" sz="2800" dirty="0">
                          <a:solidFill>
                            <a:schemeClr val="bg1"/>
                          </a:solidFill>
                        </a:rPr>
                        <a:t>Number</a:t>
                      </a:r>
                      <a:endParaRPr lang="he-IL" dirty="0">
                        <a:solidFill>
                          <a:schemeClr val="bg1"/>
                        </a:solidFill>
                      </a:endParaRPr>
                    </a:p>
                  </a:txBody>
                  <a:tcPr/>
                </a:tc>
                <a:extLst>
                  <a:ext uri="{0D108BD9-81ED-4DB2-BD59-A6C34878D82A}">
                    <a16:rowId xmlns:a16="http://schemas.microsoft.com/office/drawing/2014/main" val="3448212528"/>
                  </a:ext>
                </a:extLst>
              </a:tr>
              <a:tr h="1401883">
                <a:tc>
                  <a:txBody>
                    <a:bodyPr/>
                    <a:lstStyle/>
                    <a:p>
                      <a:pPr algn="l" rtl="1"/>
                      <a:r>
                        <a:rPr lang="en-US" sz="2400" b="0" i="0" u="none" strike="noStrike" kern="1200" dirty="0">
                          <a:solidFill>
                            <a:schemeClr val="dk1"/>
                          </a:solidFill>
                          <a:effectLst/>
                          <a:latin typeface="+mn-lt"/>
                          <a:ea typeface="+mn-ea"/>
                          <a:cs typeface="+mn-cs"/>
                        </a:rPr>
                        <a:t>Usability</a:t>
                      </a:r>
                    </a:p>
                  </a:txBody>
                  <a:tcPr/>
                </a:tc>
                <a:tc>
                  <a:txBody>
                    <a:bodyPr/>
                    <a:lstStyle/>
                    <a:p>
                      <a:pPr algn="l" rtl="1"/>
                      <a:r>
                        <a:rPr lang="en-US" sz="2400" b="0" i="0" u="none" strike="noStrike" kern="1200" dirty="0">
                          <a:solidFill>
                            <a:schemeClr val="dk1"/>
                          </a:solidFill>
                          <a:effectLst/>
                          <a:latin typeface="+mn-lt"/>
                          <a:ea typeface="+mn-ea"/>
                          <a:cs typeface="+mn-cs"/>
                        </a:rPr>
                        <a:t>To ensure a user-friendly interface for people with special needs, we will follow relevant standards like ISO 9241-171, which offers guidelines for making software accessible to users with disabilities.</a:t>
                      </a:r>
                    </a:p>
                  </a:txBody>
                  <a:tcPr/>
                </a:tc>
                <a:tc>
                  <a:txBody>
                    <a:bodyPr/>
                    <a:lstStyle/>
                    <a:p>
                      <a:pPr algn="l" rtl="1"/>
                      <a:r>
                        <a:rPr lang="en-US" sz="2400" dirty="0"/>
                        <a:t>1</a:t>
                      </a:r>
                      <a:endParaRPr lang="he-IL" sz="2400" dirty="0"/>
                    </a:p>
                  </a:txBody>
                  <a:tcPr/>
                </a:tc>
                <a:extLst>
                  <a:ext uri="{0D108BD9-81ED-4DB2-BD59-A6C34878D82A}">
                    <a16:rowId xmlns:a16="http://schemas.microsoft.com/office/drawing/2014/main" val="2822486553"/>
                  </a:ext>
                </a:extLst>
              </a:tr>
              <a:tr h="1401883">
                <a:tc>
                  <a:txBody>
                    <a:bodyPr/>
                    <a:lstStyle/>
                    <a:p>
                      <a:pPr algn="l" rtl="1"/>
                      <a:r>
                        <a:rPr lang="en-US" sz="2400" dirty="0"/>
                        <a:t>Performance</a:t>
                      </a:r>
                    </a:p>
                    <a:p>
                      <a:pPr algn="l" rtl="1"/>
                      <a:endParaRPr lang="en-US" sz="2400" dirty="0"/>
                    </a:p>
                    <a:p>
                      <a:pPr algn="l" rtl="1"/>
                      <a:endParaRPr lang="en-US" sz="2400" dirty="0"/>
                    </a:p>
                  </a:txBody>
                  <a:tcPr/>
                </a:tc>
                <a:tc>
                  <a:txBody>
                    <a:bodyPr/>
                    <a:lstStyle/>
                    <a:p>
                      <a:pPr algn="l" rtl="1"/>
                      <a:r>
                        <a:rPr lang="en-US" sz="2400" dirty="0"/>
                        <a:t>After completing the attendance process, the system will be ready for the next user within one second at most.</a:t>
                      </a:r>
                    </a:p>
                  </a:txBody>
                  <a:tcPr/>
                </a:tc>
                <a:tc>
                  <a:txBody>
                    <a:bodyPr/>
                    <a:lstStyle/>
                    <a:p>
                      <a:pPr algn="l" rtl="1"/>
                      <a:r>
                        <a:rPr lang="en-US" sz="2400" dirty="0"/>
                        <a:t>2</a:t>
                      </a:r>
                      <a:endParaRPr lang="he-IL" sz="2400" dirty="0"/>
                    </a:p>
                  </a:txBody>
                  <a:tcPr/>
                </a:tc>
                <a:extLst>
                  <a:ext uri="{0D108BD9-81ED-4DB2-BD59-A6C34878D82A}">
                    <a16:rowId xmlns:a16="http://schemas.microsoft.com/office/drawing/2014/main" val="3121246937"/>
                  </a:ext>
                </a:extLst>
              </a:tr>
              <a:tr h="813789">
                <a:tc>
                  <a:txBody>
                    <a:bodyPr/>
                    <a:lstStyle/>
                    <a:p>
                      <a:pPr algn="l" rtl="1"/>
                      <a:r>
                        <a:rPr lang="en-US" sz="2400" dirty="0"/>
                        <a:t>Scalability</a:t>
                      </a:r>
                    </a:p>
                  </a:txBody>
                  <a:tcPr/>
                </a:tc>
                <a:tc>
                  <a:txBody>
                    <a:bodyPr/>
                    <a:lstStyle/>
                    <a:p>
                      <a:pPr algn="l" rtl="1"/>
                      <a:r>
                        <a:rPr lang="en-US" sz="2400" dirty="0"/>
                        <a:t>The system will support up to 500 users without any degradation in performance.</a:t>
                      </a:r>
                    </a:p>
                  </a:txBody>
                  <a:tcPr/>
                </a:tc>
                <a:tc>
                  <a:txBody>
                    <a:bodyPr/>
                    <a:lstStyle/>
                    <a:p>
                      <a:pPr algn="l" rtl="1"/>
                      <a:r>
                        <a:rPr lang="en-US" sz="2400" dirty="0"/>
                        <a:t>3</a:t>
                      </a:r>
                      <a:endParaRPr lang="he-IL" sz="2400" dirty="0"/>
                    </a:p>
                  </a:txBody>
                  <a:tcPr/>
                </a:tc>
                <a:extLst>
                  <a:ext uri="{0D108BD9-81ED-4DB2-BD59-A6C34878D82A}">
                    <a16:rowId xmlns:a16="http://schemas.microsoft.com/office/drawing/2014/main" val="1165353875"/>
                  </a:ext>
                </a:extLst>
              </a:tr>
              <a:tr h="813789">
                <a:tc>
                  <a:txBody>
                    <a:bodyPr/>
                    <a:lstStyle/>
                    <a:p>
                      <a:pPr algn="l" rtl="1"/>
                      <a:r>
                        <a:rPr lang="en-US" sz="2400" dirty="0"/>
                        <a:t>Availability</a:t>
                      </a:r>
                    </a:p>
                  </a:txBody>
                  <a:tcPr/>
                </a:tc>
                <a:tc>
                  <a:txBody>
                    <a:bodyPr/>
                    <a:lstStyle/>
                    <a:p>
                      <a:pPr algn="l" rtl="1"/>
                      <a:r>
                        <a:rPr lang="en-US" sz="2400" dirty="0"/>
                        <a:t>The system will be available to perform operations at least 99% of the time each day.</a:t>
                      </a:r>
                    </a:p>
                  </a:txBody>
                  <a:tcPr/>
                </a:tc>
                <a:tc>
                  <a:txBody>
                    <a:bodyPr/>
                    <a:lstStyle/>
                    <a:p>
                      <a:pPr algn="l" rtl="1"/>
                      <a:r>
                        <a:rPr lang="en-US" sz="2400" dirty="0"/>
                        <a:t>4</a:t>
                      </a:r>
                      <a:endParaRPr lang="he-IL" sz="2400" dirty="0"/>
                    </a:p>
                  </a:txBody>
                  <a:tcPr/>
                </a:tc>
                <a:extLst>
                  <a:ext uri="{0D108BD9-81ED-4DB2-BD59-A6C34878D82A}">
                    <a16:rowId xmlns:a16="http://schemas.microsoft.com/office/drawing/2014/main" val="929911274"/>
                  </a:ext>
                </a:extLst>
              </a:tr>
              <a:tr h="970534">
                <a:tc>
                  <a:txBody>
                    <a:bodyPr/>
                    <a:lstStyle/>
                    <a:p>
                      <a:pPr algn="l" rtl="1"/>
                      <a:r>
                        <a:rPr lang="en-US" sz="2400" dirty="0"/>
                        <a:t>management</a:t>
                      </a:r>
                    </a:p>
                    <a:p>
                      <a:pPr algn="l" rtl="1"/>
                      <a:endParaRPr lang="en-US" sz="2400" dirty="0"/>
                    </a:p>
                  </a:txBody>
                  <a:tcPr/>
                </a:tc>
                <a:tc>
                  <a:txBody>
                    <a:bodyPr/>
                    <a:lstStyle/>
                    <a:p>
                      <a:pPr algn="l" rtl="1"/>
                      <a:r>
                        <a:rPr lang="en-US" sz="2400" dirty="0"/>
                        <a:t>The system will allow manager to manage staff members roles and permissions.</a:t>
                      </a:r>
                    </a:p>
                  </a:txBody>
                  <a:tcPr/>
                </a:tc>
                <a:tc>
                  <a:txBody>
                    <a:bodyPr/>
                    <a:lstStyle/>
                    <a:p>
                      <a:pPr algn="l" rtl="1"/>
                      <a:r>
                        <a:rPr lang="en-US" sz="2400" dirty="0"/>
                        <a:t>5</a:t>
                      </a:r>
                      <a:endParaRPr lang="he-IL" sz="2400" dirty="0"/>
                    </a:p>
                  </a:txBody>
                  <a:tcPr/>
                </a:tc>
                <a:extLst>
                  <a:ext uri="{0D108BD9-81ED-4DB2-BD59-A6C34878D82A}">
                    <a16:rowId xmlns:a16="http://schemas.microsoft.com/office/drawing/2014/main" val="3811444050"/>
                  </a:ext>
                </a:extLst>
              </a:tr>
            </a:tbl>
          </a:graphicData>
        </a:graphic>
      </p:graphicFrame>
      <p:pic>
        <p:nvPicPr>
          <p:cNvPr id="4" name="תמונה 3">
            <a:extLst>
              <a:ext uri="{FF2B5EF4-FFF2-40B4-BE49-F238E27FC236}">
                <a16:creationId xmlns:a16="http://schemas.microsoft.com/office/drawing/2014/main" id="{A95B4D9D-76E4-DC57-713C-D16F45692275}"/>
              </a:ext>
            </a:extLst>
          </p:cNvPr>
          <p:cNvPicPr>
            <a:picLocks noChangeAspect="1"/>
          </p:cNvPicPr>
          <p:nvPr/>
        </p:nvPicPr>
        <p:blipFill>
          <a:blip/>
          <a:stretch>
            <a:fillRect/>
          </a:stretch>
        </p:blipFill>
        <p:spPr>
          <a:xfrm>
            <a:off x="802241" y="710825"/>
            <a:ext cx="16880294" cy="1232275"/>
          </a:xfrm>
          <a:prstGeom prst="rect">
            <a:avLst/>
          </a:prstGeom>
        </p:spPr>
      </p:pic>
      <p:sp>
        <p:nvSpPr>
          <p:cNvPr id="8" name="תיבת טקסט 7">
            <a:extLst>
              <a:ext uri="{FF2B5EF4-FFF2-40B4-BE49-F238E27FC236}">
                <a16:creationId xmlns:a16="http://schemas.microsoft.com/office/drawing/2014/main" id="{0B1FC6EF-BC3F-ADEE-7917-CD955DBAE0BF}"/>
              </a:ext>
            </a:extLst>
          </p:cNvPr>
          <p:cNvSpPr txBox="1"/>
          <p:nvPr/>
        </p:nvSpPr>
        <p:spPr>
          <a:xfrm>
            <a:off x="1051190" y="1036320"/>
            <a:ext cx="15255610" cy="11183831"/>
          </a:xfrm>
          <a:prstGeom prst="rect">
            <a:avLst/>
          </a:prstGeom>
          <a:noFill/>
        </p:spPr>
        <p:txBody>
          <a:bodyPr wrap="square">
            <a:spAutoFit/>
          </a:bodyPr>
          <a:lstStyle/>
          <a:p>
            <a:pPr algn="ctr">
              <a:lnSpc>
                <a:spcPct val="90000"/>
              </a:lnSpc>
              <a:spcBef>
                <a:spcPct val="0"/>
              </a:spcBef>
              <a:spcAft>
                <a:spcPts val="600"/>
              </a:spcAft>
            </a:pPr>
            <a:r>
              <a:rPr lang="en-US" sz="6600" dirty="0">
                <a:latin typeface="Suez One" panose="00000500000000000000" pitchFamily="2" charset="-79"/>
                <a:ea typeface="+mj-ea"/>
                <a:cs typeface="Suez One" panose="00000500000000000000" pitchFamily="2" charset="-79"/>
                <a:sym typeface="Suez One"/>
              </a:rPr>
              <a:t>Main  non </a:t>
            </a:r>
            <a:r>
              <a:rPr lang="en-US" sz="6000" dirty="0">
                <a:latin typeface="Suez One" panose="00000500000000000000" pitchFamily="2" charset="-79"/>
                <a:ea typeface="+mj-ea"/>
                <a:cs typeface="Suez One" panose="00000500000000000000" pitchFamily="2" charset="-79"/>
                <a:sym typeface="Suez One"/>
              </a:rPr>
              <a:t>f</a:t>
            </a:r>
            <a:r>
              <a:rPr lang="en-US" sz="6000" kern="1200" dirty="0">
                <a:solidFill>
                  <a:schemeClr val="tx1"/>
                </a:solidFill>
                <a:latin typeface="Suez One" panose="00000500000000000000" pitchFamily="2" charset="-79"/>
                <a:ea typeface="+mj-ea"/>
                <a:cs typeface="Suez One" panose="00000500000000000000" pitchFamily="2" charset="-79"/>
                <a:sym typeface="Suez One"/>
              </a:rPr>
              <a:t>unctional</a:t>
            </a:r>
            <a:r>
              <a:rPr lang="en-US" sz="6600" kern="1200" dirty="0">
                <a:solidFill>
                  <a:schemeClr val="tx1"/>
                </a:solidFill>
                <a:latin typeface="Suez One" panose="00000500000000000000" pitchFamily="2" charset="-79"/>
                <a:ea typeface="+mj-ea"/>
                <a:cs typeface="Suez One" panose="00000500000000000000" pitchFamily="2" charset="-79"/>
                <a:sym typeface="Suez One"/>
              </a:rPr>
              <a:t> Requirements </a:t>
            </a:r>
          </a:p>
          <a:p>
            <a:pPr algn="ctr">
              <a:lnSpc>
                <a:spcPct val="90000"/>
              </a:lnSpc>
              <a:spcBef>
                <a:spcPct val="0"/>
              </a:spcBef>
              <a:spcAft>
                <a:spcPts val="600"/>
              </a:spcAft>
            </a:pPr>
            <a:endParaRPr lang="en-US" sz="71400" kern="1200" dirty="0">
              <a:solidFill>
                <a:schemeClr val="tx1"/>
              </a:solidFill>
              <a:latin typeface="Suez One" panose="00000500000000000000" pitchFamily="2" charset="-79"/>
              <a:ea typeface="+mj-ea"/>
              <a:cs typeface="Suez One" panose="00000500000000000000" pitchFamily="2" charset="-79"/>
              <a:sym typeface="Suez One"/>
            </a:endParaRPr>
          </a:p>
        </p:txBody>
      </p:sp>
      <p:sp>
        <p:nvSpPr>
          <p:cNvPr id="3" name="מציין מיקום של מספר שקופית 2">
            <a:extLst>
              <a:ext uri="{FF2B5EF4-FFF2-40B4-BE49-F238E27FC236}">
                <a16:creationId xmlns:a16="http://schemas.microsoft.com/office/drawing/2014/main" id="{0E89C790-1CA2-4951-3990-8A8A1445221B}"/>
              </a:ext>
            </a:extLst>
          </p:cNvPr>
          <p:cNvSpPr>
            <a:spLocks noGrp="1"/>
          </p:cNvSpPr>
          <p:nvPr>
            <p:ph type="sldNum" sz="quarter" idx="12"/>
          </p:nvPr>
        </p:nvSpPr>
        <p:spPr>
          <a:xfrm>
            <a:off x="-930010" y="9576175"/>
            <a:ext cx="2133600" cy="365125"/>
          </a:xfrm>
        </p:spPr>
        <p:txBody>
          <a:bodyPr/>
          <a:lstStyle/>
          <a:p>
            <a:fld id="{B6F15528-21DE-4FAA-801E-634DDDAF4B2B}" type="slidenum">
              <a:rPr lang="en-US" sz="2400" smtClean="0"/>
              <a:pPr/>
              <a:t>7</a:t>
            </a:fld>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832521" y="235508"/>
            <a:ext cx="4622959" cy="738659"/>
          </a:xfrm>
          <a:prstGeom prst="rect">
            <a:avLst/>
          </a:prstGeom>
        </p:spPr>
        <p:txBody>
          <a:bodyPr lIns="0" tIns="0" rIns="0" bIns="0" rtlCol="0" anchor="t">
            <a:spAutoFit/>
          </a:bodyPr>
          <a:lstStyle/>
          <a:p>
            <a:pPr algn="ctr">
              <a:lnSpc>
                <a:spcPts val="6011"/>
              </a:lnSpc>
              <a:spcBef>
                <a:spcPct val="0"/>
              </a:spcBef>
            </a:pPr>
            <a:r>
              <a:rPr lang="en-US" sz="4293">
                <a:solidFill>
                  <a:srgbClr val="000000"/>
                </a:solidFill>
                <a:latin typeface="Suez One"/>
                <a:ea typeface="Suez One"/>
                <a:cs typeface="Suez One"/>
                <a:sym typeface="Suez One"/>
              </a:rPr>
              <a:t>Use Case Diagram</a:t>
            </a:r>
          </a:p>
        </p:txBody>
      </p:sp>
      <p:pic>
        <p:nvPicPr>
          <p:cNvPr id="1026" name="Picture 2">
            <a:extLst>
              <a:ext uri="{FF2B5EF4-FFF2-40B4-BE49-F238E27FC236}">
                <a16:creationId xmlns:a16="http://schemas.microsoft.com/office/drawing/2014/main" id="{05048ADE-D172-9319-77F9-CEB4110BAB0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974167"/>
            <a:ext cx="17782754" cy="9100677"/>
          </a:xfrm>
          <a:prstGeom prst="rect">
            <a:avLst/>
          </a:prstGeom>
          <a:noFill/>
          <a:extLst>
            <a:ext uri="{909E8E84-426E-40DD-AFC4-6F175D3DCCD1}">
              <a14:hiddenFill xmlns:a14="http://schemas.microsoft.com/office/drawing/2010/main">
                <a:solidFill>
                  <a:srgbClr val="FFFFFF"/>
                </a:solidFill>
              </a14:hiddenFill>
            </a:ext>
          </a:extLst>
        </p:spPr>
      </p:pic>
      <p:sp>
        <p:nvSpPr>
          <p:cNvPr id="2" name="מציין מיקום של מספר שקופית 1">
            <a:extLst>
              <a:ext uri="{FF2B5EF4-FFF2-40B4-BE49-F238E27FC236}">
                <a16:creationId xmlns:a16="http://schemas.microsoft.com/office/drawing/2014/main" id="{23245A4B-7808-7C84-9EB4-F5ED972BD4B6}"/>
              </a:ext>
            </a:extLst>
          </p:cNvPr>
          <p:cNvSpPr>
            <a:spLocks noGrp="1"/>
          </p:cNvSpPr>
          <p:nvPr>
            <p:ph type="sldNum" sz="quarter" idx="12"/>
          </p:nvPr>
        </p:nvSpPr>
        <p:spPr>
          <a:xfrm>
            <a:off x="-1371600" y="9701166"/>
            <a:ext cx="2133600" cy="365125"/>
          </a:xfrm>
        </p:spPr>
        <p:txBody>
          <a:bodyPr/>
          <a:lstStyle/>
          <a:p>
            <a:fld id="{B6F15528-21DE-4FAA-801E-634DDDAF4B2B}" type="slidenum">
              <a:rPr lang="en-US" sz="2400" smtClean="0"/>
              <a:pPr/>
              <a:t>8</a:t>
            </a:fld>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571500"/>
            <a:ext cx="3905964" cy="1500659"/>
          </a:xfrm>
          <a:prstGeom prst="rect">
            <a:avLst/>
          </a:prstGeom>
        </p:spPr>
        <p:txBody>
          <a:bodyPr lIns="0" tIns="0" rIns="0" bIns="0" rtlCol="0" anchor="t">
            <a:spAutoFit/>
          </a:bodyPr>
          <a:lstStyle/>
          <a:p>
            <a:pPr algn="ctr">
              <a:lnSpc>
                <a:spcPts val="6011"/>
              </a:lnSpc>
            </a:pPr>
            <a:r>
              <a:rPr lang="en-US" sz="4293" dirty="0">
                <a:solidFill>
                  <a:srgbClr val="000000"/>
                </a:solidFill>
                <a:latin typeface="Suez One"/>
                <a:ea typeface="Suez One"/>
                <a:cs typeface="Suez One"/>
                <a:sym typeface="Suez One"/>
              </a:rPr>
              <a:t>Class Diagram:</a:t>
            </a:r>
          </a:p>
          <a:p>
            <a:pPr algn="ctr">
              <a:lnSpc>
                <a:spcPts val="6011"/>
              </a:lnSpc>
              <a:spcBef>
                <a:spcPct val="0"/>
              </a:spcBef>
            </a:pPr>
            <a:endParaRPr lang="en-US" sz="4293" dirty="0">
              <a:solidFill>
                <a:srgbClr val="000000"/>
              </a:solidFill>
              <a:latin typeface="Suez One"/>
              <a:ea typeface="Suez One"/>
              <a:cs typeface="Suez One"/>
              <a:sym typeface="Suez One"/>
            </a:endParaRPr>
          </a:p>
        </p:txBody>
      </p:sp>
      <p:pic>
        <p:nvPicPr>
          <p:cNvPr id="3074" name="Picture 2">
            <a:extLst>
              <a:ext uri="{FF2B5EF4-FFF2-40B4-BE49-F238E27FC236}">
                <a16:creationId xmlns:a16="http://schemas.microsoft.com/office/drawing/2014/main" id="{9DDBD7B4-EB0B-A533-4903-48803AFB97DF}"/>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648200" y="247679"/>
            <a:ext cx="9867663" cy="9791641"/>
          </a:xfrm>
          <a:prstGeom prst="rect">
            <a:avLst/>
          </a:prstGeom>
          <a:noFill/>
          <a:extLst>
            <a:ext uri="{909E8E84-426E-40DD-AFC4-6F175D3DCCD1}">
              <a14:hiddenFill xmlns:a14="http://schemas.microsoft.com/office/drawing/2010/main">
                <a:solidFill>
                  <a:srgbClr val="FFFFFF"/>
                </a:solidFill>
              </a14:hiddenFill>
            </a:ext>
          </a:extLst>
        </p:spPr>
      </p:pic>
      <p:pic>
        <p:nvPicPr>
          <p:cNvPr id="6" name="תמונה 5">
            <a:extLst>
              <a:ext uri="{FF2B5EF4-FFF2-40B4-BE49-F238E27FC236}">
                <a16:creationId xmlns:a16="http://schemas.microsoft.com/office/drawing/2014/main" id="{0CFE4391-3D33-5FF0-4F49-8318029B4106}"/>
              </a:ext>
            </a:extLst>
          </p:cNvPr>
          <p:cNvPicPr>
            <a:picLocks noChangeAspect="1"/>
          </p:cNvPicPr>
          <p:nvPr/>
        </p:nvPicPr>
        <p:blipFill>
          <a:blip/>
          <a:stretch>
            <a:fillRect/>
          </a:stretch>
        </p:blipFill>
        <p:spPr>
          <a:xfrm>
            <a:off x="4953000" y="800100"/>
            <a:ext cx="2172003" cy="2162477"/>
          </a:xfrm>
          <a:prstGeom prst="rect">
            <a:avLst/>
          </a:prstGeom>
        </p:spPr>
      </p:pic>
      <p:pic>
        <p:nvPicPr>
          <p:cNvPr id="8" name="תמונה 7">
            <a:extLst>
              <a:ext uri="{FF2B5EF4-FFF2-40B4-BE49-F238E27FC236}">
                <a16:creationId xmlns:a16="http://schemas.microsoft.com/office/drawing/2014/main" id="{4144D602-F5A5-BE5C-C803-B5211F517D66}"/>
              </a:ext>
            </a:extLst>
          </p:cNvPr>
          <p:cNvPicPr>
            <a:picLocks noChangeAspect="1"/>
          </p:cNvPicPr>
          <p:nvPr/>
        </p:nvPicPr>
        <p:blipFill>
          <a:blip/>
          <a:stretch>
            <a:fillRect/>
          </a:stretch>
        </p:blipFill>
        <p:spPr>
          <a:xfrm>
            <a:off x="5003800" y="876300"/>
            <a:ext cx="362001" cy="123842"/>
          </a:xfrm>
          <a:prstGeom prst="rect">
            <a:avLst/>
          </a:prstGeom>
        </p:spPr>
      </p:pic>
      <p:sp>
        <p:nvSpPr>
          <p:cNvPr id="2" name="מציין מיקום של מספר שקופית 1">
            <a:extLst>
              <a:ext uri="{FF2B5EF4-FFF2-40B4-BE49-F238E27FC236}">
                <a16:creationId xmlns:a16="http://schemas.microsoft.com/office/drawing/2014/main" id="{AC945022-EAEB-1843-DDFA-123131715665}"/>
              </a:ext>
            </a:extLst>
          </p:cNvPr>
          <p:cNvSpPr>
            <a:spLocks noGrp="1"/>
          </p:cNvSpPr>
          <p:nvPr>
            <p:ph type="sldNum" sz="quarter" idx="12"/>
          </p:nvPr>
        </p:nvSpPr>
        <p:spPr>
          <a:xfrm>
            <a:off x="-1066800" y="9532937"/>
            <a:ext cx="2133600" cy="365125"/>
          </a:xfrm>
        </p:spPr>
        <p:txBody>
          <a:bodyPr/>
          <a:lstStyle/>
          <a:p>
            <a:fld id="{B6F15528-21DE-4FAA-801E-634DDDAF4B2B}" type="slidenum">
              <a:rPr lang="en-US" sz="2400" smtClean="0"/>
              <a:pPr/>
              <a:t>9</a:t>
            </a:fld>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1273</TotalTime>
  <Words>2032</Words>
  <Application>Microsoft Macintosh PowerPoint</Application>
  <PresentationFormat>מותאם אישית</PresentationFormat>
  <Paragraphs>251</Paragraphs>
  <Slides>16</Slides>
  <Notes>14</Notes>
  <HiddenSlides>0</HiddenSlides>
  <MMClips>0</MMClips>
  <ScaleCrop>false</ScaleCrop>
  <HeadingPairs>
    <vt:vector size="6" baseType="variant">
      <vt:variant>
        <vt:lpstr>גופנים בשימוש</vt:lpstr>
      </vt:variant>
      <vt:variant>
        <vt:i4>6</vt:i4>
      </vt:variant>
      <vt:variant>
        <vt:lpstr>ערכת נושא</vt:lpstr>
      </vt:variant>
      <vt:variant>
        <vt:i4>3</vt:i4>
      </vt:variant>
      <vt:variant>
        <vt:lpstr>כותרות שקופיות</vt:lpstr>
      </vt:variant>
      <vt:variant>
        <vt:i4>16</vt:i4>
      </vt:variant>
    </vt:vector>
  </HeadingPairs>
  <TitlesOfParts>
    <vt:vector size="25" baseType="lpstr">
      <vt:lpstr>Calibri</vt:lpstr>
      <vt:lpstr>Helvetica Neue Medium</vt:lpstr>
      <vt:lpstr>Aptos Display</vt:lpstr>
      <vt:lpstr>Suez One</vt:lpstr>
      <vt:lpstr>Aptos</vt:lpstr>
      <vt:lpstr>Arial</vt:lpstr>
      <vt:lpstr>Office Theme</vt:lpstr>
      <vt:lpstr>ערכת נושא Office</vt:lpstr>
      <vt:lpstr>1_Office Theme</vt:lpstr>
      <vt:lpstr>Attendance management system– Carmey Gil Center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 Mrs. Naomi Unkelos Shpigel</dc:title>
  <dc:creator>אופיר שחף</dc:creator>
  <cp:lastModifiedBy>בר שמעון מלכה</cp:lastModifiedBy>
  <cp:revision>10</cp:revision>
  <dcterms:created xsi:type="dcterms:W3CDTF">2006-08-16T00:00:00Z</dcterms:created>
  <dcterms:modified xsi:type="dcterms:W3CDTF">2024-09-04T13:50:51Z</dcterms:modified>
  <dc:identifier>DAGOk8L0KxE</dc:identifier>
</cp:coreProperties>
</file>