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sldIdLst>
    <p:sldId id="260" r:id="rId4"/>
  </p:sldIdLst>
  <p:sldSz cx="25199975" cy="359997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382588" indent="74613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765175" indent="149225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147763" indent="223838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530350" indent="29845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4">
          <p15:clr>
            <a:srgbClr val="A4A3A4"/>
          </p15:clr>
        </p15:guide>
        <p15:guide id="2" orient="horz" pos="21469">
          <p15:clr>
            <a:srgbClr val="A4A3A4"/>
          </p15:clr>
        </p15:guide>
        <p15:guide id="3" orient="horz" pos="4078">
          <p15:clr>
            <a:srgbClr val="A4A3A4"/>
          </p15:clr>
        </p15:guide>
        <p15:guide id="4" orient="horz" pos="2329">
          <p15:clr>
            <a:srgbClr val="A4A3A4"/>
          </p15:clr>
        </p15:guide>
        <p15:guide id="5" pos="3661">
          <p15:clr>
            <a:srgbClr val="A4A3A4"/>
          </p15:clr>
        </p15:guide>
        <p15:guide id="6" pos="4140">
          <p15:clr>
            <a:srgbClr val="A4A3A4"/>
          </p15:clr>
        </p15:guide>
        <p15:guide id="7" pos="7535">
          <p15:clr>
            <a:srgbClr val="A4A3A4"/>
          </p15:clr>
        </p15:guide>
        <p15:guide id="8" pos="12074">
          <p15:clr>
            <a:srgbClr val="A4A3A4"/>
          </p15:clr>
        </p15:guide>
        <p15:guide id="9" pos="566">
          <p15:clr>
            <a:srgbClr val="A4A3A4"/>
          </p15:clr>
        </p15:guide>
        <p15:guide id="10" pos="8037">
          <p15:clr>
            <a:srgbClr val="A4A3A4"/>
          </p15:clr>
        </p15:guide>
        <p15:guide id="11" pos="11596">
          <p15:clr>
            <a:srgbClr val="A4A3A4"/>
          </p15:clr>
        </p15:guide>
        <p15:guide id="12" pos="15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FF"/>
    <a:srgbClr val="CCFFCC"/>
    <a:srgbClr val="CCFF99"/>
    <a:srgbClr val="99FF99"/>
    <a:srgbClr val="66FF99"/>
    <a:srgbClr val="00FF99"/>
    <a:srgbClr val="007033"/>
    <a:srgbClr val="00823B"/>
    <a:srgbClr val="20A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6" autoAdjust="0"/>
    <p:restoredTop sz="93501" autoAdjust="0"/>
  </p:normalViewPr>
  <p:slideViewPr>
    <p:cSldViewPr snapToGrid="0">
      <p:cViewPr>
        <p:scale>
          <a:sx n="60" d="100"/>
          <a:sy n="60" d="100"/>
        </p:scale>
        <p:origin x="1136" y="144"/>
      </p:cViewPr>
      <p:guideLst>
        <p:guide orient="horz" pos="784"/>
        <p:guide orient="horz" pos="21469"/>
        <p:guide orient="horz" pos="4078"/>
        <p:guide orient="horz" pos="2329"/>
        <p:guide pos="3661"/>
        <p:guide pos="4140"/>
        <p:guide pos="7535"/>
        <p:guide pos="12074"/>
        <p:guide pos="566"/>
        <p:guide pos="8037"/>
        <p:guide pos="11596"/>
        <p:guide pos="15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5364978-B7AA-47A4-B657-D444AE7C6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265275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AF554DB-BDC8-1B28-B1EF-BD47D3A638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646775" y="0"/>
            <a:ext cx="14263688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FAAB48E-F86F-2CBB-B8BF-3539A2A52C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7725" y="3840163"/>
            <a:ext cx="13442950" cy="1920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5A99770-5026-E8CF-AEC6-F2C21CCD85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92475" y="24323675"/>
            <a:ext cx="26333450" cy="2304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F546283-BF7A-8B5E-17FB-14A4DD8642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637825"/>
            <a:ext cx="14265275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51DAB1B-DFFB-E56F-7AB3-04110DCA9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646775" y="48637825"/>
            <a:ext cx="14263688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AFF0E4-C58F-4877-827E-C1F8946432E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2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51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776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0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4068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6pPr>
    <a:lvl7pPr marL="2296881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7pPr>
    <a:lvl8pPr marL="2679695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8pPr>
    <a:lvl9pPr marL="3062508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11183265"/>
            <a:ext cx="21419979" cy="77166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996" y="20399851"/>
            <a:ext cx="17639983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7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74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11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4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22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5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9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5631-FBCE-26BA-550A-D6F9776D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BBB0-0D5C-4C1F-4241-785E6CA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0C56-C601-3CD0-EFC0-9472D276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2075B-CE75-493A-A5CC-E76D723D9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1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BD09-6B9D-B7B0-B724-B714E18A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77F6-7BDF-73ED-51FE-49D698FB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AE47-0AFB-D7DD-E925-2F432249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3D6A8-FE01-4C56-B036-5E82BEA40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1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01817" y="8999935"/>
            <a:ext cx="18773105" cy="19173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3753" y="8999935"/>
            <a:ext cx="55908071" cy="191731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44D3-B62B-E1AF-0C77-F2B180C6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0B6B-2081-9143-B1CE-4584AD65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9C1F-5BBD-D528-E78F-2BF2009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30470-E73F-4D32-BD89-3C7D9847C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5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840B-C04D-3CC3-763B-30FD6C70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D4C4-817C-8CD7-39C7-04837673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AA69-62FC-017C-4442-78D5F89A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C66F5-9712-426A-91F8-1AD7B9210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98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624" y="23133179"/>
            <a:ext cx="21419979" cy="7149948"/>
          </a:xfrm>
        </p:spPr>
        <p:txBody>
          <a:bodyPr anchor="t"/>
          <a:lstStyle>
            <a:lvl1pPr algn="r">
              <a:defRPr sz="15229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624" y="15258227"/>
            <a:ext cx="21419979" cy="7874940"/>
          </a:xfrm>
        </p:spPr>
        <p:txBody>
          <a:bodyPr anchor="b"/>
          <a:lstStyle>
            <a:lvl1pPr marL="0" indent="0">
              <a:buNone/>
              <a:defRPr sz="7573">
                <a:solidFill>
                  <a:schemeClr val="tx1">
                    <a:tint val="75000"/>
                  </a:schemeClr>
                </a:solidFill>
              </a:defRPr>
            </a:lvl1pPr>
            <a:lvl2pPr marL="1737128" indent="0">
              <a:buNone/>
              <a:defRPr sz="6824">
                <a:solidFill>
                  <a:schemeClr val="tx1">
                    <a:tint val="75000"/>
                  </a:schemeClr>
                </a:solidFill>
              </a:defRPr>
            </a:lvl2pPr>
            <a:lvl3pPr marL="3474264" indent="0">
              <a:buNone/>
              <a:defRPr sz="6075">
                <a:solidFill>
                  <a:schemeClr val="tx1">
                    <a:tint val="75000"/>
                  </a:schemeClr>
                </a:solidFill>
              </a:defRPr>
            </a:lvl3pPr>
            <a:lvl4pPr marL="5211394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4pPr>
            <a:lvl5pPr marL="6948522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5pPr>
            <a:lvl6pPr marL="8685658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6pPr>
            <a:lvl7pPr marL="10422787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7pPr>
            <a:lvl8pPr marL="12159915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8pPr>
            <a:lvl9pPr marL="13897052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E364-D869-28C6-9C24-076C825A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FE74B-8B47-0F44-5C2E-7FFDCF74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12E5-517E-4CA0-8368-5242FAB9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AE17-8608-4368-B5B2-981D9238E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6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3753" y="52432952"/>
            <a:ext cx="37340589" cy="148298920"/>
          </a:xfrm>
        </p:spPr>
        <p:txBody>
          <a:bodyPr/>
          <a:lstStyle>
            <a:lvl1pPr>
              <a:defRPr sz="10652"/>
            </a:lvl1pPr>
            <a:lvl2pPr>
              <a:defRPr sz="9154"/>
            </a:lvl2pPr>
            <a:lvl3pPr>
              <a:defRPr sz="7573"/>
            </a:lvl3pPr>
            <a:lvl4pPr>
              <a:defRPr sz="6824"/>
            </a:lvl4pPr>
            <a:lvl5pPr>
              <a:defRPr sz="6824"/>
            </a:lvl5pPr>
            <a:lvl6pPr>
              <a:defRPr sz="6824"/>
            </a:lvl6pPr>
            <a:lvl7pPr>
              <a:defRPr sz="6824"/>
            </a:lvl7pPr>
            <a:lvl8pPr>
              <a:defRPr sz="6824"/>
            </a:lvl8pPr>
            <a:lvl9pPr>
              <a:defRPr sz="68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34335" y="52432952"/>
            <a:ext cx="37340586" cy="148298920"/>
          </a:xfrm>
        </p:spPr>
        <p:txBody>
          <a:bodyPr/>
          <a:lstStyle>
            <a:lvl1pPr>
              <a:defRPr sz="10652"/>
            </a:lvl1pPr>
            <a:lvl2pPr>
              <a:defRPr sz="9154"/>
            </a:lvl2pPr>
            <a:lvl3pPr>
              <a:defRPr sz="7573"/>
            </a:lvl3pPr>
            <a:lvl4pPr>
              <a:defRPr sz="6824"/>
            </a:lvl4pPr>
            <a:lvl5pPr>
              <a:defRPr sz="6824"/>
            </a:lvl5pPr>
            <a:lvl6pPr>
              <a:defRPr sz="6824"/>
            </a:lvl6pPr>
            <a:lvl7pPr>
              <a:defRPr sz="6824"/>
            </a:lvl7pPr>
            <a:lvl8pPr>
              <a:defRPr sz="6824"/>
            </a:lvl8pPr>
            <a:lvl9pPr>
              <a:defRPr sz="68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FA77B3-C943-1701-A9AE-C8AFC403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68F7DE-B2DD-C0B7-2663-D5AE2726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9159CA-CE83-8DB6-61C4-5A5DFD63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B27A1-09BF-4734-A918-0015F9465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0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99" y="1441659"/>
            <a:ext cx="22679978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99" y="8058278"/>
            <a:ext cx="11134365" cy="3358306"/>
          </a:xfrm>
        </p:spPr>
        <p:txBody>
          <a:bodyPr anchor="b"/>
          <a:lstStyle>
            <a:lvl1pPr marL="0" indent="0">
              <a:buNone/>
              <a:defRPr sz="9154" b="1"/>
            </a:lvl1pPr>
            <a:lvl2pPr marL="1737128" indent="0">
              <a:buNone/>
              <a:defRPr sz="7573" b="1"/>
            </a:lvl2pPr>
            <a:lvl3pPr marL="3474264" indent="0">
              <a:buNone/>
              <a:defRPr sz="6824" b="1"/>
            </a:lvl3pPr>
            <a:lvl4pPr marL="5211394" indent="0">
              <a:buNone/>
              <a:defRPr sz="6075" b="1"/>
            </a:lvl4pPr>
            <a:lvl5pPr marL="6948522" indent="0">
              <a:buNone/>
              <a:defRPr sz="6075" b="1"/>
            </a:lvl5pPr>
            <a:lvl6pPr marL="8685658" indent="0">
              <a:buNone/>
              <a:defRPr sz="6075" b="1"/>
            </a:lvl6pPr>
            <a:lvl7pPr marL="10422787" indent="0">
              <a:buNone/>
              <a:defRPr sz="6075" b="1"/>
            </a:lvl7pPr>
            <a:lvl8pPr marL="12159915" indent="0">
              <a:buNone/>
              <a:defRPr sz="6075" b="1"/>
            </a:lvl8pPr>
            <a:lvl9pPr marL="13897052" indent="0">
              <a:buNone/>
              <a:defRPr sz="60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99" y="11416584"/>
            <a:ext cx="11134365" cy="20741518"/>
          </a:xfrm>
        </p:spPr>
        <p:txBody>
          <a:bodyPr/>
          <a:lstStyle>
            <a:lvl1pPr>
              <a:defRPr sz="9154"/>
            </a:lvl1pPr>
            <a:lvl2pPr>
              <a:defRPr sz="7573"/>
            </a:lvl2pPr>
            <a:lvl3pPr>
              <a:defRPr sz="6824"/>
            </a:lvl3pPr>
            <a:lvl4pPr>
              <a:defRPr sz="6075"/>
            </a:lvl4pPr>
            <a:lvl5pPr>
              <a:defRPr sz="6075"/>
            </a:lvl5pPr>
            <a:lvl6pPr>
              <a:defRPr sz="6075"/>
            </a:lvl6pPr>
            <a:lvl7pPr>
              <a:defRPr sz="6075"/>
            </a:lvl7pPr>
            <a:lvl8pPr>
              <a:defRPr sz="6075"/>
            </a:lvl8pPr>
            <a:lvl9pPr>
              <a:defRPr sz="6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1239" y="8058278"/>
            <a:ext cx="11138739" cy="3358306"/>
          </a:xfrm>
        </p:spPr>
        <p:txBody>
          <a:bodyPr anchor="b"/>
          <a:lstStyle>
            <a:lvl1pPr marL="0" indent="0">
              <a:buNone/>
              <a:defRPr sz="9154" b="1"/>
            </a:lvl1pPr>
            <a:lvl2pPr marL="1737128" indent="0">
              <a:buNone/>
              <a:defRPr sz="7573" b="1"/>
            </a:lvl2pPr>
            <a:lvl3pPr marL="3474264" indent="0">
              <a:buNone/>
              <a:defRPr sz="6824" b="1"/>
            </a:lvl3pPr>
            <a:lvl4pPr marL="5211394" indent="0">
              <a:buNone/>
              <a:defRPr sz="6075" b="1"/>
            </a:lvl4pPr>
            <a:lvl5pPr marL="6948522" indent="0">
              <a:buNone/>
              <a:defRPr sz="6075" b="1"/>
            </a:lvl5pPr>
            <a:lvl6pPr marL="8685658" indent="0">
              <a:buNone/>
              <a:defRPr sz="6075" b="1"/>
            </a:lvl6pPr>
            <a:lvl7pPr marL="10422787" indent="0">
              <a:buNone/>
              <a:defRPr sz="6075" b="1"/>
            </a:lvl7pPr>
            <a:lvl8pPr marL="12159915" indent="0">
              <a:buNone/>
              <a:defRPr sz="6075" b="1"/>
            </a:lvl8pPr>
            <a:lvl9pPr marL="13897052" indent="0">
              <a:buNone/>
              <a:defRPr sz="60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1239" y="11416584"/>
            <a:ext cx="11138739" cy="20741518"/>
          </a:xfrm>
        </p:spPr>
        <p:txBody>
          <a:bodyPr/>
          <a:lstStyle>
            <a:lvl1pPr>
              <a:defRPr sz="9154"/>
            </a:lvl1pPr>
            <a:lvl2pPr>
              <a:defRPr sz="7573"/>
            </a:lvl2pPr>
            <a:lvl3pPr>
              <a:defRPr sz="6824"/>
            </a:lvl3pPr>
            <a:lvl4pPr>
              <a:defRPr sz="6075"/>
            </a:lvl4pPr>
            <a:lvl5pPr>
              <a:defRPr sz="6075"/>
            </a:lvl5pPr>
            <a:lvl6pPr>
              <a:defRPr sz="6075"/>
            </a:lvl6pPr>
            <a:lvl7pPr>
              <a:defRPr sz="6075"/>
            </a:lvl7pPr>
            <a:lvl8pPr>
              <a:defRPr sz="6075"/>
            </a:lvl8pPr>
            <a:lvl9pPr>
              <a:defRPr sz="6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1293B0A-D680-DD8F-9633-D3B91E4F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38492A7-90E8-F302-A640-6B672263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C9AE0C-82DD-CF08-3DF0-D0E77879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081FC-E62A-47D4-8C2B-F8E63B62E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75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F5DE32-7B76-AA7F-32E6-2FF395C2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2F44E6-A4CE-C7E7-1054-62C98AD1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747521-72AC-F078-BB22-CE899AAE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D548-0567-4BF8-9639-3D00F35D6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63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63FC904-7A54-65ED-1512-DC0C63F4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124E9B8-6C5E-E506-5206-792C668F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3885A8-D2C7-A775-8C96-6FC8B75E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8A14F-A939-43BA-B391-CAE41AD51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7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6" y="1433323"/>
            <a:ext cx="8290618" cy="6099956"/>
          </a:xfrm>
        </p:spPr>
        <p:txBody>
          <a:bodyPr anchor="b"/>
          <a:lstStyle>
            <a:lvl1pPr algn="r">
              <a:defRPr sz="7573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2491" y="1433336"/>
            <a:ext cx="14087486" cy="30724779"/>
          </a:xfrm>
        </p:spPr>
        <p:txBody>
          <a:bodyPr/>
          <a:lstStyle>
            <a:lvl1pPr>
              <a:defRPr sz="12150"/>
            </a:lvl1pPr>
            <a:lvl2pPr>
              <a:defRPr sz="10652"/>
            </a:lvl2pPr>
            <a:lvl3pPr>
              <a:defRPr sz="9154"/>
            </a:lvl3pPr>
            <a:lvl4pPr>
              <a:defRPr sz="7573"/>
            </a:lvl4pPr>
            <a:lvl5pPr>
              <a:defRPr sz="7573"/>
            </a:lvl5pPr>
            <a:lvl6pPr>
              <a:defRPr sz="7573"/>
            </a:lvl6pPr>
            <a:lvl7pPr>
              <a:defRPr sz="7573"/>
            </a:lvl7pPr>
            <a:lvl8pPr>
              <a:defRPr sz="7573"/>
            </a:lvl8pPr>
            <a:lvl9pPr>
              <a:defRPr sz="75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006" y="7533292"/>
            <a:ext cx="8290618" cy="24624823"/>
          </a:xfrm>
        </p:spPr>
        <p:txBody>
          <a:bodyPr/>
          <a:lstStyle>
            <a:lvl1pPr marL="0" indent="0">
              <a:buNone/>
              <a:defRPr sz="5326"/>
            </a:lvl1pPr>
            <a:lvl2pPr marL="1737128" indent="0">
              <a:buNone/>
              <a:defRPr sz="4577"/>
            </a:lvl2pPr>
            <a:lvl3pPr marL="3474264" indent="0">
              <a:buNone/>
              <a:defRPr sz="3828"/>
            </a:lvl3pPr>
            <a:lvl4pPr marL="5211394" indent="0">
              <a:buNone/>
              <a:defRPr sz="3412"/>
            </a:lvl4pPr>
            <a:lvl5pPr marL="6948522" indent="0">
              <a:buNone/>
              <a:defRPr sz="3412"/>
            </a:lvl5pPr>
            <a:lvl6pPr marL="8685658" indent="0">
              <a:buNone/>
              <a:defRPr sz="3412"/>
            </a:lvl6pPr>
            <a:lvl7pPr marL="10422787" indent="0">
              <a:buNone/>
              <a:defRPr sz="3412"/>
            </a:lvl7pPr>
            <a:lvl8pPr marL="12159915" indent="0">
              <a:buNone/>
              <a:defRPr sz="3412"/>
            </a:lvl8pPr>
            <a:lvl9pPr marL="13897052" indent="0">
              <a:buNone/>
              <a:defRPr sz="3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F07A58-C973-0C96-18DC-A7461524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5E2576-DF8C-B543-0413-31E5167D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5B4F40-36FB-03E3-1895-88EF66C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EF74B-3BC9-4E6A-9ACF-5601530965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23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372" y="25199817"/>
            <a:ext cx="15119985" cy="2974981"/>
          </a:xfrm>
        </p:spPr>
        <p:txBody>
          <a:bodyPr anchor="b"/>
          <a:lstStyle>
            <a:lvl1pPr algn="r">
              <a:defRPr sz="7573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372" y="3216644"/>
            <a:ext cx="15119985" cy="21599843"/>
          </a:xfrm>
        </p:spPr>
        <p:txBody>
          <a:bodyPr rtlCol="1">
            <a:normAutofit/>
          </a:bodyPr>
          <a:lstStyle>
            <a:lvl1pPr marL="0" indent="0">
              <a:buNone/>
              <a:defRPr sz="12150"/>
            </a:lvl1pPr>
            <a:lvl2pPr marL="1737128" indent="0">
              <a:buNone/>
              <a:defRPr sz="10652"/>
            </a:lvl2pPr>
            <a:lvl3pPr marL="3474264" indent="0">
              <a:buNone/>
              <a:defRPr sz="9154"/>
            </a:lvl3pPr>
            <a:lvl4pPr marL="5211394" indent="0">
              <a:buNone/>
              <a:defRPr sz="7573"/>
            </a:lvl4pPr>
            <a:lvl5pPr marL="6948522" indent="0">
              <a:buNone/>
              <a:defRPr sz="7573"/>
            </a:lvl5pPr>
            <a:lvl6pPr marL="8685658" indent="0">
              <a:buNone/>
              <a:defRPr sz="7573"/>
            </a:lvl6pPr>
            <a:lvl7pPr marL="10422787" indent="0">
              <a:buNone/>
              <a:defRPr sz="7573"/>
            </a:lvl7pPr>
            <a:lvl8pPr marL="12159915" indent="0">
              <a:buNone/>
              <a:defRPr sz="7573"/>
            </a:lvl8pPr>
            <a:lvl9pPr marL="13897052" indent="0">
              <a:buNone/>
              <a:defRPr sz="7573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372" y="28174798"/>
            <a:ext cx="15119985" cy="4224967"/>
          </a:xfrm>
        </p:spPr>
        <p:txBody>
          <a:bodyPr/>
          <a:lstStyle>
            <a:lvl1pPr marL="0" indent="0">
              <a:buNone/>
              <a:defRPr sz="5326"/>
            </a:lvl1pPr>
            <a:lvl2pPr marL="1737128" indent="0">
              <a:buNone/>
              <a:defRPr sz="4577"/>
            </a:lvl2pPr>
            <a:lvl3pPr marL="3474264" indent="0">
              <a:buNone/>
              <a:defRPr sz="3828"/>
            </a:lvl3pPr>
            <a:lvl4pPr marL="5211394" indent="0">
              <a:buNone/>
              <a:defRPr sz="3412"/>
            </a:lvl4pPr>
            <a:lvl5pPr marL="6948522" indent="0">
              <a:buNone/>
              <a:defRPr sz="3412"/>
            </a:lvl5pPr>
            <a:lvl6pPr marL="8685658" indent="0">
              <a:buNone/>
              <a:defRPr sz="3412"/>
            </a:lvl6pPr>
            <a:lvl7pPr marL="10422787" indent="0">
              <a:buNone/>
              <a:defRPr sz="3412"/>
            </a:lvl7pPr>
            <a:lvl8pPr marL="12159915" indent="0">
              <a:buNone/>
              <a:defRPr sz="3412"/>
            </a:lvl8pPr>
            <a:lvl9pPr marL="13897052" indent="0">
              <a:buNone/>
              <a:defRPr sz="3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73C321-75D5-8849-BB90-9D3E8C38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57C658-3B52-28C2-8AFD-3CBAA0D0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051302-18E2-0B29-14B7-0A5AC5BE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7142-D61D-4975-BB35-80F69BB25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00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13A6EF5-A424-E687-7020-62CBE909D9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0475" y="1441450"/>
            <a:ext cx="22679025" cy="59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479" tIns="208739" rIns="417479" bIns="2087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19EABC-AAC9-D5BB-3869-A0F38CE2C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60475" y="8399463"/>
            <a:ext cx="22679025" cy="2375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479" tIns="208739" rIns="417479" bIns="208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5912-9618-9F86-6F8D-D88F715C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60988" y="33366075"/>
            <a:ext cx="5878512" cy="1916113"/>
          </a:xfrm>
          <a:prstGeom prst="rect">
            <a:avLst/>
          </a:prstGeom>
        </p:spPr>
        <p:txBody>
          <a:bodyPr vert="horz" lIns="417479" tIns="208739" rIns="417479" bIns="208739" rtlCol="1" anchor="ctr"/>
          <a:lstStyle>
            <a:lvl1pPr algn="r" eaLnBrk="1" hangingPunct="1">
              <a:defRPr sz="4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CDBC-0657-20AC-A892-6C9A322C2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0" y="33366075"/>
            <a:ext cx="7978775" cy="1916113"/>
          </a:xfrm>
          <a:prstGeom prst="rect">
            <a:avLst/>
          </a:prstGeom>
        </p:spPr>
        <p:txBody>
          <a:bodyPr vert="horz" lIns="417479" tIns="208739" rIns="417479" bIns="208739" rtlCol="1" anchor="ctr"/>
          <a:lstStyle>
            <a:lvl1pPr algn="ctr" eaLnBrk="1" hangingPunct="1">
              <a:defRPr sz="4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D714-D741-69E4-74FD-E2374DF70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0475" y="33366075"/>
            <a:ext cx="5878513" cy="1916113"/>
          </a:xfrm>
          <a:prstGeom prst="rect">
            <a:avLst/>
          </a:prstGeom>
        </p:spPr>
        <p:txBody>
          <a:bodyPr vert="horz" wrap="square" lIns="417479" tIns="208739" rIns="417479" bIns="20873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5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6B992D0-5375-4542-AD3B-7D9C7B336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71863" rtl="1" eaLnBrk="0" fontAlgn="base" hangingPunct="0">
        <a:spcBef>
          <a:spcPct val="0"/>
        </a:spcBef>
        <a:spcAft>
          <a:spcPct val="0"/>
        </a:spcAft>
        <a:defRPr sz="16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2pPr>
      <a:lvl3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3pPr>
      <a:lvl4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4pPr>
      <a:lvl5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5pPr>
      <a:lvl6pPr marL="380482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6pPr>
      <a:lvl7pPr marL="760964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7pPr>
      <a:lvl8pPr marL="1141446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8pPr>
      <a:lvl9pPr marL="1521927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9pPr>
    </p:titleStyle>
    <p:bodyStyle>
      <a:lvl1pPr marL="1301750" indent="-1301750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20988" indent="-1084263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41813" indent="-866775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78538" indent="-866775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816850" indent="-866775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554223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6pPr>
      <a:lvl7pPr marL="11291351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7pPr>
      <a:lvl8pPr marL="13028487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8pPr>
      <a:lvl9pPr marL="14765616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1pPr>
      <a:lvl2pPr marL="1737128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2pPr>
      <a:lvl3pPr marL="3474264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3pPr>
      <a:lvl4pPr marL="5211394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4pPr>
      <a:lvl5pPr marL="6948522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5pPr>
      <a:lvl6pPr marL="8685658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6pPr>
      <a:lvl7pPr marL="10422787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7pPr>
      <a:lvl8pPr marL="12159915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8pPr>
      <a:lvl9pPr marL="13897052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06293BC2-230F-24BA-EF33-DBF5D0728715}"/>
              </a:ext>
            </a:extLst>
          </p:cNvPr>
          <p:cNvSpPr/>
          <p:nvPr/>
        </p:nvSpPr>
        <p:spPr>
          <a:xfrm>
            <a:off x="347889" y="25195582"/>
            <a:ext cx="17499160" cy="625253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2D455D1E-E659-DBF5-3331-B0C65C45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9" y="409121"/>
            <a:ext cx="3259818" cy="10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CAC7E0E-EB9A-CBBB-4FDE-1840A48EA2E8}"/>
              </a:ext>
            </a:extLst>
          </p:cNvPr>
          <p:cNvSpPr txBox="1"/>
          <p:nvPr/>
        </p:nvSpPr>
        <p:spPr>
          <a:xfrm>
            <a:off x="4630682" y="585841"/>
            <a:ext cx="16891658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54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Attendance Management System - Carm</a:t>
            </a:r>
            <a:r>
              <a:rPr lang="fr-FR" sz="5400" b="1" dirty="0">
                <a:solidFill>
                  <a:srgbClr val="002060"/>
                </a:solidFill>
                <a:latin typeface="Aptos" panose="020B0004020202020204" pitchFamily="34" charset="0"/>
              </a:rPr>
              <a:t>ey</a:t>
            </a:r>
            <a:r>
              <a:rPr lang="fr-FR" sz="54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 Gil Center</a:t>
            </a:r>
          </a:p>
          <a:p>
            <a:pPr algn="ctr"/>
            <a:r>
              <a:rPr lang="en-US" sz="48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Bar Shimon Malka &amp; Ofir Shahaf</a:t>
            </a:r>
            <a:endParaRPr lang="fr-FR" sz="48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algn="ctr" rtl="0"/>
            <a:r>
              <a:rPr lang="en-US" sz="48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Supervisor:</a:t>
            </a:r>
            <a:r>
              <a:rPr lang="en-US" sz="4800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en-US" sz="48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Dr. Naomi Unkelos Shpigel</a:t>
            </a:r>
            <a:endParaRPr lang="en-US" sz="4800" b="0" dirty="0">
              <a:solidFill>
                <a:srgbClr val="00206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E963A42-659F-6F13-509D-DFB1E99BE851}"/>
              </a:ext>
            </a:extLst>
          </p:cNvPr>
          <p:cNvSpPr txBox="1"/>
          <p:nvPr/>
        </p:nvSpPr>
        <p:spPr>
          <a:xfrm>
            <a:off x="13209986" y="4769507"/>
            <a:ext cx="11593286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Simple and accessible interface based on images.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Multilingual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Voice reading.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Real-time attendance and behavior monitoring.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Easy-to-follow report 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Future support on various platforms including touch screens</a:t>
            </a:r>
            <a:r>
              <a:rPr lang="en-US" sz="2800" dirty="0"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616A096-951E-5EE8-2368-5FBA329CFB2D}"/>
              </a:ext>
            </a:extLst>
          </p:cNvPr>
          <p:cNvSpPr txBox="1"/>
          <p:nvPr/>
        </p:nvSpPr>
        <p:spPr>
          <a:xfrm>
            <a:off x="347889" y="4780020"/>
            <a:ext cx="7935685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en-US" sz="3200" dirty="0">
              <a:latin typeface="Aptos" panose="020B0004020202020204" pitchFamily="34" charset="0"/>
            </a:endParaRPr>
          </a:p>
          <a:p>
            <a:r>
              <a:rPr lang="en-US" sz="3200" dirty="0">
                <a:latin typeface="Aptos" panose="020B0004020202020204" pitchFamily="34" charset="0"/>
              </a:rPr>
              <a:t>The Carmey Gil Center Challenged with inefficient, error-prone manual attendance tracking and lacked real-time emotional state monitoring.</a:t>
            </a:r>
          </a:p>
          <a:p>
            <a:endParaRPr lang="en-US" sz="3200" dirty="0">
              <a:latin typeface="Aptos" panose="020B00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944E03F-C1BE-F5BF-4124-F067B3BCDCC4}"/>
              </a:ext>
            </a:extLst>
          </p:cNvPr>
          <p:cNvSpPr txBox="1"/>
          <p:nvPr/>
        </p:nvSpPr>
        <p:spPr>
          <a:xfrm>
            <a:off x="337290" y="17352806"/>
            <a:ext cx="8131885" cy="692497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Regular meetings with the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WhatsApp group.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Feedback from the staff helped developing features</a:t>
            </a:r>
            <a:endParaRPr lang="he-IL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User-friendly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 Emotional tracking.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endParaRPr lang="he-IL" sz="2800" dirty="0">
              <a:latin typeface="Aptos" panose="020B0004020202020204" pitchFamily="34" charset="0"/>
            </a:endParaRPr>
          </a:p>
        </p:txBody>
      </p:sp>
      <p:grpSp>
        <p:nvGrpSpPr>
          <p:cNvPr id="113" name="קבוצה 112">
            <a:extLst>
              <a:ext uri="{FF2B5EF4-FFF2-40B4-BE49-F238E27FC236}">
                <a16:creationId xmlns:a16="http://schemas.microsoft.com/office/drawing/2014/main" id="{71637B43-4781-0E8C-9962-362C31D96772}"/>
              </a:ext>
            </a:extLst>
          </p:cNvPr>
          <p:cNvGrpSpPr/>
          <p:nvPr/>
        </p:nvGrpSpPr>
        <p:grpSpPr>
          <a:xfrm>
            <a:off x="8983542" y="16780118"/>
            <a:ext cx="15822623" cy="7814536"/>
            <a:chOff x="9859668" y="16907118"/>
            <a:chExt cx="14946497" cy="7602080"/>
          </a:xfrm>
        </p:grpSpPr>
        <p:sp>
          <p:nvSpPr>
            <p:cNvPr id="68" name="מלבן 67">
              <a:extLst>
                <a:ext uri="{FF2B5EF4-FFF2-40B4-BE49-F238E27FC236}">
                  <a16:creationId xmlns:a16="http://schemas.microsoft.com/office/drawing/2014/main" id="{897BB0A4-C929-D38A-2AEB-778D6B80D0F7}"/>
                </a:ext>
              </a:extLst>
            </p:cNvPr>
            <p:cNvSpPr/>
            <p:nvPr/>
          </p:nvSpPr>
          <p:spPr>
            <a:xfrm>
              <a:off x="9859668" y="16907118"/>
              <a:ext cx="14946497" cy="7602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BFC5025D-1107-E219-F1BF-8D8DD0A5EC56}"/>
                </a:ext>
              </a:extLst>
            </p:cNvPr>
            <p:cNvGrpSpPr/>
            <p:nvPr/>
          </p:nvGrpSpPr>
          <p:grpSpPr>
            <a:xfrm>
              <a:off x="10024780" y="16981741"/>
              <a:ext cx="11593659" cy="7479203"/>
              <a:chOff x="10122751" y="17876085"/>
              <a:chExt cx="11593659" cy="7479203"/>
            </a:xfrm>
            <a:solidFill>
              <a:schemeClr val="bg1"/>
            </a:solidFill>
          </p:grpSpPr>
          <p:pic>
            <p:nvPicPr>
              <p:cNvPr id="59" name="תמונה 58">
                <a:extLst>
                  <a:ext uri="{FF2B5EF4-FFF2-40B4-BE49-F238E27FC236}">
                    <a16:creationId xmlns:a16="http://schemas.microsoft.com/office/drawing/2014/main" id="{9E2BE8D9-8A91-B0E0-4823-2570A12F9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2751" y="17876085"/>
                <a:ext cx="8311706" cy="6088773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62" name="תמונה 61">
                <a:extLst>
                  <a:ext uri="{FF2B5EF4-FFF2-40B4-BE49-F238E27FC236}">
                    <a16:creationId xmlns:a16="http://schemas.microsoft.com/office/drawing/2014/main" id="{374A667E-3453-271A-8882-DC08423E1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16488" y="23792761"/>
                <a:ext cx="2601941" cy="1562527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67" name="תמונה 66">
                <a:extLst>
                  <a:ext uri="{FF2B5EF4-FFF2-40B4-BE49-F238E27FC236}">
                    <a16:creationId xmlns:a16="http://schemas.microsoft.com/office/drawing/2014/main" id="{8FD1F6F8-6517-08D8-0F88-37E619B97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38875" y="23964858"/>
                <a:ext cx="3777535" cy="135846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B08DB0A7-F9AC-2FFC-13E9-99082F2EFD5F}"/>
              </a:ext>
            </a:extLst>
          </p:cNvPr>
          <p:cNvSpPr txBox="1"/>
          <p:nvPr/>
        </p:nvSpPr>
        <p:spPr>
          <a:xfrm>
            <a:off x="15974479" y="17002353"/>
            <a:ext cx="505423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he-IL" sz="4000" b="1" u="sng" dirty="0">
              <a:solidFill>
                <a:schemeClr val="tx2"/>
              </a:solidFill>
              <a:latin typeface="Aptos" panose="020B0004020202020204" pitchFamily="34" charset="0"/>
            </a:endParaRPr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006681EB-EA00-2509-3982-9ACA57D51F83}"/>
              </a:ext>
            </a:extLst>
          </p:cNvPr>
          <p:cNvSpPr txBox="1"/>
          <p:nvPr/>
        </p:nvSpPr>
        <p:spPr>
          <a:xfrm>
            <a:off x="478851" y="25396778"/>
            <a:ext cx="6163157" cy="5016758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Automated attendance tracking with real-time updates.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Emotional state alerts via email.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Multilingual support and voice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Generate Excel reports.</a:t>
            </a:r>
            <a:endParaRPr lang="he-IL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Aptos" panose="020B0004020202020204" pitchFamily="34" charset="0"/>
            </a:endParaRPr>
          </a:p>
        </p:txBody>
      </p:sp>
      <p:grpSp>
        <p:nvGrpSpPr>
          <p:cNvPr id="117" name="קבוצה 116">
            <a:extLst>
              <a:ext uri="{FF2B5EF4-FFF2-40B4-BE49-F238E27FC236}">
                <a16:creationId xmlns:a16="http://schemas.microsoft.com/office/drawing/2014/main" id="{06027ED6-D512-59CC-8993-DBB70B499F66}"/>
              </a:ext>
            </a:extLst>
          </p:cNvPr>
          <p:cNvGrpSpPr/>
          <p:nvPr/>
        </p:nvGrpSpPr>
        <p:grpSpPr>
          <a:xfrm>
            <a:off x="7002410" y="25442552"/>
            <a:ext cx="6531903" cy="5947178"/>
            <a:chOff x="9756444" y="24865719"/>
            <a:chExt cx="8383170" cy="8275612"/>
          </a:xfrm>
        </p:grpSpPr>
        <p:pic>
          <p:nvPicPr>
            <p:cNvPr id="115" name="תמונה 114">
              <a:extLst>
                <a:ext uri="{FF2B5EF4-FFF2-40B4-BE49-F238E27FC236}">
                  <a16:creationId xmlns:a16="http://schemas.microsoft.com/office/drawing/2014/main" id="{3485814A-A60D-6BA2-44C7-8B320ECE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6444" y="25682215"/>
              <a:ext cx="8383170" cy="74591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תמונה 115">
              <a:extLst>
                <a:ext uri="{FF2B5EF4-FFF2-40B4-BE49-F238E27FC236}">
                  <a16:creationId xmlns:a16="http://schemas.microsoft.com/office/drawing/2014/main" id="{B5312712-0DB9-A310-C19F-AD93D4ECA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6444" y="24865719"/>
              <a:ext cx="8355875" cy="7525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7" name="תמונה 126">
            <a:extLst>
              <a:ext uri="{FF2B5EF4-FFF2-40B4-BE49-F238E27FC236}">
                <a16:creationId xmlns:a16="http://schemas.microsoft.com/office/drawing/2014/main" id="{FF67147B-DF4B-2D01-C311-562520C4B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15415" y="26398394"/>
            <a:ext cx="3821420" cy="3279802"/>
          </a:xfrm>
          <a:prstGeom prst="rect">
            <a:avLst/>
          </a:prstGeom>
        </p:spPr>
      </p:pic>
      <p:pic>
        <p:nvPicPr>
          <p:cNvPr id="129" name="תמונה 128">
            <a:extLst>
              <a:ext uri="{FF2B5EF4-FFF2-40B4-BE49-F238E27FC236}">
                <a16:creationId xmlns:a16="http://schemas.microsoft.com/office/drawing/2014/main" id="{A49F52B3-FCC1-0FD5-23EF-EF3837BE0CC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4166" t="13471" r="18458" b="10317"/>
          <a:stretch/>
        </p:blipFill>
        <p:spPr>
          <a:xfrm>
            <a:off x="22827360" y="5149572"/>
            <a:ext cx="1758484" cy="1989093"/>
          </a:xfrm>
          <a:prstGeom prst="rect">
            <a:avLst/>
          </a:prstGeom>
        </p:spPr>
      </p:pic>
      <p:pic>
        <p:nvPicPr>
          <p:cNvPr id="130" name="תמונה 129">
            <a:extLst>
              <a:ext uri="{FF2B5EF4-FFF2-40B4-BE49-F238E27FC236}">
                <a16:creationId xmlns:a16="http://schemas.microsoft.com/office/drawing/2014/main" id="{E2C9FEEF-B027-9FC3-AED5-461B637D52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1293" y="5288376"/>
            <a:ext cx="4500001" cy="2329102"/>
          </a:xfrm>
          <a:prstGeom prst="rect">
            <a:avLst/>
          </a:prstGeom>
        </p:spPr>
      </p:pic>
      <p:pic>
        <p:nvPicPr>
          <p:cNvPr id="132" name="גרפיקה 131" descr="אזהרה עם מילוי מלא">
            <a:extLst>
              <a:ext uri="{FF2B5EF4-FFF2-40B4-BE49-F238E27FC236}">
                <a16:creationId xmlns:a16="http://schemas.microsoft.com/office/drawing/2014/main" id="{AA85068B-FFE8-41B4-0138-5238713EB3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46769" y="3608924"/>
            <a:ext cx="1436774" cy="1436774"/>
          </a:xfrm>
          <a:prstGeom prst="rect">
            <a:avLst/>
          </a:prstGeom>
        </p:spPr>
      </p:pic>
      <p:grpSp>
        <p:nvGrpSpPr>
          <p:cNvPr id="165" name="קבוצה 164">
            <a:extLst>
              <a:ext uri="{FF2B5EF4-FFF2-40B4-BE49-F238E27FC236}">
                <a16:creationId xmlns:a16="http://schemas.microsoft.com/office/drawing/2014/main" id="{20433343-BB64-AA11-8C6A-D2E83E4EE822}"/>
              </a:ext>
            </a:extLst>
          </p:cNvPr>
          <p:cNvGrpSpPr/>
          <p:nvPr/>
        </p:nvGrpSpPr>
        <p:grpSpPr>
          <a:xfrm>
            <a:off x="296237" y="9238843"/>
            <a:ext cx="24504198" cy="6902177"/>
            <a:chOff x="286713" y="10020468"/>
            <a:chExt cx="24504198" cy="6902177"/>
          </a:xfrm>
        </p:grpSpPr>
        <p:sp>
          <p:nvSpPr>
            <p:cNvPr id="112" name="מלבן 111">
              <a:extLst>
                <a:ext uri="{FF2B5EF4-FFF2-40B4-BE49-F238E27FC236}">
                  <a16:creationId xmlns:a16="http://schemas.microsoft.com/office/drawing/2014/main" id="{61FC8652-5C57-055F-E390-93081979127B}"/>
                </a:ext>
              </a:extLst>
            </p:cNvPr>
            <p:cNvSpPr/>
            <p:nvPr/>
          </p:nvSpPr>
          <p:spPr>
            <a:xfrm>
              <a:off x="286713" y="10020468"/>
              <a:ext cx="24504198" cy="6902177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84" name="קבוצה 83">
              <a:extLst>
                <a:ext uri="{FF2B5EF4-FFF2-40B4-BE49-F238E27FC236}">
                  <a16:creationId xmlns:a16="http://schemas.microsoft.com/office/drawing/2014/main" id="{1B0D9071-60CB-99B5-133D-28FA6D7B87ED}"/>
                </a:ext>
              </a:extLst>
            </p:cNvPr>
            <p:cNvGrpSpPr/>
            <p:nvPr/>
          </p:nvGrpSpPr>
          <p:grpSpPr>
            <a:xfrm>
              <a:off x="1176665" y="10155508"/>
              <a:ext cx="22846644" cy="1239117"/>
              <a:chOff x="1019273" y="9212051"/>
              <a:chExt cx="22846644" cy="1239117"/>
            </a:xfrm>
          </p:grpSpPr>
          <p:grpSp>
            <p:nvGrpSpPr>
              <p:cNvPr id="85" name="קבוצה 84">
                <a:extLst>
                  <a:ext uri="{FF2B5EF4-FFF2-40B4-BE49-F238E27FC236}">
                    <a16:creationId xmlns:a16="http://schemas.microsoft.com/office/drawing/2014/main" id="{C456EE4A-52B9-7593-98AE-E62987DEAB56}"/>
                  </a:ext>
                </a:extLst>
              </p:cNvPr>
              <p:cNvGrpSpPr/>
              <p:nvPr/>
            </p:nvGrpSpPr>
            <p:grpSpPr>
              <a:xfrm>
                <a:off x="1937906" y="9441741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108" name="גרפיקה 107" descr="עקבות נעליים עם מילוי מלא">
                  <a:extLst>
                    <a:ext uri="{FF2B5EF4-FFF2-40B4-BE49-F238E27FC236}">
                      <a16:creationId xmlns:a16="http://schemas.microsoft.com/office/drawing/2014/main" id="{810EA5F8-52D0-1606-F348-06A22959C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9" name="גרפיקה 108" descr="עקבות נעליים עם מילוי מלא">
                  <a:extLst>
                    <a:ext uri="{FF2B5EF4-FFF2-40B4-BE49-F238E27FC236}">
                      <a16:creationId xmlns:a16="http://schemas.microsoft.com/office/drawing/2014/main" id="{4C23E1F5-59B7-B108-7AE4-57D557061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0" name="גרפיקה 109" descr="עקבות נעליים עם מילוי מלא">
                  <a:extLst>
                    <a:ext uri="{FF2B5EF4-FFF2-40B4-BE49-F238E27FC236}">
                      <a16:creationId xmlns:a16="http://schemas.microsoft.com/office/drawing/2014/main" id="{FA8EE5E0-2A0A-1336-5967-17DF6B159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1" name="גרפיקה 110" descr="עקבות נעליים עם מילוי מלא">
                  <a:extLst>
                    <a:ext uri="{FF2B5EF4-FFF2-40B4-BE49-F238E27FC236}">
                      <a16:creationId xmlns:a16="http://schemas.microsoft.com/office/drawing/2014/main" id="{E692FB2D-D5E9-BD68-70F1-731907715A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6" name="קבוצה 85">
                <a:extLst>
                  <a:ext uri="{FF2B5EF4-FFF2-40B4-BE49-F238E27FC236}">
                    <a16:creationId xmlns:a16="http://schemas.microsoft.com/office/drawing/2014/main" id="{3D819871-ECF7-E041-961A-473E5682DC87}"/>
                  </a:ext>
                </a:extLst>
              </p:cNvPr>
              <p:cNvGrpSpPr/>
              <p:nvPr/>
            </p:nvGrpSpPr>
            <p:grpSpPr>
              <a:xfrm>
                <a:off x="6870235" y="9436007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104" name="גרפיקה 103" descr="עקבות נעליים עם מילוי מלא">
                  <a:extLst>
                    <a:ext uri="{FF2B5EF4-FFF2-40B4-BE49-F238E27FC236}">
                      <a16:creationId xmlns:a16="http://schemas.microsoft.com/office/drawing/2014/main" id="{2554046F-D464-78A2-9EDC-C691166B6D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5" name="גרפיקה 104" descr="עקבות נעליים עם מילוי מלא">
                  <a:extLst>
                    <a:ext uri="{FF2B5EF4-FFF2-40B4-BE49-F238E27FC236}">
                      <a16:creationId xmlns:a16="http://schemas.microsoft.com/office/drawing/2014/main" id="{BDF572B7-77B3-92B0-B61F-1A7620737D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6" name="גרפיקה 105" descr="עקבות נעליים עם מילוי מלא">
                  <a:extLst>
                    <a:ext uri="{FF2B5EF4-FFF2-40B4-BE49-F238E27FC236}">
                      <a16:creationId xmlns:a16="http://schemas.microsoft.com/office/drawing/2014/main" id="{4261EDB2-2366-E354-0FAD-17984508A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7" name="גרפיקה 106" descr="עקבות נעליים עם מילוי מלא">
                  <a:extLst>
                    <a:ext uri="{FF2B5EF4-FFF2-40B4-BE49-F238E27FC236}">
                      <a16:creationId xmlns:a16="http://schemas.microsoft.com/office/drawing/2014/main" id="{AD1C5A64-F89B-D507-0308-7B0C7ECA6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7" name="קבוצה 86">
                <a:extLst>
                  <a:ext uri="{FF2B5EF4-FFF2-40B4-BE49-F238E27FC236}">
                    <a16:creationId xmlns:a16="http://schemas.microsoft.com/office/drawing/2014/main" id="{041FC0C9-217C-0A9F-AD7E-35363498E7A0}"/>
                  </a:ext>
                </a:extLst>
              </p:cNvPr>
              <p:cNvGrpSpPr/>
              <p:nvPr/>
            </p:nvGrpSpPr>
            <p:grpSpPr>
              <a:xfrm>
                <a:off x="11722504" y="9447474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100" name="גרפיקה 99" descr="עקבות נעליים עם מילוי מלא">
                  <a:extLst>
                    <a:ext uri="{FF2B5EF4-FFF2-40B4-BE49-F238E27FC236}">
                      <a16:creationId xmlns:a16="http://schemas.microsoft.com/office/drawing/2014/main" id="{BB36DF85-8253-47D4-40CF-783443585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1" name="גרפיקה 100" descr="עקבות נעליים עם מילוי מלא">
                  <a:extLst>
                    <a:ext uri="{FF2B5EF4-FFF2-40B4-BE49-F238E27FC236}">
                      <a16:creationId xmlns:a16="http://schemas.microsoft.com/office/drawing/2014/main" id="{DEEA74B5-CD7A-63EC-55F4-803EA2D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2" name="גרפיקה 101" descr="עקבות נעליים עם מילוי מלא">
                  <a:extLst>
                    <a:ext uri="{FF2B5EF4-FFF2-40B4-BE49-F238E27FC236}">
                      <a16:creationId xmlns:a16="http://schemas.microsoft.com/office/drawing/2014/main" id="{E3B55BD5-5F3D-EABE-FFE3-3125380F8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" name="גרפיקה 102" descr="עקבות נעליים עם מילוי מלא">
                  <a:extLst>
                    <a:ext uri="{FF2B5EF4-FFF2-40B4-BE49-F238E27FC236}">
                      <a16:creationId xmlns:a16="http://schemas.microsoft.com/office/drawing/2014/main" id="{DBF28D9B-0C97-62FD-F4F6-911AC00DB4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8" name="קבוצה 87">
                <a:extLst>
                  <a:ext uri="{FF2B5EF4-FFF2-40B4-BE49-F238E27FC236}">
                    <a16:creationId xmlns:a16="http://schemas.microsoft.com/office/drawing/2014/main" id="{680FA618-D53B-B59E-0B29-3EE28DA6CD78}"/>
                  </a:ext>
                </a:extLst>
              </p:cNvPr>
              <p:cNvGrpSpPr/>
              <p:nvPr/>
            </p:nvGrpSpPr>
            <p:grpSpPr>
              <a:xfrm>
                <a:off x="16681422" y="9436007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96" name="גרפיקה 95" descr="עקבות נעליים עם מילוי מלא">
                  <a:extLst>
                    <a:ext uri="{FF2B5EF4-FFF2-40B4-BE49-F238E27FC236}">
                      <a16:creationId xmlns:a16="http://schemas.microsoft.com/office/drawing/2014/main" id="{24DBD6BC-91E7-07BE-353F-4A8E9D6E2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7" name="גרפיקה 96" descr="עקבות נעליים עם מילוי מלא">
                  <a:extLst>
                    <a:ext uri="{FF2B5EF4-FFF2-40B4-BE49-F238E27FC236}">
                      <a16:creationId xmlns:a16="http://schemas.microsoft.com/office/drawing/2014/main" id="{142C0BF7-C5D6-FCBC-1F14-15E9DE41A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8" name="גרפיקה 97" descr="עקבות נעליים עם מילוי מלא">
                  <a:extLst>
                    <a:ext uri="{FF2B5EF4-FFF2-40B4-BE49-F238E27FC236}">
                      <a16:creationId xmlns:a16="http://schemas.microsoft.com/office/drawing/2014/main" id="{A31C4606-F939-9407-CD6B-53BA06716C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9" name="גרפיקה 98" descr="עקבות נעליים עם מילוי מלא">
                  <a:extLst>
                    <a:ext uri="{FF2B5EF4-FFF2-40B4-BE49-F238E27FC236}">
                      <a16:creationId xmlns:a16="http://schemas.microsoft.com/office/drawing/2014/main" id="{1D6F5A04-EAE5-9961-AC01-A19BF154DC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89" name="גרפיקה 88" descr="עקבות נעליים עם מילוי מלא">
                <a:extLst>
                  <a:ext uri="{FF2B5EF4-FFF2-40B4-BE49-F238E27FC236}">
                    <a16:creationId xmlns:a16="http://schemas.microsoft.com/office/drawing/2014/main" id="{D45658FE-A897-EDA4-0C8F-199CD7B59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5400000">
                <a:off x="20914572" y="9432114"/>
                <a:ext cx="906615" cy="914400"/>
              </a:xfrm>
              <a:prstGeom prst="rect">
                <a:avLst/>
              </a:prstGeom>
            </p:spPr>
          </p:pic>
          <p:pic>
            <p:nvPicPr>
              <p:cNvPr id="90" name="גרפיקה 89" descr="עקבות נעליים עם מילוי מלא">
                <a:extLst>
                  <a:ext uri="{FF2B5EF4-FFF2-40B4-BE49-F238E27FC236}">
                    <a16:creationId xmlns:a16="http://schemas.microsoft.com/office/drawing/2014/main" id="{302A82D4-5325-118A-ADC2-EA134E40F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5400000">
                <a:off x="21828972" y="9443582"/>
                <a:ext cx="906615" cy="914400"/>
              </a:xfrm>
              <a:prstGeom prst="rect">
                <a:avLst/>
              </a:prstGeom>
            </p:spPr>
          </p:pic>
          <p:pic>
            <p:nvPicPr>
              <p:cNvPr id="91" name="גרפיקה 90" descr="דגל קו מיתאר">
                <a:extLst>
                  <a:ext uri="{FF2B5EF4-FFF2-40B4-BE49-F238E27FC236}">
                    <a16:creationId xmlns:a16="http://schemas.microsoft.com/office/drawing/2014/main" id="{140B1B42-7F02-FC51-1EEC-3AE322067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807544" y="9223519"/>
                <a:ext cx="1140279" cy="1130571"/>
              </a:xfrm>
              <a:prstGeom prst="rect">
                <a:avLst/>
              </a:prstGeom>
            </p:spPr>
          </p:pic>
          <p:pic>
            <p:nvPicPr>
              <p:cNvPr id="92" name="גרפיקה 91" descr="דגל קו מיתאר">
                <a:extLst>
                  <a:ext uri="{FF2B5EF4-FFF2-40B4-BE49-F238E27FC236}">
                    <a16:creationId xmlns:a16="http://schemas.microsoft.com/office/drawing/2014/main" id="{A6F224EF-4E89-CE88-E763-B842756E5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5758936" y="9217792"/>
                <a:ext cx="1134488" cy="1124829"/>
              </a:xfrm>
              <a:prstGeom prst="rect">
                <a:avLst/>
              </a:prstGeom>
            </p:spPr>
          </p:pic>
          <p:pic>
            <p:nvPicPr>
              <p:cNvPr id="93" name="גרפיקה 92" descr="דגל קו מיתאר">
                <a:extLst>
                  <a:ext uri="{FF2B5EF4-FFF2-40B4-BE49-F238E27FC236}">
                    <a16:creationId xmlns:a16="http://schemas.microsoft.com/office/drawing/2014/main" id="{7ABEB892-4FA9-75EE-AB5D-D2C3ECAFD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848161" y="9212051"/>
                <a:ext cx="1140279" cy="1130571"/>
              </a:xfrm>
              <a:prstGeom prst="rect">
                <a:avLst/>
              </a:prstGeom>
            </p:spPr>
          </p:pic>
          <p:pic>
            <p:nvPicPr>
              <p:cNvPr id="94" name="גרפיקה 93" descr="דגל קו מיתאר">
                <a:extLst>
                  <a:ext uri="{FF2B5EF4-FFF2-40B4-BE49-F238E27FC236}">
                    <a16:creationId xmlns:a16="http://schemas.microsoft.com/office/drawing/2014/main" id="{A3E4288B-8BFB-2849-C608-5C8AEBCE4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019273" y="9217791"/>
                <a:ext cx="1134488" cy="1124829"/>
              </a:xfrm>
              <a:prstGeom prst="rect">
                <a:avLst/>
              </a:prstGeom>
            </p:spPr>
          </p:pic>
          <p:pic>
            <p:nvPicPr>
              <p:cNvPr id="95" name="גרפיקה 94" descr="דגל קו מיתאר">
                <a:extLst>
                  <a:ext uri="{FF2B5EF4-FFF2-40B4-BE49-F238E27FC236}">
                    <a16:creationId xmlns:a16="http://schemas.microsoft.com/office/drawing/2014/main" id="{48C5A9B9-DB1A-7837-870E-6AC7769BF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2732561" y="9327461"/>
                <a:ext cx="1133356" cy="1123707"/>
              </a:xfrm>
              <a:prstGeom prst="rect">
                <a:avLst/>
              </a:prstGeom>
            </p:spPr>
          </p:pic>
        </p:grpSp>
        <p:grpSp>
          <p:nvGrpSpPr>
            <p:cNvPr id="163" name="קבוצה 162">
              <a:extLst>
                <a:ext uri="{FF2B5EF4-FFF2-40B4-BE49-F238E27FC236}">
                  <a16:creationId xmlns:a16="http://schemas.microsoft.com/office/drawing/2014/main" id="{F8C9B567-28AB-D411-CD32-D10375EF694D}"/>
                </a:ext>
              </a:extLst>
            </p:cNvPr>
            <p:cNvGrpSpPr/>
            <p:nvPr/>
          </p:nvGrpSpPr>
          <p:grpSpPr>
            <a:xfrm>
              <a:off x="526468" y="11570509"/>
              <a:ext cx="24181727" cy="5314800"/>
              <a:chOff x="431074" y="10035713"/>
              <a:chExt cx="24181727" cy="5314800"/>
            </a:xfrm>
          </p:grpSpPr>
          <p:grpSp>
            <p:nvGrpSpPr>
              <p:cNvPr id="151" name="קבוצה 150">
                <a:extLst>
                  <a:ext uri="{FF2B5EF4-FFF2-40B4-BE49-F238E27FC236}">
                    <a16:creationId xmlns:a16="http://schemas.microsoft.com/office/drawing/2014/main" id="{FEE014A7-4D0C-1288-D09A-90483546D9CA}"/>
                  </a:ext>
                </a:extLst>
              </p:cNvPr>
              <p:cNvGrpSpPr/>
              <p:nvPr/>
            </p:nvGrpSpPr>
            <p:grpSpPr>
              <a:xfrm>
                <a:off x="431074" y="10035713"/>
                <a:ext cx="24181727" cy="5207869"/>
                <a:chOff x="747864" y="16077681"/>
                <a:chExt cx="24181727" cy="5207869"/>
              </a:xfrm>
            </p:grpSpPr>
            <p:sp>
              <p:nvSpPr>
                <p:cNvPr id="152" name="מלבן 151">
                  <a:extLst>
                    <a:ext uri="{FF2B5EF4-FFF2-40B4-BE49-F238E27FC236}">
                      <a16:creationId xmlns:a16="http://schemas.microsoft.com/office/drawing/2014/main" id="{61FBE65E-237A-391F-A047-B3D243DCBC4F}"/>
                    </a:ext>
                  </a:extLst>
                </p:cNvPr>
                <p:cNvSpPr/>
                <p:nvPr/>
              </p:nvSpPr>
              <p:spPr>
                <a:xfrm>
                  <a:off x="20386932" y="16109179"/>
                  <a:ext cx="4444065" cy="51763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>
                    <a:latin typeface="Aptos" panose="020B0004020202020204" pitchFamily="34" charset="0"/>
                  </a:endParaRPr>
                </a:p>
              </p:txBody>
            </p:sp>
            <p:grpSp>
              <p:nvGrpSpPr>
                <p:cNvPr id="153" name="קבוצה 152">
                  <a:extLst>
                    <a:ext uri="{FF2B5EF4-FFF2-40B4-BE49-F238E27FC236}">
                      <a16:creationId xmlns:a16="http://schemas.microsoft.com/office/drawing/2014/main" id="{55E7ABAC-C301-F373-2DD6-CD772710DF1A}"/>
                    </a:ext>
                  </a:extLst>
                </p:cNvPr>
                <p:cNvGrpSpPr/>
                <p:nvPr/>
              </p:nvGrpSpPr>
              <p:grpSpPr>
                <a:xfrm>
                  <a:off x="747864" y="16077681"/>
                  <a:ext cx="24181727" cy="5207869"/>
                  <a:chOff x="747864" y="16077681"/>
                  <a:chExt cx="24181727" cy="5207869"/>
                </a:xfrm>
              </p:grpSpPr>
              <p:sp>
                <p:nvSpPr>
                  <p:cNvPr id="154" name="מלבן 153">
                    <a:extLst>
                      <a:ext uri="{FF2B5EF4-FFF2-40B4-BE49-F238E27FC236}">
                        <a16:creationId xmlns:a16="http://schemas.microsoft.com/office/drawing/2014/main" id="{1E04AEF3-C62F-51A2-F335-978F6AA555A3}"/>
                      </a:ext>
                    </a:extLst>
                  </p:cNvPr>
                  <p:cNvSpPr/>
                  <p:nvPr/>
                </p:nvSpPr>
                <p:spPr>
                  <a:xfrm>
                    <a:off x="13915565" y="16109179"/>
                    <a:ext cx="5910259" cy="517637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55" name="מלבן 154">
                    <a:extLst>
                      <a:ext uri="{FF2B5EF4-FFF2-40B4-BE49-F238E27FC236}">
                        <a16:creationId xmlns:a16="http://schemas.microsoft.com/office/drawing/2014/main" id="{C1067492-D36C-1262-9DA2-9096FB182B3D}"/>
                      </a:ext>
                    </a:extLst>
                  </p:cNvPr>
                  <p:cNvSpPr/>
                  <p:nvPr/>
                </p:nvSpPr>
                <p:spPr>
                  <a:xfrm>
                    <a:off x="9471888" y="16097982"/>
                    <a:ext cx="3763003" cy="517637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156" name="מלבן 155">
                    <a:extLst>
                      <a:ext uri="{FF2B5EF4-FFF2-40B4-BE49-F238E27FC236}">
                        <a16:creationId xmlns:a16="http://schemas.microsoft.com/office/drawing/2014/main" id="{18F9F995-82C8-0E5C-FF49-FE0A70909010}"/>
                      </a:ext>
                    </a:extLst>
                  </p:cNvPr>
                  <p:cNvSpPr/>
                  <p:nvPr/>
                </p:nvSpPr>
                <p:spPr>
                  <a:xfrm>
                    <a:off x="5108287" y="16077681"/>
                    <a:ext cx="3585928" cy="514789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57" name="מלבן 156">
                    <a:extLst>
                      <a:ext uri="{FF2B5EF4-FFF2-40B4-BE49-F238E27FC236}">
                        <a16:creationId xmlns:a16="http://schemas.microsoft.com/office/drawing/2014/main" id="{8AA5A347-E1A5-297B-490D-861569A256D6}"/>
                      </a:ext>
                    </a:extLst>
                  </p:cNvPr>
                  <p:cNvSpPr/>
                  <p:nvPr/>
                </p:nvSpPr>
                <p:spPr>
                  <a:xfrm>
                    <a:off x="747864" y="16147047"/>
                    <a:ext cx="3548589" cy="512730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58" name="תיבת טקסט 157">
                    <a:extLst>
                      <a:ext uri="{FF2B5EF4-FFF2-40B4-BE49-F238E27FC236}">
                        <a16:creationId xmlns:a16="http://schemas.microsoft.com/office/drawing/2014/main" id="{BF9781B3-B28F-7B0C-4698-0564610476EB}"/>
                      </a:ext>
                    </a:extLst>
                  </p:cNvPr>
                  <p:cNvSpPr txBox="1"/>
                  <p:nvPr/>
                </p:nvSpPr>
                <p:spPr>
                  <a:xfrm>
                    <a:off x="975316" y="16274659"/>
                    <a:ext cx="3331027" cy="3724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3200" b="1" dirty="0">
                        <a:latin typeface="Aptos" panose="020B0004020202020204" pitchFamily="34" charset="0"/>
                      </a:rPr>
                      <a:t>Problem Definition and Research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Identifying the challenges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literature review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Defining the solution</a:t>
                    </a:r>
                    <a:r>
                      <a:rPr lang="en-US" dirty="0">
                        <a:latin typeface="Aptos" panose="020B0004020202020204" pitchFamily="34" charset="0"/>
                      </a:rPr>
                      <a:t>.</a:t>
                    </a:r>
                  </a:p>
                </p:txBody>
              </p:sp>
              <p:sp>
                <p:nvSpPr>
                  <p:cNvPr id="159" name="תיבת טקסט 158">
                    <a:extLst>
                      <a:ext uri="{FF2B5EF4-FFF2-40B4-BE49-F238E27FC236}">
                        <a16:creationId xmlns:a16="http://schemas.microsoft.com/office/drawing/2014/main" id="{CF1FC055-46D2-F3F8-DFFE-D04C5325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5347282" y="16274659"/>
                    <a:ext cx="3298371" cy="36009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3200" b="1" dirty="0">
                        <a:latin typeface="Aptos" panose="020B0004020202020204" pitchFamily="34" charset="0"/>
                      </a:rPr>
                      <a:t>Planning</a:t>
                    </a:r>
                    <a:endParaRPr lang="en-US" sz="3200" dirty="0">
                      <a:latin typeface="Aptos" panose="020B0004020202020204" pitchFamily="34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Gathering requirement. Analyzing daily processes.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define the system's key features.</a:t>
                    </a:r>
                  </a:p>
                </p:txBody>
              </p:sp>
              <p:sp>
                <p:nvSpPr>
                  <p:cNvPr id="160" name="תיבת טקסט 159">
                    <a:extLst>
                      <a:ext uri="{FF2B5EF4-FFF2-40B4-BE49-F238E27FC236}">
                        <a16:creationId xmlns:a16="http://schemas.microsoft.com/office/drawing/2014/main" id="{DF1CF8B1-B15E-DD3A-84DD-5479B07623E9}"/>
                      </a:ext>
                    </a:extLst>
                  </p:cNvPr>
                  <p:cNvSpPr txBox="1"/>
                  <p:nvPr/>
                </p:nvSpPr>
                <p:spPr>
                  <a:xfrm>
                    <a:off x="9532654" y="16305443"/>
                    <a:ext cx="3842883" cy="36009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r>
                      <a:rPr lang="en-US" sz="3200" b="1" dirty="0">
                        <a:latin typeface="Aptos" panose="020B0004020202020204" pitchFamily="34" charset="0"/>
                      </a:rPr>
                      <a:t>Design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Creating prototypes for the user interface. Designing the system architecture.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Incorporating early feedback from staff.</a:t>
                    </a:r>
                    <a:endParaRPr lang="en-US" sz="3200" dirty="0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161" name="תיבת טקסט 160">
                    <a:extLst>
                      <a:ext uri="{FF2B5EF4-FFF2-40B4-BE49-F238E27FC236}">
                        <a16:creationId xmlns:a16="http://schemas.microsoft.com/office/drawing/2014/main" id="{5B120E7D-E88A-76A3-FD64-BDEF4E4FD688}"/>
                      </a:ext>
                    </a:extLst>
                  </p:cNvPr>
                  <p:cNvSpPr txBox="1"/>
                  <p:nvPr/>
                </p:nvSpPr>
                <p:spPr>
                  <a:xfrm>
                    <a:off x="14085353" y="16274659"/>
                    <a:ext cx="5391262" cy="48936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r>
                      <a:rPr lang="en-US" sz="3200" b="1" dirty="0">
                        <a:latin typeface="Aptos" panose="020B0004020202020204" pitchFamily="34" charset="0"/>
                      </a:rPr>
                      <a:t>Development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User interface with React.js.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Backend with Node.js and Express.js.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Excel reports via XLSX library.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Emails with Nodemailer.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Text translation using Google Translate API.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 Voice feedback via Web Speech API.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2800" dirty="0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162" name="תיבת טקסט 161">
                    <a:extLst>
                      <a:ext uri="{FF2B5EF4-FFF2-40B4-BE49-F238E27FC236}">
                        <a16:creationId xmlns:a16="http://schemas.microsoft.com/office/drawing/2014/main" id="{9619061F-72CF-2274-DF6B-A99F5770151C}"/>
                      </a:ext>
                    </a:extLst>
                  </p:cNvPr>
                  <p:cNvSpPr txBox="1"/>
                  <p:nvPr/>
                </p:nvSpPr>
                <p:spPr>
                  <a:xfrm>
                    <a:off x="20434250" y="16274659"/>
                    <a:ext cx="4495341" cy="452431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r>
                      <a:rPr lang="en-US" sz="3200" b="1" dirty="0">
                        <a:latin typeface="Aptos" panose="020B0004020202020204" pitchFamily="34" charset="0"/>
                      </a:rPr>
                      <a:t>Implementation and Testing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Testing individual features, functionality and compatibility with the overall system.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 Conducting tests on various devices.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Training the center’s manager and staff .</a:t>
                    </a:r>
                    <a:endParaRPr lang="he-IL" sz="2800" dirty="0">
                      <a:latin typeface="Aptos" panose="020B0004020202020204" pitchFamily="34" charset="0"/>
                    </a:endParaRPr>
                  </a:p>
                </p:txBody>
              </p:sp>
            </p:grpSp>
          </p:grpSp>
          <p:pic>
            <p:nvPicPr>
              <p:cNvPr id="149" name="גרפיקה 148" descr="סיעור מוחות קבוצתי עם מילוי מלא">
                <a:extLst>
                  <a:ext uri="{FF2B5EF4-FFF2-40B4-BE49-F238E27FC236}">
                    <a16:creationId xmlns:a16="http://schemas.microsoft.com/office/drawing/2014/main" id="{38191C54-7659-F4F5-D798-AE8AC351D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941518" y="14009808"/>
                <a:ext cx="1173801" cy="1173801"/>
              </a:xfrm>
              <a:prstGeom prst="rect">
                <a:avLst/>
              </a:prstGeom>
            </p:spPr>
          </p:pic>
          <p:pic>
            <p:nvPicPr>
              <p:cNvPr id="141" name="גרפיקה 140" descr="שרטוט עם מילוי מלא">
                <a:extLst>
                  <a:ext uri="{FF2B5EF4-FFF2-40B4-BE49-F238E27FC236}">
                    <a16:creationId xmlns:a16="http://schemas.microsoft.com/office/drawing/2014/main" id="{EA71CD58-B2DB-FBA9-3DE5-6FFCD755B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096362" y="13978313"/>
                <a:ext cx="1265269" cy="1265269"/>
              </a:xfrm>
              <a:prstGeom prst="rect">
                <a:avLst/>
              </a:prstGeom>
            </p:spPr>
          </p:pic>
          <p:pic>
            <p:nvPicPr>
              <p:cNvPr id="143" name="גרפיקה 142" descr="ממשק משתמש וחוויית משתמש עם מילוי מלא">
                <a:extLst>
                  <a:ext uri="{FF2B5EF4-FFF2-40B4-BE49-F238E27FC236}">
                    <a16:creationId xmlns:a16="http://schemas.microsoft.com/office/drawing/2014/main" id="{7A486313-2E8C-4EE6-1CDE-E56C113F3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1750864" y="14243102"/>
                <a:ext cx="1107411" cy="1107411"/>
              </a:xfrm>
              <a:prstGeom prst="rect">
                <a:avLst/>
              </a:prstGeom>
            </p:spPr>
          </p:pic>
          <p:pic>
            <p:nvPicPr>
              <p:cNvPr id="145" name="גרפיקה 144" descr="מתכנת זכר עם מילוי מלא">
                <a:extLst>
                  <a:ext uri="{FF2B5EF4-FFF2-40B4-BE49-F238E27FC236}">
                    <a16:creationId xmlns:a16="http://schemas.microsoft.com/office/drawing/2014/main" id="{0F5E33B2-F621-22D2-774E-B00C145FD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8401623" y="14118136"/>
                <a:ext cx="1107411" cy="1107411"/>
              </a:xfrm>
              <a:prstGeom prst="rect">
                <a:avLst/>
              </a:prstGeom>
            </p:spPr>
          </p:pic>
        </p:grpSp>
      </p:grpSp>
      <p:pic>
        <p:nvPicPr>
          <p:cNvPr id="147" name="גרפיקה 146" descr="רשימת פעולות לביצוע עם מילוי מלא">
            <a:extLst>
              <a:ext uri="{FF2B5EF4-FFF2-40B4-BE49-F238E27FC236}">
                <a16:creationId xmlns:a16="http://schemas.microsoft.com/office/drawing/2014/main" id="{12CA138C-CB39-890B-0DEF-B1BAF0B796B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585939" y="15082656"/>
            <a:ext cx="1022543" cy="102254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CF804879-9375-5EF8-4DBE-DE3F57CC7A5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79447" y="21040979"/>
            <a:ext cx="5481579" cy="2768713"/>
          </a:xfrm>
          <a:prstGeom prst="rect">
            <a:avLst/>
          </a:prstGeom>
        </p:spPr>
      </p:pic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392C786A-0A42-1568-9C56-8C1BA501FF70}"/>
              </a:ext>
            </a:extLst>
          </p:cNvPr>
          <p:cNvSpPr/>
          <p:nvPr/>
        </p:nvSpPr>
        <p:spPr>
          <a:xfrm>
            <a:off x="353416" y="3875754"/>
            <a:ext cx="5473218" cy="925585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0D957B95-9743-4E16-9F12-E0867C10AF19}"/>
              </a:ext>
            </a:extLst>
          </p:cNvPr>
          <p:cNvSpPr/>
          <p:nvPr/>
        </p:nvSpPr>
        <p:spPr>
          <a:xfrm>
            <a:off x="13196872" y="3865308"/>
            <a:ext cx="671780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Key Solution Requirements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ED8786D-662F-F9AA-4614-71EFC28226A6}"/>
              </a:ext>
            </a:extLst>
          </p:cNvPr>
          <p:cNvSpPr/>
          <p:nvPr/>
        </p:nvSpPr>
        <p:spPr>
          <a:xfrm>
            <a:off x="296237" y="8252513"/>
            <a:ext cx="757668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Process Engineering - Overflow</a:t>
            </a:r>
            <a:endParaRPr lang="he-IL" sz="40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4667F8B-844E-2422-25FD-2A34763668AA}"/>
              </a:ext>
            </a:extLst>
          </p:cNvPr>
          <p:cNvSpPr/>
          <p:nvPr/>
        </p:nvSpPr>
        <p:spPr>
          <a:xfrm>
            <a:off x="388807" y="16359241"/>
            <a:ext cx="8172487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Collaboration with Carmey Gil Center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7E86D71-3068-4B83-4728-F95A6F11E2C1}"/>
              </a:ext>
            </a:extLst>
          </p:cNvPr>
          <p:cNvSpPr/>
          <p:nvPr/>
        </p:nvSpPr>
        <p:spPr>
          <a:xfrm>
            <a:off x="14348176" y="16381074"/>
            <a:ext cx="4823420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System Architecture</a:t>
            </a:r>
            <a:endParaRPr lang="he-IL" sz="36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9872AEB-ED38-B48E-A5C8-2813A0424423}"/>
              </a:ext>
            </a:extLst>
          </p:cNvPr>
          <p:cNvSpPr/>
          <p:nvPr/>
        </p:nvSpPr>
        <p:spPr>
          <a:xfrm>
            <a:off x="316960" y="24476726"/>
            <a:ext cx="485153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Findings and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EC030D-2219-3956-3530-9B6D5C719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8"/>
          <a:stretch/>
        </p:blipFill>
        <p:spPr bwMode="auto">
          <a:xfrm>
            <a:off x="698098" y="33046708"/>
            <a:ext cx="5120864" cy="236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C8F18-0CEA-43AD-7496-EAC525067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12" y="32279053"/>
            <a:ext cx="4309873" cy="329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F4498B-95C3-0E50-7658-856D24C6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949" y="32166972"/>
            <a:ext cx="6091522" cy="340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A2E1E21-02BD-3FFA-0BD9-8F1FCF87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334" y="32223466"/>
            <a:ext cx="3749306" cy="340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FEEE35C7-B547-05E0-D199-0D05D621F89C}"/>
              </a:ext>
            </a:extLst>
          </p:cNvPr>
          <p:cNvSpPr/>
          <p:nvPr/>
        </p:nvSpPr>
        <p:spPr>
          <a:xfrm>
            <a:off x="316960" y="31724143"/>
            <a:ext cx="5816176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Main Screen in the System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2194D5D-B490-84C9-9AE8-D281F235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400" y="30705390"/>
            <a:ext cx="3733035" cy="49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תמונה 77">
            <a:extLst>
              <a:ext uri="{FF2B5EF4-FFF2-40B4-BE49-F238E27FC236}">
                <a16:creationId xmlns:a16="http://schemas.microsoft.com/office/drawing/2014/main" id="{3642E1CC-B06C-EAA3-C68B-9A7732E67B3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8300718" y="17582013"/>
            <a:ext cx="6251445" cy="5489975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5ED4625-B375-92B1-7268-7FED0B700275}"/>
              </a:ext>
            </a:extLst>
          </p:cNvPr>
          <p:cNvSpPr/>
          <p:nvPr/>
        </p:nvSpPr>
        <p:spPr>
          <a:xfrm>
            <a:off x="18207451" y="25628686"/>
            <a:ext cx="6629778" cy="48252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0019BCD-B361-BC67-7721-A2ACF0FC5165}"/>
              </a:ext>
            </a:extLst>
          </p:cNvPr>
          <p:cNvSpPr/>
          <p:nvPr/>
        </p:nvSpPr>
        <p:spPr>
          <a:xfrm>
            <a:off x="19109026" y="24823974"/>
            <a:ext cx="485153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Challenges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A6BDD08-04CA-2908-07D6-32CE299AF1B0}"/>
              </a:ext>
            </a:extLst>
          </p:cNvPr>
          <p:cNvSpPr txBox="1"/>
          <p:nvPr/>
        </p:nvSpPr>
        <p:spPr>
          <a:xfrm>
            <a:off x="18535278" y="26268580"/>
            <a:ext cx="605056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Tools for accurate translation and text-to-speech.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Ensuring compatibility for both touch screen and computers.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Ensuring reliable and high-quality system performance with free solutions.</a:t>
            </a:r>
          </a:p>
        </p:txBody>
      </p:sp>
    </p:spTree>
    <p:extLst>
      <p:ext uri="{BB962C8B-B14F-4D97-AF65-F5344CB8AC3E}">
        <p14:creationId xmlns:p14="http://schemas.microsoft.com/office/powerpoint/2010/main" val="231826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B35FDB4C5E71E04494F9B832E8A37DC7" ma:contentTypeVersion="8" ma:contentTypeDescription="צור מסמך חדש." ma:contentTypeScope="" ma:versionID="c1488becd6eb6a17530a0dadef69db59">
  <xsd:schema xmlns:xsd="http://www.w3.org/2001/XMLSchema" xmlns:xs="http://www.w3.org/2001/XMLSchema" xmlns:p="http://schemas.microsoft.com/office/2006/metadata/properties" xmlns:ns3="2801f6be-4354-458f-811a-2218e999c1d5" targetNamespace="http://schemas.microsoft.com/office/2006/metadata/properties" ma:root="true" ma:fieldsID="aeb8f54bd7859b6c751e095687eaacfc" ns3:_="">
    <xsd:import namespace="2801f6be-4354-458f-811a-2218e999c1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f6be-4354-458f-811a-2218e999c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8AE1F-5D78-479C-9CDF-3D233BB3A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1f6be-4354-458f-811a-2218e999c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191CFB-2E68-45A5-A5D6-AEB1A05E0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40210</TotalTime>
  <Words>286</Words>
  <Application>Microsoft Macintosh PowerPoint</Application>
  <PresentationFormat>מותאם אישית</PresentationFormat>
  <Paragraphs>59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Helvetica</vt:lpstr>
      <vt:lpstr>Times New Roman</vt:lpstr>
      <vt:lpstr>Office Theme</vt:lpstr>
      <vt:lpstr>מצגת של PowerPoint‏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Joel lanir</dc:creator>
  <cp:lastModifiedBy>בר שמעון מלכה</cp:lastModifiedBy>
  <cp:revision>592</cp:revision>
  <cp:lastPrinted>2004-05-01T11:19:50Z</cp:lastPrinted>
  <dcterms:created xsi:type="dcterms:W3CDTF">2000-07-07T15:10:51Z</dcterms:created>
  <dcterms:modified xsi:type="dcterms:W3CDTF">2025-01-23T17:27:56Z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  <property fmtid="{D5CDD505-2E9C-101B-9397-08002B2CF9AE}" pid="3" name="ContentTypeId">
    <vt:lpwstr>0x010100B35FDB4C5E71E04494F9B832E8A37DC7</vt:lpwstr>
  </property>
</Properties>
</file>