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2211F4-3BA2-480A-8FC9-8EF78622620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87EC636-7B5B-42BD-855E-D977A19986AA}">
      <dgm:prSet/>
      <dgm:spPr/>
      <dgm:t>
        <a:bodyPr/>
        <a:lstStyle/>
        <a:p>
          <a:r>
            <a:rPr lang="en-US"/>
            <a:t>Objectives</a:t>
          </a:r>
        </a:p>
      </dgm:t>
    </dgm:pt>
    <dgm:pt modelId="{7030127C-A66D-4D12-88A0-05EE2F05DF98}" type="parTrans" cxnId="{9B396213-43EF-47B9-8D5D-B80348F2CC13}">
      <dgm:prSet/>
      <dgm:spPr/>
      <dgm:t>
        <a:bodyPr/>
        <a:lstStyle/>
        <a:p>
          <a:endParaRPr lang="en-US"/>
        </a:p>
      </dgm:t>
    </dgm:pt>
    <dgm:pt modelId="{9E337CDB-B2DA-4F2E-BA6B-3E555376C04E}" type="sibTrans" cxnId="{9B396213-43EF-47B9-8D5D-B80348F2CC13}">
      <dgm:prSet/>
      <dgm:spPr/>
      <dgm:t>
        <a:bodyPr/>
        <a:lstStyle/>
        <a:p>
          <a:endParaRPr lang="en-US"/>
        </a:p>
      </dgm:t>
    </dgm:pt>
    <dgm:pt modelId="{B946843D-A787-457E-95F7-BE49E82F8836}">
      <dgm:prSet/>
      <dgm:spPr/>
      <dgm:t>
        <a:bodyPr/>
        <a:lstStyle/>
        <a:p>
          <a:r>
            <a:rPr lang="en-US"/>
            <a:t>Determine if the length of stay is influence by</a:t>
          </a:r>
        </a:p>
      </dgm:t>
    </dgm:pt>
    <dgm:pt modelId="{C58BB02C-1EC9-43A6-B671-9C89D90BDF10}" type="parTrans" cxnId="{ED15232E-852C-4527-A18D-1E87AAAC0AA7}">
      <dgm:prSet/>
      <dgm:spPr/>
      <dgm:t>
        <a:bodyPr/>
        <a:lstStyle/>
        <a:p>
          <a:endParaRPr lang="en-US"/>
        </a:p>
      </dgm:t>
    </dgm:pt>
    <dgm:pt modelId="{3CB09ADF-022F-4C2D-8EDD-66032BF77CDA}" type="sibTrans" cxnId="{ED15232E-852C-4527-A18D-1E87AAAC0AA7}">
      <dgm:prSet/>
      <dgm:spPr/>
      <dgm:t>
        <a:bodyPr/>
        <a:lstStyle/>
        <a:p>
          <a:endParaRPr lang="en-US"/>
        </a:p>
      </dgm:t>
    </dgm:pt>
    <dgm:pt modelId="{D5C16914-0C15-47AF-8B84-21B8125077FE}">
      <dgm:prSet/>
      <dgm:spPr/>
      <dgm:t>
        <a:bodyPr/>
        <a:lstStyle/>
        <a:p>
          <a:r>
            <a:rPr lang="en-US"/>
            <a:t>Hospital type</a:t>
          </a:r>
        </a:p>
      </dgm:t>
    </dgm:pt>
    <dgm:pt modelId="{29972525-4185-42CA-9BBB-4B1648FAC686}" type="parTrans" cxnId="{53512F94-652E-4AD9-B804-22C38AA0557A}">
      <dgm:prSet/>
      <dgm:spPr/>
      <dgm:t>
        <a:bodyPr/>
        <a:lstStyle/>
        <a:p>
          <a:endParaRPr lang="en-US"/>
        </a:p>
      </dgm:t>
    </dgm:pt>
    <dgm:pt modelId="{62677922-0E26-4AB0-A823-9E23196EA129}" type="sibTrans" cxnId="{53512F94-652E-4AD9-B804-22C38AA0557A}">
      <dgm:prSet/>
      <dgm:spPr/>
      <dgm:t>
        <a:bodyPr/>
        <a:lstStyle/>
        <a:p>
          <a:endParaRPr lang="en-US"/>
        </a:p>
      </dgm:t>
    </dgm:pt>
    <dgm:pt modelId="{A8BA363C-E177-49E9-885A-253052A33A37}">
      <dgm:prSet/>
      <dgm:spPr/>
      <dgm:t>
        <a:bodyPr/>
        <a:lstStyle/>
        <a:p>
          <a:r>
            <a:rPr lang="en-US"/>
            <a:t>Age of the patient</a:t>
          </a:r>
        </a:p>
      </dgm:t>
    </dgm:pt>
    <dgm:pt modelId="{07D25115-92AF-4D36-B345-00AF7E956A71}" type="parTrans" cxnId="{041008BD-CC77-4D1D-9A2A-E541D1A5556C}">
      <dgm:prSet/>
      <dgm:spPr/>
      <dgm:t>
        <a:bodyPr/>
        <a:lstStyle/>
        <a:p>
          <a:endParaRPr lang="en-US"/>
        </a:p>
      </dgm:t>
    </dgm:pt>
    <dgm:pt modelId="{D007A168-3216-4540-808A-C547775C45E3}" type="sibTrans" cxnId="{041008BD-CC77-4D1D-9A2A-E541D1A5556C}">
      <dgm:prSet/>
      <dgm:spPr/>
      <dgm:t>
        <a:bodyPr/>
        <a:lstStyle/>
        <a:p>
          <a:endParaRPr lang="en-US"/>
        </a:p>
      </dgm:t>
    </dgm:pt>
    <dgm:pt modelId="{DD6C490E-B577-4CF2-835D-B3B2D5E5FABC}">
      <dgm:prSet/>
      <dgm:spPr/>
      <dgm:t>
        <a:bodyPr/>
        <a:lstStyle/>
        <a:p>
          <a:r>
            <a:rPr lang="en-US"/>
            <a:t>Type of admission</a:t>
          </a:r>
        </a:p>
      </dgm:t>
    </dgm:pt>
    <dgm:pt modelId="{73198C50-F001-40B5-A99B-068E952D3633}" type="parTrans" cxnId="{423369EC-E738-461C-B471-BDF5839BF611}">
      <dgm:prSet/>
      <dgm:spPr/>
      <dgm:t>
        <a:bodyPr/>
        <a:lstStyle/>
        <a:p>
          <a:endParaRPr lang="en-US"/>
        </a:p>
      </dgm:t>
    </dgm:pt>
    <dgm:pt modelId="{0800B93A-AF18-4745-BCDB-C50C7A2F09B7}" type="sibTrans" cxnId="{423369EC-E738-461C-B471-BDF5839BF611}">
      <dgm:prSet/>
      <dgm:spPr/>
      <dgm:t>
        <a:bodyPr/>
        <a:lstStyle/>
        <a:p>
          <a:endParaRPr lang="en-US"/>
        </a:p>
      </dgm:t>
    </dgm:pt>
    <dgm:pt modelId="{57E43166-5EBE-4063-8DE9-DAAB799FA7F5}">
      <dgm:prSet/>
      <dgm:spPr/>
      <dgm:t>
        <a:bodyPr/>
        <a:lstStyle/>
        <a:p>
          <a:r>
            <a:rPr lang="en-US"/>
            <a:t>Severity of the admission</a:t>
          </a:r>
        </a:p>
      </dgm:t>
    </dgm:pt>
    <dgm:pt modelId="{2497AD9A-26C0-42CE-A339-15CC4B52AD1D}" type="parTrans" cxnId="{DB439284-1EBA-4840-A3E1-450A9B00F114}">
      <dgm:prSet/>
      <dgm:spPr/>
      <dgm:t>
        <a:bodyPr/>
        <a:lstStyle/>
        <a:p>
          <a:endParaRPr lang="en-US"/>
        </a:p>
      </dgm:t>
    </dgm:pt>
    <dgm:pt modelId="{41CBB807-0527-4C1D-968E-3D18D1151BC8}" type="sibTrans" cxnId="{DB439284-1EBA-4840-A3E1-450A9B00F114}">
      <dgm:prSet/>
      <dgm:spPr/>
      <dgm:t>
        <a:bodyPr/>
        <a:lstStyle/>
        <a:p>
          <a:endParaRPr lang="en-US"/>
        </a:p>
      </dgm:t>
    </dgm:pt>
    <dgm:pt modelId="{64A644AD-AA69-4275-8ACE-AD62B4C0D452}">
      <dgm:prSet/>
      <dgm:spPr/>
      <dgm:t>
        <a:bodyPr/>
        <a:lstStyle/>
        <a:p>
          <a:r>
            <a:rPr lang="en-US"/>
            <a:t>Number of visitors etc</a:t>
          </a:r>
        </a:p>
      </dgm:t>
    </dgm:pt>
    <dgm:pt modelId="{5A3856B0-0B1C-4953-86B5-CF730A056DFB}" type="parTrans" cxnId="{EA4BE1E7-6B8A-48A5-A800-9226E42ABB76}">
      <dgm:prSet/>
      <dgm:spPr/>
      <dgm:t>
        <a:bodyPr/>
        <a:lstStyle/>
        <a:p>
          <a:endParaRPr lang="en-US"/>
        </a:p>
      </dgm:t>
    </dgm:pt>
    <dgm:pt modelId="{7B93E6AA-6572-4C7A-971C-F67962C77476}" type="sibTrans" cxnId="{EA4BE1E7-6B8A-48A5-A800-9226E42ABB76}">
      <dgm:prSet/>
      <dgm:spPr/>
      <dgm:t>
        <a:bodyPr/>
        <a:lstStyle/>
        <a:p>
          <a:endParaRPr lang="en-US"/>
        </a:p>
      </dgm:t>
    </dgm:pt>
    <dgm:pt modelId="{8A704F03-0F61-4005-BBDA-F02F43D124DC}">
      <dgm:prSet/>
      <dgm:spPr/>
      <dgm:t>
        <a:bodyPr/>
        <a:lstStyle/>
        <a:p>
          <a:r>
            <a:rPr lang="en-US"/>
            <a:t>Build an algorithm will predict the length of stay for incoming patient</a:t>
          </a:r>
        </a:p>
      </dgm:t>
    </dgm:pt>
    <dgm:pt modelId="{809D7465-3E97-4946-9676-86B6833008B8}" type="parTrans" cxnId="{2691E981-6615-477B-80FE-20B30DAC71D3}">
      <dgm:prSet/>
      <dgm:spPr/>
      <dgm:t>
        <a:bodyPr/>
        <a:lstStyle/>
        <a:p>
          <a:endParaRPr lang="en-US"/>
        </a:p>
      </dgm:t>
    </dgm:pt>
    <dgm:pt modelId="{CC813086-7C6C-4F19-AE64-14B9FC24FFBD}" type="sibTrans" cxnId="{2691E981-6615-477B-80FE-20B30DAC71D3}">
      <dgm:prSet/>
      <dgm:spPr/>
      <dgm:t>
        <a:bodyPr/>
        <a:lstStyle/>
        <a:p>
          <a:endParaRPr lang="en-US"/>
        </a:p>
      </dgm:t>
    </dgm:pt>
    <dgm:pt modelId="{BA2CA7E7-A255-4000-8EAA-0400A7AF153C}" type="pres">
      <dgm:prSet presAssocID="{172211F4-3BA2-480A-8FC9-8EF78622620A}" presName="linear" presStyleCnt="0">
        <dgm:presLayoutVars>
          <dgm:animLvl val="lvl"/>
          <dgm:resizeHandles val="exact"/>
        </dgm:presLayoutVars>
      </dgm:prSet>
      <dgm:spPr/>
    </dgm:pt>
    <dgm:pt modelId="{6B866B25-AECF-4A27-915F-B53776D49A8F}" type="pres">
      <dgm:prSet presAssocID="{887EC636-7B5B-42BD-855E-D977A19986A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C1D4185-76EB-4C34-80FA-D2B14432FFE1}" type="pres">
      <dgm:prSet presAssocID="{9E337CDB-B2DA-4F2E-BA6B-3E555376C04E}" presName="spacer" presStyleCnt="0"/>
      <dgm:spPr/>
    </dgm:pt>
    <dgm:pt modelId="{EB2549E1-8ECB-45ED-92FE-B0D3F18776E9}" type="pres">
      <dgm:prSet presAssocID="{B946843D-A787-457E-95F7-BE49E82F883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A7E46D9-29DC-4827-A785-D5E1E536AB8B}" type="pres">
      <dgm:prSet presAssocID="{B946843D-A787-457E-95F7-BE49E82F8836}" presName="childText" presStyleLbl="revTx" presStyleIdx="0" presStyleCnt="1">
        <dgm:presLayoutVars>
          <dgm:bulletEnabled val="1"/>
        </dgm:presLayoutVars>
      </dgm:prSet>
      <dgm:spPr/>
    </dgm:pt>
    <dgm:pt modelId="{139873F3-6434-4120-8071-18DF36C5D3A3}" type="pres">
      <dgm:prSet presAssocID="{8A704F03-0F61-4005-BBDA-F02F43D124D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F1E7E0D-F685-4656-BCF2-119F4F9DE318}" type="presOf" srcId="{A8BA363C-E177-49E9-885A-253052A33A37}" destId="{FA7E46D9-29DC-4827-A785-D5E1E536AB8B}" srcOrd="0" destOrd="1" presId="urn:microsoft.com/office/officeart/2005/8/layout/vList2"/>
    <dgm:cxn modelId="{9B396213-43EF-47B9-8D5D-B80348F2CC13}" srcId="{172211F4-3BA2-480A-8FC9-8EF78622620A}" destId="{887EC636-7B5B-42BD-855E-D977A19986AA}" srcOrd="0" destOrd="0" parTransId="{7030127C-A66D-4D12-88A0-05EE2F05DF98}" sibTransId="{9E337CDB-B2DA-4F2E-BA6B-3E555376C04E}"/>
    <dgm:cxn modelId="{ED15232E-852C-4527-A18D-1E87AAAC0AA7}" srcId="{172211F4-3BA2-480A-8FC9-8EF78622620A}" destId="{B946843D-A787-457E-95F7-BE49E82F8836}" srcOrd="1" destOrd="0" parTransId="{C58BB02C-1EC9-43A6-B671-9C89D90BDF10}" sibTransId="{3CB09ADF-022F-4C2D-8EDD-66032BF77CDA}"/>
    <dgm:cxn modelId="{9F42E638-7552-493A-AF0B-2E9BCE726D9F}" type="presOf" srcId="{8A704F03-0F61-4005-BBDA-F02F43D124DC}" destId="{139873F3-6434-4120-8071-18DF36C5D3A3}" srcOrd="0" destOrd="0" presId="urn:microsoft.com/office/officeart/2005/8/layout/vList2"/>
    <dgm:cxn modelId="{A34C483B-F1E0-40F6-83D7-1174A12F5A88}" type="presOf" srcId="{887EC636-7B5B-42BD-855E-D977A19986AA}" destId="{6B866B25-AECF-4A27-915F-B53776D49A8F}" srcOrd="0" destOrd="0" presId="urn:microsoft.com/office/officeart/2005/8/layout/vList2"/>
    <dgm:cxn modelId="{6B53B55C-35BD-46F3-94D5-27F3BFC639D5}" type="presOf" srcId="{64A644AD-AA69-4275-8ACE-AD62B4C0D452}" destId="{FA7E46D9-29DC-4827-A785-D5E1E536AB8B}" srcOrd="0" destOrd="4" presId="urn:microsoft.com/office/officeart/2005/8/layout/vList2"/>
    <dgm:cxn modelId="{3CAE2764-146A-4CB2-A2D3-42CA0EB1D928}" type="presOf" srcId="{DD6C490E-B577-4CF2-835D-B3B2D5E5FABC}" destId="{FA7E46D9-29DC-4827-A785-D5E1E536AB8B}" srcOrd="0" destOrd="2" presId="urn:microsoft.com/office/officeart/2005/8/layout/vList2"/>
    <dgm:cxn modelId="{3432D676-9C00-4F65-B4B2-9E2FF050C1EF}" type="presOf" srcId="{57E43166-5EBE-4063-8DE9-DAAB799FA7F5}" destId="{FA7E46D9-29DC-4827-A785-D5E1E536AB8B}" srcOrd="0" destOrd="3" presId="urn:microsoft.com/office/officeart/2005/8/layout/vList2"/>
    <dgm:cxn modelId="{2691E981-6615-477B-80FE-20B30DAC71D3}" srcId="{172211F4-3BA2-480A-8FC9-8EF78622620A}" destId="{8A704F03-0F61-4005-BBDA-F02F43D124DC}" srcOrd="2" destOrd="0" parTransId="{809D7465-3E97-4946-9676-86B6833008B8}" sibTransId="{CC813086-7C6C-4F19-AE64-14B9FC24FFBD}"/>
    <dgm:cxn modelId="{DB439284-1EBA-4840-A3E1-450A9B00F114}" srcId="{B946843D-A787-457E-95F7-BE49E82F8836}" destId="{57E43166-5EBE-4063-8DE9-DAAB799FA7F5}" srcOrd="3" destOrd="0" parTransId="{2497AD9A-26C0-42CE-A339-15CC4B52AD1D}" sibTransId="{41CBB807-0527-4C1D-968E-3D18D1151BC8}"/>
    <dgm:cxn modelId="{53512F94-652E-4AD9-B804-22C38AA0557A}" srcId="{B946843D-A787-457E-95F7-BE49E82F8836}" destId="{D5C16914-0C15-47AF-8B84-21B8125077FE}" srcOrd="0" destOrd="0" parTransId="{29972525-4185-42CA-9BBB-4B1648FAC686}" sibTransId="{62677922-0E26-4AB0-A823-9E23196EA129}"/>
    <dgm:cxn modelId="{0159EC95-279D-41BA-BFB0-52E29CCEDB22}" type="presOf" srcId="{D5C16914-0C15-47AF-8B84-21B8125077FE}" destId="{FA7E46D9-29DC-4827-A785-D5E1E536AB8B}" srcOrd="0" destOrd="0" presId="urn:microsoft.com/office/officeart/2005/8/layout/vList2"/>
    <dgm:cxn modelId="{041008BD-CC77-4D1D-9A2A-E541D1A5556C}" srcId="{B946843D-A787-457E-95F7-BE49E82F8836}" destId="{A8BA363C-E177-49E9-885A-253052A33A37}" srcOrd="1" destOrd="0" parTransId="{07D25115-92AF-4D36-B345-00AF7E956A71}" sibTransId="{D007A168-3216-4540-808A-C547775C45E3}"/>
    <dgm:cxn modelId="{91EB38BF-1A79-45E7-8381-3089B58CA0DC}" type="presOf" srcId="{172211F4-3BA2-480A-8FC9-8EF78622620A}" destId="{BA2CA7E7-A255-4000-8EAA-0400A7AF153C}" srcOrd="0" destOrd="0" presId="urn:microsoft.com/office/officeart/2005/8/layout/vList2"/>
    <dgm:cxn modelId="{EA4BE1E7-6B8A-48A5-A800-9226E42ABB76}" srcId="{B946843D-A787-457E-95F7-BE49E82F8836}" destId="{64A644AD-AA69-4275-8ACE-AD62B4C0D452}" srcOrd="4" destOrd="0" parTransId="{5A3856B0-0B1C-4953-86B5-CF730A056DFB}" sibTransId="{7B93E6AA-6572-4C7A-971C-F67962C77476}"/>
    <dgm:cxn modelId="{423369EC-E738-461C-B471-BDF5839BF611}" srcId="{B946843D-A787-457E-95F7-BE49E82F8836}" destId="{DD6C490E-B577-4CF2-835D-B3B2D5E5FABC}" srcOrd="2" destOrd="0" parTransId="{73198C50-F001-40B5-A99B-068E952D3633}" sibTransId="{0800B93A-AF18-4745-BCDB-C50C7A2F09B7}"/>
    <dgm:cxn modelId="{DC14E1EC-03B5-4875-8E69-B8CFF8876949}" type="presOf" srcId="{B946843D-A787-457E-95F7-BE49E82F8836}" destId="{EB2549E1-8ECB-45ED-92FE-B0D3F18776E9}" srcOrd="0" destOrd="0" presId="urn:microsoft.com/office/officeart/2005/8/layout/vList2"/>
    <dgm:cxn modelId="{CA86A1EE-30D7-413A-B6F7-4DFB5E9B148D}" type="presParOf" srcId="{BA2CA7E7-A255-4000-8EAA-0400A7AF153C}" destId="{6B866B25-AECF-4A27-915F-B53776D49A8F}" srcOrd="0" destOrd="0" presId="urn:microsoft.com/office/officeart/2005/8/layout/vList2"/>
    <dgm:cxn modelId="{2973EA30-BC5A-4E5D-98D2-A609061BE13F}" type="presParOf" srcId="{BA2CA7E7-A255-4000-8EAA-0400A7AF153C}" destId="{8C1D4185-76EB-4C34-80FA-D2B14432FFE1}" srcOrd="1" destOrd="0" presId="urn:microsoft.com/office/officeart/2005/8/layout/vList2"/>
    <dgm:cxn modelId="{F3477B7E-818D-4786-B8C6-A899D3094872}" type="presParOf" srcId="{BA2CA7E7-A255-4000-8EAA-0400A7AF153C}" destId="{EB2549E1-8ECB-45ED-92FE-B0D3F18776E9}" srcOrd="2" destOrd="0" presId="urn:microsoft.com/office/officeart/2005/8/layout/vList2"/>
    <dgm:cxn modelId="{E74DCD6B-3FD1-4C76-8CAA-04320BA7A471}" type="presParOf" srcId="{BA2CA7E7-A255-4000-8EAA-0400A7AF153C}" destId="{FA7E46D9-29DC-4827-A785-D5E1E536AB8B}" srcOrd="3" destOrd="0" presId="urn:microsoft.com/office/officeart/2005/8/layout/vList2"/>
    <dgm:cxn modelId="{71CA968D-DB86-44BF-B42C-5DDF98070F8C}" type="presParOf" srcId="{BA2CA7E7-A255-4000-8EAA-0400A7AF153C}" destId="{139873F3-6434-4120-8071-18DF36C5D3A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1DC1BD-0339-4F02-A96F-B30AFD7DDFF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BE42BA9-FBA4-498E-A4E3-50C867F5B478}">
      <dgm:prSet/>
      <dgm:spPr/>
      <dgm:t>
        <a:bodyPr/>
        <a:lstStyle/>
        <a:p>
          <a:r>
            <a:rPr lang="en-US"/>
            <a:t>Next step</a:t>
          </a:r>
        </a:p>
      </dgm:t>
    </dgm:pt>
    <dgm:pt modelId="{7A74D6F2-06AD-44F7-98D5-87793674D085}" type="parTrans" cxnId="{943F6D19-9408-4132-8B31-FD344D58BDE2}">
      <dgm:prSet/>
      <dgm:spPr/>
      <dgm:t>
        <a:bodyPr/>
        <a:lstStyle/>
        <a:p>
          <a:endParaRPr lang="en-US"/>
        </a:p>
      </dgm:t>
    </dgm:pt>
    <dgm:pt modelId="{2ADEBD8D-7D45-4C67-9E95-B5883A01F59F}" type="sibTrans" cxnId="{943F6D19-9408-4132-8B31-FD344D58BDE2}">
      <dgm:prSet/>
      <dgm:spPr/>
      <dgm:t>
        <a:bodyPr/>
        <a:lstStyle/>
        <a:p>
          <a:endParaRPr lang="en-US"/>
        </a:p>
      </dgm:t>
    </dgm:pt>
    <dgm:pt modelId="{E60FAA30-3842-4EC0-9AE1-50595EDB3BB0}">
      <dgm:prSet/>
      <dgm:spPr/>
      <dgm:t>
        <a:bodyPr/>
        <a:lstStyle/>
        <a:p>
          <a:r>
            <a:rPr lang="en-US"/>
            <a:t>Optimization of the model to make it efficient</a:t>
          </a:r>
        </a:p>
      </dgm:t>
    </dgm:pt>
    <dgm:pt modelId="{EB6181B1-9099-43CE-B863-CF3BB078A069}" type="parTrans" cxnId="{24BE3809-8CC4-476D-8A1B-31C33764691B}">
      <dgm:prSet/>
      <dgm:spPr/>
      <dgm:t>
        <a:bodyPr/>
        <a:lstStyle/>
        <a:p>
          <a:endParaRPr lang="en-US"/>
        </a:p>
      </dgm:t>
    </dgm:pt>
    <dgm:pt modelId="{366CD9CA-3213-4C10-A934-69366FB18B6F}" type="sibTrans" cxnId="{24BE3809-8CC4-476D-8A1B-31C33764691B}">
      <dgm:prSet/>
      <dgm:spPr/>
      <dgm:t>
        <a:bodyPr/>
        <a:lstStyle/>
        <a:p>
          <a:endParaRPr lang="en-US"/>
        </a:p>
      </dgm:t>
    </dgm:pt>
    <dgm:pt modelId="{0F938B43-0ABF-49F8-A177-2308CA4AC23A}">
      <dgm:prSet/>
      <dgm:spPr/>
      <dgm:t>
        <a:bodyPr/>
        <a:lstStyle/>
        <a:p>
          <a:r>
            <a:rPr lang="en-US"/>
            <a:t>Troubleshoot areas the affect the length of stay</a:t>
          </a:r>
        </a:p>
      </dgm:t>
    </dgm:pt>
    <dgm:pt modelId="{5B3D44CC-D637-4567-B1FD-C63F20450BDA}" type="parTrans" cxnId="{5E64132C-D139-42ED-8A14-06A1AA4DAAA9}">
      <dgm:prSet/>
      <dgm:spPr/>
      <dgm:t>
        <a:bodyPr/>
        <a:lstStyle/>
        <a:p>
          <a:endParaRPr lang="en-US"/>
        </a:p>
      </dgm:t>
    </dgm:pt>
    <dgm:pt modelId="{47982F18-7CA5-4705-9E78-1C40BE5FA711}" type="sibTrans" cxnId="{5E64132C-D139-42ED-8A14-06A1AA4DAAA9}">
      <dgm:prSet/>
      <dgm:spPr/>
      <dgm:t>
        <a:bodyPr/>
        <a:lstStyle/>
        <a:p>
          <a:endParaRPr lang="en-US"/>
        </a:p>
      </dgm:t>
    </dgm:pt>
    <dgm:pt modelId="{2728A75B-01E6-41E0-9B1E-C021F259DDDB}" type="pres">
      <dgm:prSet presAssocID="{EB1DC1BD-0339-4F02-A96F-B30AFD7DDFF9}" presName="root" presStyleCnt="0">
        <dgm:presLayoutVars>
          <dgm:dir/>
          <dgm:resizeHandles val="exact"/>
        </dgm:presLayoutVars>
      </dgm:prSet>
      <dgm:spPr/>
    </dgm:pt>
    <dgm:pt modelId="{13CCEE3D-5D52-4C00-A170-7EADBD619920}" type="pres">
      <dgm:prSet presAssocID="{DBE42BA9-FBA4-498E-A4E3-50C867F5B478}" presName="compNode" presStyleCnt="0"/>
      <dgm:spPr/>
    </dgm:pt>
    <dgm:pt modelId="{CDB68254-FC94-4FCC-ACC4-8434D9897AA1}" type="pres">
      <dgm:prSet presAssocID="{DBE42BA9-FBA4-498E-A4E3-50C867F5B478}" presName="bgRect" presStyleLbl="bgShp" presStyleIdx="0" presStyleCnt="3"/>
      <dgm:spPr/>
    </dgm:pt>
    <dgm:pt modelId="{76648E26-5213-455D-8F02-D26B2813DC29}" type="pres">
      <dgm:prSet presAssocID="{DBE42BA9-FBA4-498E-A4E3-50C867F5B47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3E661E2-46D9-4C01-9CE0-AC99449708B7}" type="pres">
      <dgm:prSet presAssocID="{DBE42BA9-FBA4-498E-A4E3-50C867F5B478}" presName="spaceRect" presStyleCnt="0"/>
      <dgm:spPr/>
    </dgm:pt>
    <dgm:pt modelId="{DDF42FFA-F824-49BF-8148-53A7214B430B}" type="pres">
      <dgm:prSet presAssocID="{DBE42BA9-FBA4-498E-A4E3-50C867F5B478}" presName="parTx" presStyleLbl="revTx" presStyleIdx="0" presStyleCnt="3">
        <dgm:presLayoutVars>
          <dgm:chMax val="0"/>
          <dgm:chPref val="0"/>
        </dgm:presLayoutVars>
      </dgm:prSet>
      <dgm:spPr/>
    </dgm:pt>
    <dgm:pt modelId="{3E088869-7313-48A7-98F6-0B978C78F0F7}" type="pres">
      <dgm:prSet presAssocID="{2ADEBD8D-7D45-4C67-9E95-B5883A01F59F}" presName="sibTrans" presStyleCnt="0"/>
      <dgm:spPr/>
    </dgm:pt>
    <dgm:pt modelId="{3CC0D2BE-D154-4B4A-987A-51359096C3F6}" type="pres">
      <dgm:prSet presAssocID="{E60FAA30-3842-4EC0-9AE1-50595EDB3BB0}" presName="compNode" presStyleCnt="0"/>
      <dgm:spPr/>
    </dgm:pt>
    <dgm:pt modelId="{885BC1D2-2708-44B9-908F-C86758EBFD8E}" type="pres">
      <dgm:prSet presAssocID="{E60FAA30-3842-4EC0-9AE1-50595EDB3BB0}" presName="bgRect" presStyleLbl="bgShp" presStyleIdx="1" presStyleCnt="3"/>
      <dgm:spPr/>
    </dgm:pt>
    <dgm:pt modelId="{B9FDFC95-0295-4C35-8634-BF83593A90FC}" type="pres">
      <dgm:prSet presAssocID="{E60FAA30-3842-4EC0-9AE1-50595EDB3BB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3955A9C-8975-4881-9F08-9B4E3AAC077F}" type="pres">
      <dgm:prSet presAssocID="{E60FAA30-3842-4EC0-9AE1-50595EDB3BB0}" presName="spaceRect" presStyleCnt="0"/>
      <dgm:spPr/>
    </dgm:pt>
    <dgm:pt modelId="{87588073-3621-4637-A158-6764116E1333}" type="pres">
      <dgm:prSet presAssocID="{E60FAA30-3842-4EC0-9AE1-50595EDB3BB0}" presName="parTx" presStyleLbl="revTx" presStyleIdx="1" presStyleCnt="3">
        <dgm:presLayoutVars>
          <dgm:chMax val="0"/>
          <dgm:chPref val="0"/>
        </dgm:presLayoutVars>
      </dgm:prSet>
      <dgm:spPr/>
    </dgm:pt>
    <dgm:pt modelId="{F5085BCE-088A-4B42-95E6-FBA8C21C7762}" type="pres">
      <dgm:prSet presAssocID="{366CD9CA-3213-4C10-A934-69366FB18B6F}" presName="sibTrans" presStyleCnt="0"/>
      <dgm:spPr/>
    </dgm:pt>
    <dgm:pt modelId="{0642FFBD-0BAA-4361-B161-C1DD64C5C359}" type="pres">
      <dgm:prSet presAssocID="{0F938B43-0ABF-49F8-A177-2308CA4AC23A}" presName="compNode" presStyleCnt="0"/>
      <dgm:spPr/>
    </dgm:pt>
    <dgm:pt modelId="{7092A057-7911-4A40-8F21-3F2EEFD0323C}" type="pres">
      <dgm:prSet presAssocID="{0F938B43-0ABF-49F8-A177-2308CA4AC23A}" presName="bgRect" presStyleLbl="bgShp" presStyleIdx="2" presStyleCnt="3"/>
      <dgm:spPr/>
    </dgm:pt>
    <dgm:pt modelId="{63665C52-497A-45F0-9207-849AB4B309FA}" type="pres">
      <dgm:prSet presAssocID="{0F938B43-0ABF-49F8-A177-2308CA4AC23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F4D09DC2-72CE-4211-8907-6203FE037F59}" type="pres">
      <dgm:prSet presAssocID="{0F938B43-0ABF-49F8-A177-2308CA4AC23A}" presName="spaceRect" presStyleCnt="0"/>
      <dgm:spPr/>
    </dgm:pt>
    <dgm:pt modelId="{6B26FDEB-B633-4A1C-BB1D-AF1FB709C368}" type="pres">
      <dgm:prSet presAssocID="{0F938B43-0ABF-49F8-A177-2308CA4AC23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4BE3809-8CC4-476D-8A1B-31C33764691B}" srcId="{EB1DC1BD-0339-4F02-A96F-B30AFD7DDFF9}" destId="{E60FAA30-3842-4EC0-9AE1-50595EDB3BB0}" srcOrd="1" destOrd="0" parTransId="{EB6181B1-9099-43CE-B863-CF3BB078A069}" sibTransId="{366CD9CA-3213-4C10-A934-69366FB18B6F}"/>
    <dgm:cxn modelId="{943F6D19-9408-4132-8B31-FD344D58BDE2}" srcId="{EB1DC1BD-0339-4F02-A96F-B30AFD7DDFF9}" destId="{DBE42BA9-FBA4-498E-A4E3-50C867F5B478}" srcOrd="0" destOrd="0" parTransId="{7A74D6F2-06AD-44F7-98D5-87793674D085}" sibTransId="{2ADEBD8D-7D45-4C67-9E95-B5883A01F59F}"/>
    <dgm:cxn modelId="{0B514426-C52E-4000-93B6-7722768591A5}" type="presOf" srcId="{DBE42BA9-FBA4-498E-A4E3-50C867F5B478}" destId="{DDF42FFA-F824-49BF-8148-53A7214B430B}" srcOrd="0" destOrd="0" presId="urn:microsoft.com/office/officeart/2018/2/layout/IconVerticalSolidList"/>
    <dgm:cxn modelId="{5E64132C-D139-42ED-8A14-06A1AA4DAAA9}" srcId="{EB1DC1BD-0339-4F02-A96F-B30AFD7DDFF9}" destId="{0F938B43-0ABF-49F8-A177-2308CA4AC23A}" srcOrd="2" destOrd="0" parTransId="{5B3D44CC-D637-4567-B1FD-C63F20450BDA}" sibTransId="{47982F18-7CA5-4705-9E78-1C40BE5FA711}"/>
    <dgm:cxn modelId="{BA89EB6B-244E-4AD3-816F-1B73CA4C6692}" type="presOf" srcId="{E60FAA30-3842-4EC0-9AE1-50595EDB3BB0}" destId="{87588073-3621-4637-A158-6764116E1333}" srcOrd="0" destOrd="0" presId="urn:microsoft.com/office/officeart/2018/2/layout/IconVerticalSolidList"/>
    <dgm:cxn modelId="{4C5DEFE1-C833-402B-8D58-A46B3BBF4715}" type="presOf" srcId="{0F938B43-0ABF-49F8-A177-2308CA4AC23A}" destId="{6B26FDEB-B633-4A1C-BB1D-AF1FB709C368}" srcOrd="0" destOrd="0" presId="urn:microsoft.com/office/officeart/2018/2/layout/IconVerticalSolidList"/>
    <dgm:cxn modelId="{13FEDFE9-623E-4D4B-9605-F445989230C6}" type="presOf" srcId="{EB1DC1BD-0339-4F02-A96F-B30AFD7DDFF9}" destId="{2728A75B-01E6-41E0-9B1E-C021F259DDDB}" srcOrd="0" destOrd="0" presId="urn:microsoft.com/office/officeart/2018/2/layout/IconVerticalSolidList"/>
    <dgm:cxn modelId="{0295C585-AC26-4062-BCFD-73702F3DE337}" type="presParOf" srcId="{2728A75B-01E6-41E0-9B1E-C021F259DDDB}" destId="{13CCEE3D-5D52-4C00-A170-7EADBD619920}" srcOrd="0" destOrd="0" presId="urn:microsoft.com/office/officeart/2018/2/layout/IconVerticalSolidList"/>
    <dgm:cxn modelId="{10DB0DE5-387E-4D84-9A5A-A33088CF2957}" type="presParOf" srcId="{13CCEE3D-5D52-4C00-A170-7EADBD619920}" destId="{CDB68254-FC94-4FCC-ACC4-8434D9897AA1}" srcOrd="0" destOrd="0" presId="urn:microsoft.com/office/officeart/2018/2/layout/IconVerticalSolidList"/>
    <dgm:cxn modelId="{1232A06E-88D3-469E-8330-5852C3335494}" type="presParOf" srcId="{13CCEE3D-5D52-4C00-A170-7EADBD619920}" destId="{76648E26-5213-455D-8F02-D26B2813DC29}" srcOrd="1" destOrd="0" presId="urn:microsoft.com/office/officeart/2018/2/layout/IconVerticalSolidList"/>
    <dgm:cxn modelId="{93245CAA-78D7-454C-B2A6-9D628E9B57F3}" type="presParOf" srcId="{13CCEE3D-5D52-4C00-A170-7EADBD619920}" destId="{A3E661E2-46D9-4C01-9CE0-AC99449708B7}" srcOrd="2" destOrd="0" presId="urn:microsoft.com/office/officeart/2018/2/layout/IconVerticalSolidList"/>
    <dgm:cxn modelId="{EBF52886-03CB-4605-ACC3-484E8B118805}" type="presParOf" srcId="{13CCEE3D-5D52-4C00-A170-7EADBD619920}" destId="{DDF42FFA-F824-49BF-8148-53A7214B430B}" srcOrd="3" destOrd="0" presId="urn:microsoft.com/office/officeart/2018/2/layout/IconVerticalSolidList"/>
    <dgm:cxn modelId="{DA604235-6BFC-40D9-BC98-6C3F080FE1FF}" type="presParOf" srcId="{2728A75B-01E6-41E0-9B1E-C021F259DDDB}" destId="{3E088869-7313-48A7-98F6-0B978C78F0F7}" srcOrd="1" destOrd="0" presId="urn:microsoft.com/office/officeart/2018/2/layout/IconVerticalSolidList"/>
    <dgm:cxn modelId="{8DD930C9-8DB2-4547-9D6F-92A367F47C9D}" type="presParOf" srcId="{2728A75B-01E6-41E0-9B1E-C021F259DDDB}" destId="{3CC0D2BE-D154-4B4A-987A-51359096C3F6}" srcOrd="2" destOrd="0" presId="urn:microsoft.com/office/officeart/2018/2/layout/IconVerticalSolidList"/>
    <dgm:cxn modelId="{1A80E7E1-F314-4B16-A859-4DB3C85ED9A2}" type="presParOf" srcId="{3CC0D2BE-D154-4B4A-987A-51359096C3F6}" destId="{885BC1D2-2708-44B9-908F-C86758EBFD8E}" srcOrd="0" destOrd="0" presId="urn:microsoft.com/office/officeart/2018/2/layout/IconVerticalSolidList"/>
    <dgm:cxn modelId="{BF33DDB6-9EDB-4671-9271-109721D57B2E}" type="presParOf" srcId="{3CC0D2BE-D154-4B4A-987A-51359096C3F6}" destId="{B9FDFC95-0295-4C35-8634-BF83593A90FC}" srcOrd="1" destOrd="0" presId="urn:microsoft.com/office/officeart/2018/2/layout/IconVerticalSolidList"/>
    <dgm:cxn modelId="{5A879F7E-21B7-49CE-B14A-ABDFF1FC6C38}" type="presParOf" srcId="{3CC0D2BE-D154-4B4A-987A-51359096C3F6}" destId="{23955A9C-8975-4881-9F08-9B4E3AAC077F}" srcOrd="2" destOrd="0" presId="urn:microsoft.com/office/officeart/2018/2/layout/IconVerticalSolidList"/>
    <dgm:cxn modelId="{78F543B5-BD03-4CBC-867E-7D56FED0F165}" type="presParOf" srcId="{3CC0D2BE-D154-4B4A-987A-51359096C3F6}" destId="{87588073-3621-4637-A158-6764116E1333}" srcOrd="3" destOrd="0" presId="urn:microsoft.com/office/officeart/2018/2/layout/IconVerticalSolidList"/>
    <dgm:cxn modelId="{8F3217D0-1500-4259-9CBC-37FF552F2C9E}" type="presParOf" srcId="{2728A75B-01E6-41E0-9B1E-C021F259DDDB}" destId="{F5085BCE-088A-4B42-95E6-FBA8C21C7762}" srcOrd="3" destOrd="0" presId="urn:microsoft.com/office/officeart/2018/2/layout/IconVerticalSolidList"/>
    <dgm:cxn modelId="{5BCC02A5-9DE0-459E-8293-474A2F356B29}" type="presParOf" srcId="{2728A75B-01E6-41E0-9B1E-C021F259DDDB}" destId="{0642FFBD-0BAA-4361-B161-C1DD64C5C359}" srcOrd="4" destOrd="0" presId="urn:microsoft.com/office/officeart/2018/2/layout/IconVerticalSolidList"/>
    <dgm:cxn modelId="{5B749599-8020-4AC4-85E7-68958EFB80E9}" type="presParOf" srcId="{0642FFBD-0BAA-4361-B161-C1DD64C5C359}" destId="{7092A057-7911-4A40-8F21-3F2EEFD0323C}" srcOrd="0" destOrd="0" presId="urn:microsoft.com/office/officeart/2018/2/layout/IconVerticalSolidList"/>
    <dgm:cxn modelId="{6942B8B3-AAD4-47C0-9475-8FE9529DC9C5}" type="presParOf" srcId="{0642FFBD-0BAA-4361-B161-C1DD64C5C359}" destId="{63665C52-497A-45F0-9207-849AB4B309FA}" srcOrd="1" destOrd="0" presId="urn:microsoft.com/office/officeart/2018/2/layout/IconVerticalSolidList"/>
    <dgm:cxn modelId="{EBFA7554-AC82-4E70-88F9-4DD5CEA809E2}" type="presParOf" srcId="{0642FFBD-0BAA-4361-B161-C1DD64C5C359}" destId="{F4D09DC2-72CE-4211-8907-6203FE037F59}" srcOrd="2" destOrd="0" presId="urn:microsoft.com/office/officeart/2018/2/layout/IconVerticalSolidList"/>
    <dgm:cxn modelId="{4C776C44-1EA8-4810-94C0-C39C7F3C12F5}" type="presParOf" srcId="{0642FFBD-0BAA-4361-B161-C1DD64C5C359}" destId="{6B26FDEB-B633-4A1C-BB1D-AF1FB709C36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3FF162-31CE-4210-A74D-B462C83CFA43}" type="doc">
      <dgm:prSet loTypeId="urn:microsoft.com/office/officeart/2005/8/layout/vList2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E29249E-AA6B-44DC-B7BF-D89906EB71BE}">
      <dgm:prSet/>
      <dgm:spPr/>
      <dgm:t>
        <a:bodyPr/>
        <a:lstStyle/>
        <a:p>
          <a:r>
            <a:rPr lang="en-US"/>
            <a:t>Email: cofosu.appiaha@gmail.com</a:t>
          </a:r>
        </a:p>
      </dgm:t>
    </dgm:pt>
    <dgm:pt modelId="{D65A85D5-933E-49FA-93BF-30DAD63D0170}" type="parTrans" cxnId="{27114FA9-94FC-4D73-9A08-A562400B6B3C}">
      <dgm:prSet/>
      <dgm:spPr/>
      <dgm:t>
        <a:bodyPr/>
        <a:lstStyle/>
        <a:p>
          <a:endParaRPr lang="en-US"/>
        </a:p>
      </dgm:t>
    </dgm:pt>
    <dgm:pt modelId="{718E8CBB-2ACB-479D-8754-F8688611CEF1}" type="sibTrans" cxnId="{27114FA9-94FC-4D73-9A08-A562400B6B3C}">
      <dgm:prSet/>
      <dgm:spPr/>
      <dgm:t>
        <a:bodyPr/>
        <a:lstStyle/>
        <a:p>
          <a:endParaRPr lang="en-US"/>
        </a:p>
      </dgm:t>
    </dgm:pt>
    <dgm:pt modelId="{472D8263-DB2E-4AB2-AA64-92767E26F48F}">
      <dgm:prSet/>
      <dgm:spPr/>
      <dgm:t>
        <a:bodyPr/>
        <a:lstStyle/>
        <a:p>
          <a:r>
            <a:rPr lang="en-US"/>
            <a:t>Linkedin: linkedin.com/in/charles-ofosu-appiah</a:t>
          </a:r>
        </a:p>
      </dgm:t>
    </dgm:pt>
    <dgm:pt modelId="{32F55C51-848F-443B-B2CE-B5527F5C7721}" type="parTrans" cxnId="{51407F1C-E689-44EC-B7E7-4C43536CA110}">
      <dgm:prSet/>
      <dgm:spPr/>
      <dgm:t>
        <a:bodyPr/>
        <a:lstStyle/>
        <a:p>
          <a:endParaRPr lang="en-US"/>
        </a:p>
      </dgm:t>
    </dgm:pt>
    <dgm:pt modelId="{A36CA20C-77E5-4656-82D8-F8AE12FC8579}" type="sibTrans" cxnId="{51407F1C-E689-44EC-B7E7-4C43536CA110}">
      <dgm:prSet/>
      <dgm:spPr/>
      <dgm:t>
        <a:bodyPr/>
        <a:lstStyle/>
        <a:p>
          <a:endParaRPr lang="en-US"/>
        </a:p>
      </dgm:t>
    </dgm:pt>
    <dgm:pt modelId="{0912696F-5C51-46BD-947D-1F87953ED38F}">
      <dgm:prSet/>
      <dgm:spPr/>
      <dgm:t>
        <a:bodyPr/>
        <a:lstStyle/>
        <a:p>
          <a:r>
            <a:rPr lang="en-US"/>
            <a:t>Github: https://github.com/Ofosu-Appiah</a:t>
          </a:r>
        </a:p>
      </dgm:t>
    </dgm:pt>
    <dgm:pt modelId="{8CC154E6-F6C4-4CCE-8578-266C5703ACA6}" type="parTrans" cxnId="{454EDC9B-4613-434B-B717-F2A26F670F3B}">
      <dgm:prSet/>
      <dgm:spPr/>
      <dgm:t>
        <a:bodyPr/>
        <a:lstStyle/>
        <a:p>
          <a:endParaRPr lang="en-US"/>
        </a:p>
      </dgm:t>
    </dgm:pt>
    <dgm:pt modelId="{B6485DE4-C486-4C92-9B73-89BC0D898305}" type="sibTrans" cxnId="{454EDC9B-4613-434B-B717-F2A26F670F3B}">
      <dgm:prSet/>
      <dgm:spPr/>
      <dgm:t>
        <a:bodyPr/>
        <a:lstStyle/>
        <a:p>
          <a:endParaRPr lang="en-US"/>
        </a:p>
      </dgm:t>
    </dgm:pt>
    <dgm:pt modelId="{3DD6DF23-6B89-491F-BAC1-4865675DEB1D}" type="pres">
      <dgm:prSet presAssocID="{563FF162-31CE-4210-A74D-B462C83CFA43}" presName="linear" presStyleCnt="0">
        <dgm:presLayoutVars>
          <dgm:animLvl val="lvl"/>
          <dgm:resizeHandles val="exact"/>
        </dgm:presLayoutVars>
      </dgm:prSet>
      <dgm:spPr/>
    </dgm:pt>
    <dgm:pt modelId="{A0C47E1D-D2FC-4A32-8288-87CF70CB7D5B}" type="pres">
      <dgm:prSet presAssocID="{0912696F-5C51-46BD-947D-1F87953ED38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5CFE379-4EE3-42E8-8598-503A65A523C8}" type="pres">
      <dgm:prSet presAssocID="{B6485DE4-C486-4C92-9B73-89BC0D898305}" presName="spacer" presStyleCnt="0"/>
      <dgm:spPr/>
    </dgm:pt>
    <dgm:pt modelId="{04EFDEE3-5094-4705-80D0-1AEF3D0BF55D}" type="pres">
      <dgm:prSet presAssocID="{472D8263-DB2E-4AB2-AA64-92767E26F48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8339B26-DC3A-4251-B991-DB6BB99F138D}" type="pres">
      <dgm:prSet presAssocID="{A36CA20C-77E5-4656-82D8-F8AE12FC8579}" presName="spacer" presStyleCnt="0"/>
      <dgm:spPr/>
    </dgm:pt>
    <dgm:pt modelId="{1F437469-21B1-4940-A1B5-79F652004AD6}" type="pres">
      <dgm:prSet presAssocID="{6E29249E-AA6B-44DC-B7BF-D89906EB71B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1407F1C-E689-44EC-B7E7-4C43536CA110}" srcId="{563FF162-31CE-4210-A74D-B462C83CFA43}" destId="{472D8263-DB2E-4AB2-AA64-92767E26F48F}" srcOrd="1" destOrd="0" parTransId="{32F55C51-848F-443B-B2CE-B5527F5C7721}" sibTransId="{A36CA20C-77E5-4656-82D8-F8AE12FC8579}"/>
    <dgm:cxn modelId="{577DEB2E-F1C1-4727-9597-F16427A84BD2}" type="presOf" srcId="{563FF162-31CE-4210-A74D-B462C83CFA43}" destId="{3DD6DF23-6B89-491F-BAC1-4865675DEB1D}" srcOrd="0" destOrd="0" presId="urn:microsoft.com/office/officeart/2005/8/layout/vList2"/>
    <dgm:cxn modelId="{715A8B6E-7BB9-4A04-9112-FDF8E1D6A259}" type="presOf" srcId="{6E29249E-AA6B-44DC-B7BF-D89906EB71BE}" destId="{1F437469-21B1-4940-A1B5-79F652004AD6}" srcOrd="0" destOrd="0" presId="urn:microsoft.com/office/officeart/2005/8/layout/vList2"/>
    <dgm:cxn modelId="{454EDC9B-4613-434B-B717-F2A26F670F3B}" srcId="{563FF162-31CE-4210-A74D-B462C83CFA43}" destId="{0912696F-5C51-46BD-947D-1F87953ED38F}" srcOrd="0" destOrd="0" parTransId="{8CC154E6-F6C4-4CCE-8578-266C5703ACA6}" sibTransId="{B6485DE4-C486-4C92-9B73-89BC0D898305}"/>
    <dgm:cxn modelId="{27114FA9-94FC-4D73-9A08-A562400B6B3C}" srcId="{563FF162-31CE-4210-A74D-B462C83CFA43}" destId="{6E29249E-AA6B-44DC-B7BF-D89906EB71BE}" srcOrd="2" destOrd="0" parTransId="{D65A85D5-933E-49FA-93BF-30DAD63D0170}" sibTransId="{718E8CBB-2ACB-479D-8754-F8688611CEF1}"/>
    <dgm:cxn modelId="{880762C2-CCF1-421F-8C4C-AD654B39CA4D}" type="presOf" srcId="{0912696F-5C51-46BD-947D-1F87953ED38F}" destId="{A0C47E1D-D2FC-4A32-8288-87CF70CB7D5B}" srcOrd="0" destOrd="0" presId="urn:microsoft.com/office/officeart/2005/8/layout/vList2"/>
    <dgm:cxn modelId="{7815E1D1-FD38-446E-9C21-23CB26146C3D}" type="presOf" srcId="{472D8263-DB2E-4AB2-AA64-92767E26F48F}" destId="{04EFDEE3-5094-4705-80D0-1AEF3D0BF55D}" srcOrd="0" destOrd="0" presId="urn:microsoft.com/office/officeart/2005/8/layout/vList2"/>
    <dgm:cxn modelId="{15DF4936-6E6B-4490-A292-F3567E1B93BF}" type="presParOf" srcId="{3DD6DF23-6B89-491F-BAC1-4865675DEB1D}" destId="{A0C47E1D-D2FC-4A32-8288-87CF70CB7D5B}" srcOrd="0" destOrd="0" presId="urn:microsoft.com/office/officeart/2005/8/layout/vList2"/>
    <dgm:cxn modelId="{C31DA3D0-A995-41FD-872F-D7BE9D5018D5}" type="presParOf" srcId="{3DD6DF23-6B89-491F-BAC1-4865675DEB1D}" destId="{95CFE379-4EE3-42E8-8598-503A65A523C8}" srcOrd="1" destOrd="0" presId="urn:microsoft.com/office/officeart/2005/8/layout/vList2"/>
    <dgm:cxn modelId="{78B4F18C-C276-45F4-9D8B-F4D2EE8798AD}" type="presParOf" srcId="{3DD6DF23-6B89-491F-BAC1-4865675DEB1D}" destId="{04EFDEE3-5094-4705-80D0-1AEF3D0BF55D}" srcOrd="2" destOrd="0" presId="urn:microsoft.com/office/officeart/2005/8/layout/vList2"/>
    <dgm:cxn modelId="{90B5F075-42A7-4D86-9B62-E5B276FCD69B}" type="presParOf" srcId="{3DD6DF23-6B89-491F-BAC1-4865675DEB1D}" destId="{A8339B26-DC3A-4251-B991-DB6BB99F138D}" srcOrd="3" destOrd="0" presId="urn:microsoft.com/office/officeart/2005/8/layout/vList2"/>
    <dgm:cxn modelId="{16DF81C5-79E4-4758-B99C-67CED9EB1BA8}" type="presParOf" srcId="{3DD6DF23-6B89-491F-BAC1-4865675DEB1D}" destId="{1F437469-21B1-4940-A1B5-79F652004AD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866B25-AECF-4A27-915F-B53776D49A8F}">
      <dsp:nvSpPr>
        <dsp:cNvPr id="0" name=""/>
        <dsp:cNvSpPr/>
      </dsp:nvSpPr>
      <dsp:spPr>
        <a:xfrm>
          <a:off x="0" y="38215"/>
          <a:ext cx="5641974" cy="10181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Objectives</a:t>
          </a:r>
        </a:p>
      </dsp:txBody>
      <dsp:txXfrm>
        <a:off x="49700" y="87915"/>
        <a:ext cx="5542574" cy="918719"/>
      </dsp:txXfrm>
    </dsp:sp>
    <dsp:sp modelId="{EB2549E1-8ECB-45ED-92FE-B0D3F18776E9}">
      <dsp:nvSpPr>
        <dsp:cNvPr id="0" name=""/>
        <dsp:cNvSpPr/>
      </dsp:nvSpPr>
      <dsp:spPr>
        <a:xfrm>
          <a:off x="0" y="1136975"/>
          <a:ext cx="5641974" cy="1018119"/>
        </a:xfrm>
        <a:prstGeom prst="roundRect">
          <a:avLst/>
        </a:prstGeom>
        <a:solidFill>
          <a:schemeClr val="accent5">
            <a:hueOff val="1178392"/>
            <a:satOff val="-5635"/>
            <a:lumOff val="6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Determine if the length of stay is influence by</a:t>
          </a:r>
        </a:p>
      </dsp:txBody>
      <dsp:txXfrm>
        <a:off x="49700" y="1186675"/>
        <a:ext cx="5542574" cy="918719"/>
      </dsp:txXfrm>
    </dsp:sp>
    <dsp:sp modelId="{FA7E46D9-29DC-4827-A785-D5E1E536AB8B}">
      <dsp:nvSpPr>
        <dsp:cNvPr id="0" name=""/>
        <dsp:cNvSpPr/>
      </dsp:nvSpPr>
      <dsp:spPr>
        <a:xfrm>
          <a:off x="0" y="2155094"/>
          <a:ext cx="5641974" cy="1709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133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Hospital type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Age of the patient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Type of admission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Severity of the admission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Number of visitors etc</a:t>
          </a:r>
        </a:p>
      </dsp:txBody>
      <dsp:txXfrm>
        <a:off x="0" y="2155094"/>
        <a:ext cx="5641974" cy="1709820"/>
      </dsp:txXfrm>
    </dsp:sp>
    <dsp:sp modelId="{139873F3-6434-4120-8071-18DF36C5D3A3}">
      <dsp:nvSpPr>
        <dsp:cNvPr id="0" name=""/>
        <dsp:cNvSpPr/>
      </dsp:nvSpPr>
      <dsp:spPr>
        <a:xfrm>
          <a:off x="0" y="3864914"/>
          <a:ext cx="5641974" cy="1018119"/>
        </a:xfrm>
        <a:prstGeom prst="round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Build an algorithm will predict the length of stay for incoming patient</a:t>
          </a:r>
        </a:p>
      </dsp:txBody>
      <dsp:txXfrm>
        <a:off x="49700" y="3914614"/>
        <a:ext cx="5542574" cy="9187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B68254-FC94-4FCC-ACC4-8434D9897AA1}">
      <dsp:nvSpPr>
        <dsp:cNvPr id="0" name=""/>
        <dsp:cNvSpPr/>
      </dsp:nvSpPr>
      <dsp:spPr>
        <a:xfrm>
          <a:off x="0" y="719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648E26-5213-455D-8F02-D26B2813DC29}">
      <dsp:nvSpPr>
        <dsp:cNvPr id="0" name=""/>
        <dsp:cNvSpPr/>
      </dsp:nvSpPr>
      <dsp:spPr>
        <a:xfrm>
          <a:off x="509522" y="379703"/>
          <a:ext cx="926404" cy="9264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F42FFA-F824-49BF-8148-53A7214B430B}">
      <dsp:nvSpPr>
        <dsp:cNvPr id="0" name=""/>
        <dsp:cNvSpPr/>
      </dsp:nvSpPr>
      <dsp:spPr>
        <a:xfrm>
          <a:off x="1945450" y="719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Next step</a:t>
          </a:r>
        </a:p>
      </dsp:txBody>
      <dsp:txXfrm>
        <a:off x="1945450" y="719"/>
        <a:ext cx="4643240" cy="1684372"/>
      </dsp:txXfrm>
    </dsp:sp>
    <dsp:sp modelId="{885BC1D2-2708-44B9-908F-C86758EBFD8E}">
      <dsp:nvSpPr>
        <dsp:cNvPr id="0" name=""/>
        <dsp:cNvSpPr/>
      </dsp:nvSpPr>
      <dsp:spPr>
        <a:xfrm>
          <a:off x="0" y="2106185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FDFC95-0295-4C35-8634-BF83593A90FC}">
      <dsp:nvSpPr>
        <dsp:cNvPr id="0" name=""/>
        <dsp:cNvSpPr/>
      </dsp:nvSpPr>
      <dsp:spPr>
        <a:xfrm>
          <a:off x="509522" y="2485169"/>
          <a:ext cx="926404" cy="9264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588073-3621-4637-A158-6764116E1333}">
      <dsp:nvSpPr>
        <dsp:cNvPr id="0" name=""/>
        <dsp:cNvSpPr/>
      </dsp:nvSpPr>
      <dsp:spPr>
        <a:xfrm>
          <a:off x="1945450" y="2106185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Optimization of the model to make it efficient</a:t>
          </a:r>
        </a:p>
      </dsp:txBody>
      <dsp:txXfrm>
        <a:off x="1945450" y="2106185"/>
        <a:ext cx="4643240" cy="1684372"/>
      </dsp:txXfrm>
    </dsp:sp>
    <dsp:sp modelId="{7092A057-7911-4A40-8F21-3F2EEFD0323C}">
      <dsp:nvSpPr>
        <dsp:cNvPr id="0" name=""/>
        <dsp:cNvSpPr/>
      </dsp:nvSpPr>
      <dsp:spPr>
        <a:xfrm>
          <a:off x="0" y="4211650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665C52-497A-45F0-9207-849AB4B309FA}">
      <dsp:nvSpPr>
        <dsp:cNvPr id="0" name=""/>
        <dsp:cNvSpPr/>
      </dsp:nvSpPr>
      <dsp:spPr>
        <a:xfrm>
          <a:off x="509522" y="4590634"/>
          <a:ext cx="926404" cy="9264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6FDEB-B633-4A1C-BB1D-AF1FB709C368}">
      <dsp:nvSpPr>
        <dsp:cNvPr id="0" name=""/>
        <dsp:cNvSpPr/>
      </dsp:nvSpPr>
      <dsp:spPr>
        <a:xfrm>
          <a:off x="1945450" y="4211650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Troubleshoot areas the affect the length of stay</a:t>
          </a:r>
        </a:p>
      </dsp:txBody>
      <dsp:txXfrm>
        <a:off x="1945450" y="4211650"/>
        <a:ext cx="4643240" cy="16843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47E1D-D2FC-4A32-8288-87CF70CB7D5B}">
      <dsp:nvSpPr>
        <dsp:cNvPr id="0" name=""/>
        <dsp:cNvSpPr/>
      </dsp:nvSpPr>
      <dsp:spPr>
        <a:xfrm>
          <a:off x="0" y="272949"/>
          <a:ext cx="4977578" cy="97929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Github: https://github.com/Ofosu-Appiah</a:t>
          </a:r>
        </a:p>
      </dsp:txBody>
      <dsp:txXfrm>
        <a:off x="47805" y="320754"/>
        <a:ext cx="4881968" cy="883680"/>
      </dsp:txXfrm>
    </dsp:sp>
    <dsp:sp modelId="{04EFDEE3-5094-4705-80D0-1AEF3D0BF55D}">
      <dsp:nvSpPr>
        <dsp:cNvPr id="0" name=""/>
        <dsp:cNvSpPr/>
      </dsp:nvSpPr>
      <dsp:spPr>
        <a:xfrm>
          <a:off x="0" y="1329999"/>
          <a:ext cx="4977578" cy="97929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Linkedin: linkedin.com/in/charles-ofosu-appiah</a:t>
          </a:r>
        </a:p>
      </dsp:txBody>
      <dsp:txXfrm>
        <a:off x="47805" y="1377804"/>
        <a:ext cx="4881968" cy="883680"/>
      </dsp:txXfrm>
    </dsp:sp>
    <dsp:sp modelId="{1F437469-21B1-4940-A1B5-79F652004AD6}">
      <dsp:nvSpPr>
        <dsp:cNvPr id="0" name=""/>
        <dsp:cNvSpPr/>
      </dsp:nvSpPr>
      <dsp:spPr>
        <a:xfrm>
          <a:off x="0" y="2387049"/>
          <a:ext cx="4977578" cy="97929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Email: cofosu.appiaha@gmail.com</a:t>
          </a:r>
        </a:p>
      </dsp:txBody>
      <dsp:txXfrm>
        <a:off x="47805" y="2434854"/>
        <a:ext cx="4881968" cy="883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F54829D-4716-4C4D-8D81-F314D3D299A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5339-61D9-4035-8D8B-AEFBDFEF3D8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44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829D-4716-4C4D-8D81-F314D3D299A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5339-61D9-4035-8D8B-AEFBDFEF3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08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829D-4716-4C4D-8D81-F314D3D299A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5339-61D9-4035-8D8B-AEFBDFEF3D8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41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829D-4716-4C4D-8D81-F314D3D299A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5339-61D9-4035-8D8B-AEFBDFEF3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2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829D-4716-4C4D-8D81-F314D3D299A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5339-61D9-4035-8D8B-AEFBDFEF3D8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71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829D-4716-4C4D-8D81-F314D3D299A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5339-61D9-4035-8D8B-AEFBDFEF3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2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829D-4716-4C4D-8D81-F314D3D299A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5339-61D9-4035-8D8B-AEFBDFEF3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8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829D-4716-4C4D-8D81-F314D3D299A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5339-61D9-4035-8D8B-AEFBDFEF3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24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829D-4716-4C4D-8D81-F314D3D299A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5339-61D9-4035-8D8B-AEFBDFEF3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1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829D-4716-4C4D-8D81-F314D3D299A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5339-61D9-4035-8D8B-AEFBDFEF3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9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829D-4716-4C4D-8D81-F314D3D299A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5339-61D9-4035-8D8B-AEFBDFEF3D8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05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F54829D-4716-4C4D-8D81-F314D3D299A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98F5339-61D9-4035-8D8B-AEFBDFEF3D8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20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471C1-148F-4EB5-A2F9-AE6AC658F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HEALTH CARE MANAGEMENT PREDICTION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C1AAE-AAE4-45B2-AE8A-B986750C9E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CHARLES OFOSU APPIAH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487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Long Does the Coronavirus Live on Surfaces? Covid-19 FAQs | WIRED">
            <a:extLst>
              <a:ext uri="{FF2B5EF4-FFF2-40B4-BE49-F238E27FC236}">
                <a16:creationId xmlns:a16="http://schemas.microsoft.com/office/drawing/2014/main" id="{8063790D-42EE-4404-A9B1-DC2A9DDBBD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" r="1" b="1"/>
          <a:stretch/>
        </p:blipFill>
        <p:spPr bwMode="auto">
          <a:xfrm>
            <a:off x="196850" y="173518"/>
            <a:ext cx="11798300" cy="6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985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49B141-E01D-4E6E-9393-43220798E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BD3054-A0EB-4B87-A948-30B3858025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550468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850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96A72BE-3B8C-4718-A3F3-3FC103CCA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6834"/>
            <a:ext cx="5156412" cy="477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9064AD4-2A6B-4FA5-B302-F1701F63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242" y="676834"/>
            <a:ext cx="5772150" cy="477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827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904C0BC6-B04D-4459-B721-9C030C392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CB2F024E-D853-479C-B5A9-08293A2D7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B37B8497-8027-45EC-BBC2-A35107E096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8955700"/>
              </p:ext>
            </p:extLst>
          </p:nvPr>
        </p:nvGraphicFramePr>
        <p:xfrm>
          <a:off x="1058751" y="643467"/>
          <a:ext cx="10074500" cy="5571069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3677911">
                  <a:extLst>
                    <a:ext uri="{9D8B030D-6E8A-4147-A177-3AD203B41FA5}">
                      <a16:colId xmlns:a16="http://schemas.microsoft.com/office/drawing/2014/main" val="4062400335"/>
                    </a:ext>
                  </a:extLst>
                </a:gridCol>
                <a:gridCol w="1686676">
                  <a:extLst>
                    <a:ext uri="{9D8B030D-6E8A-4147-A177-3AD203B41FA5}">
                      <a16:colId xmlns:a16="http://schemas.microsoft.com/office/drawing/2014/main" val="464123628"/>
                    </a:ext>
                  </a:extLst>
                </a:gridCol>
                <a:gridCol w="1370536">
                  <a:extLst>
                    <a:ext uri="{9D8B030D-6E8A-4147-A177-3AD203B41FA5}">
                      <a16:colId xmlns:a16="http://schemas.microsoft.com/office/drawing/2014/main" val="45804151"/>
                    </a:ext>
                  </a:extLst>
                </a:gridCol>
                <a:gridCol w="1643923">
                  <a:extLst>
                    <a:ext uri="{9D8B030D-6E8A-4147-A177-3AD203B41FA5}">
                      <a16:colId xmlns:a16="http://schemas.microsoft.com/office/drawing/2014/main" val="3425574865"/>
                    </a:ext>
                  </a:extLst>
                </a:gridCol>
                <a:gridCol w="1695454">
                  <a:extLst>
                    <a:ext uri="{9D8B030D-6E8A-4147-A177-3AD203B41FA5}">
                      <a16:colId xmlns:a16="http://schemas.microsoft.com/office/drawing/2014/main" val="1554474034"/>
                    </a:ext>
                  </a:extLst>
                </a:gridCol>
              </a:tblGrid>
              <a:tr h="5144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0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47375" marT="18950" marB="142125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  <a:effectLst/>
                        </a:rPr>
                        <a:t>precision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0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47375" marT="18950" marB="142125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  <a:effectLst/>
                        </a:rPr>
                        <a:t>recall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0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47375" marT="18950" marB="142125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  <a:effectLst/>
                        </a:rPr>
                        <a:t>f1-score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0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47375" marT="18950" marB="142125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  <a:effectLst/>
                        </a:rPr>
                        <a:t>support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0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47375" marT="18950" marB="142125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934674"/>
                  </a:ext>
                </a:extLst>
              </a:tr>
              <a:tr h="8424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</a:rPr>
                        <a:t>More than a month </a:t>
                      </a:r>
                      <a:endParaRPr lang="en-US" sz="1400" b="1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47375" marT="18950" marB="1421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0.45</a:t>
                      </a:r>
                    </a:p>
                  </a:txBody>
                  <a:tcPr marL="0" marR="47375" marT="18950" marB="1421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14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0.79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47375" marT="18950" marB="1421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14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0.57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47375" marT="18950" marB="1421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14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25793</a:t>
                      </a:r>
                    </a:p>
                  </a:txBody>
                  <a:tcPr marL="0" marR="47375" marT="18950" marB="1421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578814"/>
                  </a:ext>
                </a:extLst>
              </a:tr>
              <a:tr h="842414"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14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b="1" cap="none" spc="0">
                          <a:solidFill>
                            <a:schemeClr val="tx1"/>
                          </a:solidFill>
                        </a:rPr>
                        <a:t>3 weeks-month</a:t>
                      </a:r>
                      <a:endParaRPr lang="en-US" sz="1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47375" marT="18950" marB="1421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14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0.37</a:t>
                      </a:r>
                    </a:p>
                  </a:txBody>
                  <a:tcPr marL="0" marR="47375" marT="18950" marB="1421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0.30</a:t>
                      </a:r>
                    </a:p>
                  </a:txBody>
                  <a:tcPr marL="0" marR="47375" marT="18950" marB="1421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0.33</a:t>
                      </a:r>
                    </a:p>
                  </a:txBody>
                  <a:tcPr marL="0" marR="47375" marT="18950" marB="1421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17480</a:t>
                      </a:r>
                    </a:p>
                  </a:txBody>
                  <a:tcPr marL="0" marR="47375" marT="18950" marB="1421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767443"/>
                  </a:ext>
                </a:extLst>
              </a:tr>
              <a:tr h="8424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>
                          <a:solidFill>
                            <a:schemeClr val="tx1"/>
                          </a:solidFill>
                          <a:effectLst/>
                        </a:rPr>
                        <a:t> Less than 3 weeks</a:t>
                      </a:r>
                      <a:endParaRPr lang="en-US" sz="1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47375" marT="18950" marB="1421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14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0.30</a:t>
                      </a:r>
                    </a:p>
                  </a:txBody>
                  <a:tcPr marL="0" marR="47375" marT="18950" marB="1421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14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0.09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47375" marT="18950" marB="1421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0.14</a:t>
                      </a:r>
                    </a:p>
                  </a:txBody>
                  <a:tcPr marL="0" marR="47375" marT="18950" marB="1421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15654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47375" marT="18950" marB="1421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0027886"/>
                  </a:ext>
                </a:extLst>
              </a:tr>
              <a:tr h="8424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cap="none" spc="0">
                          <a:solidFill>
                            <a:schemeClr val="tx1"/>
                          </a:solidFill>
                          <a:effectLst/>
                        </a:rPr>
                        <a:t> 1 – 10 days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47375" marT="18950" marB="1421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0" marR="47375" marT="18950" marB="1421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0" marR="47375" marT="18950" marB="1421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0" marR="47375" marT="18950" marB="1421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4761</a:t>
                      </a:r>
                    </a:p>
                  </a:txBody>
                  <a:tcPr marL="0" marR="47375" marT="18950" marB="1421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418954"/>
                  </a:ext>
                </a:extLst>
              </a:tr>
              <a:tr h="5144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0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47375" marT="18950" marB="1421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47375" marT="18950" marB="1421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47375" marT="18950" marB="1421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47375" marT="18950" marB="1421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47375" marT="18950" marB="1421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79498"/>
                  </a:ext>
                </a:extLst>
              </a:tr>
              <a:tr h="1172429">
                <a:tc gridSpan="5"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10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Accuracy Score: 0.42339216178872</a:t>
                      </a:r>
                      <a:endParaRPr lang="en-US" sz="3000" b="1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47375" marT="18950" marB="1421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5968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57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8B7F-79C4-4379-B6BB-3B07FE33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29F6F4-CE40-4A1A-9724-A9465C7116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516979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965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6BFBEB73-4A6D-48D6-8986-E51DAFCFA4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047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18424D3-77EF-4F7D-ADE4-7305FB3021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5200934"/>
              </p:ext>
            </p:extLst>
          </p:nvPr>
        </p:nvGraphicFramePr>
        <p:xfrm>
          <a:off x="6090574" y="2421682"/>
          <a:ext cx="4977578" cy="3639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5252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154</Words>
  <Application>Microsoft Office PowerPoint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Tw Cen MT</vt:lpstr>
      <vt:lpstr>Tw Cen MT Condensed</vt:lpstr>
      <vt:lpstr>Wingdings 3</vt:lpstr>
      <vt:lpstr>Integral</vt:lpstr>
      <vt:lpstr>HEALTH CARE MANAGEMENT PREDICTION</vt:lpstr>
      <vt:lpstr>PowerPoint Presentation</vt:lpstr>
      <vt:lpstr>Data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CARE MANAGEMENT PREDICTION</dc:title>
  <dc:creator>charles Ofosu</dc:creator>
  <cp:lastModifiedBy>charles Ofosu</cp:lastModifiedBy>
  <cp:revision>1</cp:revision>
  <dcterms:created xsi:type="dcterms:W3CDTF">2020-09-23T19:01:14Z</dcterms:created>
  <dcterms:modified xsi:type="dcterms:W3CDTF">2020-09-23T19:03:12Z</dcterms:modified>
</cp:coreProperties>
</file>