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4"/>
    <p:sldMasterId id="2147483667" r:id="rId5"/>
    <p:sldMasterId id="2147483668" r:id="rId6"/>
  </p:sldMasterIdLst>
  <p:notesMasterIdLst>
    <p:notesMasterId r:id="rId28"/>
  </p:notesMasterIdLst>
  <p:sldIdLst>
    <p:sldId id="256" r:id="rId7"/>
    <p:sldId id="261" r:id="rId8"/>
    <p:sldId id="273" r:id="rId9"/>
    <p:sldId id="275" r:id="rId10"/>
    <p:sldId id="272" r:id="rId11"/>
    <p:sldId id="257" r:id="rId12"/>
    <p:sldId id="274" r:id="rId13"/>
    <p:sldId id="276" r:id="rId14"/>
    <p:sldId id="266" r:id="rId15"/>
    <p:sldId id="258" r:id="rId16"/>
    <p:sldId id="267" r:id="rId17"/>
    <p:sldId id="277" r:id="rId18"/>
    <p:sldId id="278" r:id="rId19"/>
    <p:sldId id="259" r:id="rId20"/>
    <p:sldId id="280" r:id="rId21"/>
    <p:sldId id="269" r:id="rId22"/>
    <p:sldId id="270" r:id="rId23"/>
    <p:sldId id="271" r:id="rId24"/>
    <p:sldId id="281" r:id="rId25"/>
    <p:sldId id="283" r:id="rId26"/>
    <p:sldId id="284"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CCDA0E2-BADE-4D44-B9DE-EE207DD1162C}">
          <p14:sldIdLst>
            <p14:sldId id="256"/>
            <p14:sldId id="261"/>
          </p14:sldIdLst>
        </p14:section>
        <p14:section name="System Introduction" id="{5AABDE9D-13A6-42FE-BDE8-36D0D175009B}">
          <p14:sldIdLst>
            <p14:sldId id="273"/>
            <p14:sldId id="275"/>
            <p14:sldId id="272"/>
          </p14:sldIdLst>
        </p14:section>
        <p14:section name="UUT Intro" id="{0FCA4714-B8BA-4615-8910-0870EBFAA8A7}">
          <p14:sldIdLst>
            <p14:sldId id="257"/>
            <p14:sldId id="274"/>
            <p14:sldId id="276"/>
            <p14:sldId id="266"/>
            <p14:sldId id="258"/>
          </p14:sldIdLst>
        </p14:section>
        <p14:section name="QA Process" id="{45ABF923-0470-4F3F-B318-49A5D0481B4C}">
          <p14:sldIdLst>
            <p14:sldId id="267"/>
            <p14:sldId id="277"/>
            <p14:sldId id="278"/>
          </p14:sldIdLst>
        </p14:section>
        <p14:section name="The Automation Process" id="{D9C8E0DD-56A5-4074-BBD1-1868AF486749}">
          <p14:sldIdLst>
            <p14:sldId id="259"/>
            <p14:sldId id="280"/>
          </p14:sldIdLst>
        </p14:section>
        <p14:section name="Test Metrics" id="{973476A0-849B-4099-A3B8-4D71DF29FA29}">
          <p14:sldIdLst>
            <p14:sldId id="269"/>
            <p14:sldId id="270"/>
            <p14:sldId id="271"/>
          </p14:sldIdLst>
        </p14:section>
        <p14:section name="Conslusions" id="{23438EF9-D2AC-4E50-ABC6-C0286EA68659}">
          <p14:sldIdLst>
            <p14:sldId id="281"/>
            <p14:sldId id="283"/>
          </p14:sldIdLst>
        </p14:section>
        <p14:section name="Appendix" id="{A9BCB3E4-B772-4076-92BB-EFCA3EDFAADE}">
          <p14:sldIdLst>
            <p14:sldId id="284"/>
          </p14:sldIdLst>
        </p14:section>
      </p14:sectionLst>
    </p:ext>
    <p:ext uri="{EFAFB233-063F-42B5-8137-9DF3F51BA10A}">
      <p15:sldGuideLst xmlns:p15="http://schemas.microsoft.com/office/powerpoint/2012/main">
        <p15:guide id="1" orient="horz" pos="225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473" autoAdjust="0"/>
  </p:normalViewPr>
  <p:slideViewPr>
    <p:cSldViewPr snapToGrid="0">
      <p:cViewPr varScale="1">
        <p:scale>
          <a:sx n="63" d="100"/>
          <a:sy n="63" d="100"/>
        </p:scale>
        <p:origin x="780" y="56"/>
      </p:cViewPr>
      <p:guideLst>
        <p:guide orient="horz" pos="2256"/>
        <p:guide pos="3840"/>
      </p:guideLst>
    </p:cSldViewPr>
  </p:slideViewPr>
  <p:notesTextViewPr>
    <p:cViewPr>
      <p:scale>
        <a:sx n="1" d="1"/>
        <a:sy n="1" d="1"/>
      </p:scale>
      <p:origin x="0" y="0"/>
    </p:cViewPr>
  </p:notesTextViewPr>
  <p:sorterViewPr>
    <p:cViewPr>
      <p:scale>
        <a:sx n="100" d="100"/>
        <a:sy n="100" d="100"/>
      </p:scale>
      <p:origin x="0" y="-2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446608279296465"/>
          <c:y val="0"/>
          <c:w val="0.81017459664315006"/>
          <c:h val="1"/>
        </c:manualLayout>
      </c:layout>
      <c:pieChart>
        <c:varyColors val="1"/>
        <c:ser>
          <c:idx val="0"/>
          <c:order val="0"/>
          <c:tx>
            <c:strRef>
              <c:f>Sheet1!$B$1</c:f>
              <c:strCache>
                <c:ptCount val="1"/>
                <c:pt idx="0">
                  <c:v>Aoutomated</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2-5F38-4A7B-AB22-0E89327F76E1}"/>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3F57-4FAF-9C99-68CB5D1FA38E}"/>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3F57-4FAF-9C99-68CB5D1FA38E}"/>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3F57-4FAF-9C99-68CB5D1FA38E}"/>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3F57-4FAF-9C99-68CB5D1FA38E}"/>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3F57-4FAF-9C99-68CB5D1FA38E}"/>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3F57-4FAF-9C99-68CB5D1FA38E}"/>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5F38-4A7B-AB22-0E89327F76E1}"/>
              </c:ext>
            </c:extLst>
          </c:dPt>
          <c:dPt>
            <c:idx val="8"/>
            <c:bubble3D val="0"/>
            <c:spPr>
              <a:solidFill>
                <a:schemeClr val="accent3">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1-3F57-4FAF-9C99-68CB5D1FA38E}"/>
              </c:ext>
            </c:extLst>
          </c:dPt>
          <c:dLbls>
            <c:dLbl>
              <c:idx val="0"/>
              <c:layout>
                <c:manualLayout>
                  <c:x val="-0.19038044473545865"/>
                  <c:y val="0.15055175460161938"/>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5F38-4A7B-AB22-0E89327F76E1}"/>
                </c:ext>
              </c:extLst>
            </c:dLbl>
            <c:dLbl>
              <c:idx val="2"/>
              <c:layout>
                <c:manualLayout>
                  <c:x val="-2.1580116094421491E-3"/>
                  <c:y val="-6.0963500040114083E-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bg1"/>
                        </a:solidFill>
                        <a:latin typeface="+mn-lt"/>
                        <a:ea typeface="+mn-ea"/>
                        <a:cs typeface="+mn-cs"/>
                      </a:defRPr>
                    </a:pPr>
                    <a:fld id="{AA6B8329-AC7E-4A4A-87D3-46A904F66ECB}" type="CATEGORYNAME">
                      <a:rPr lang="en-US" sz="1000" dirty="0"/>
                      <a:pPr>
                        <a:defRPr>
                          <a:solidFill>
                            <a:schemeClr val="bg1"/>
                          </a:solidFill>
                        </a:defRPr>
                      </a:pPr>
                      <a:t>[CATEGORY NAME]</a:t>
                    </a:fld>
                    <a:r>
                      <a:rPr lang="en-US" baseline="0" dirty="0"/>
                      <a:t>
</a:t>
                    </a:r>
                    <a:fld id="{F3F02BB2-676A-40F3-909E-B57E33337338}" type="PERCENTAGE">
                      <a:rPr lang="en-US" baseline="0" dirty="0"/>
                      <a:pPr>
                        <a:defRPr>
                          <a:solidFill>
                            <a:schemeClr val="bg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bg1"/>
                      </a:solidFill>
                      <a:latin typeface="+mn-lt"/>
                      <a:ea typeface="+mn-ea"/>
                      <a:cs typeface="+mn-cs"/>
                    </a:defRPr>
                  </a:pPr>
                  <a:endParaRPr lang="en-IL"/>
                </a:p>
              </c:txPr>
              <c:dLblPos val="bestFit"/>
              <c:showLegendKey val="0"/>
              <c:showVal val="0"/>
              <c:showCatName val="1"/>
              <c:showSerName val="0"/>
              <c:showPercent val="1"/>
              <c:showBubbleSize val="0"/>
              <c:extLst>
                <c:ext xmlns:c15="http://schemas.microsoft.com/office/drawing/2012/chart" uri="{CE6537A1-D6FC-4f65-9D91-7224C49458BB}">
                  <c15:layout>
                    <c:manualLayout>
                      <c:w val="0.12329960922635198"/>
                      <c:h val="0.15174856095639686"/>
                    </c:manualLayout>
                  </c15:layout>
                  <c15:dlblFieldTable/>
                  <c15:showDataLabelsRange val="0"/>
                </c:ext>
                <c:ext xmlns:c16="http://schemas.microsoft.com/office/drawing/2014/chart" uri="{C3380CC4-5D6E-409C-BE32-E72D297353CC}">
                  <c16:uniqueId val="{00000005-3F57-4FAF-9C99-68CB5D1FA38E}"/>
                </c:ext>
              </c:extLst>
            </c:dLbl>
            <c:dLbl>
              <c:idx val="3"/>
              <c:layout>
                <c:manualLayout>
                  <c:x val="8.0860212471907986E-2"/>
                  <c:y val="-3.1912657576356231E-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bg1"/>
                        </a:solidFill>
                        <a:latin typeface="+mn-lt"/>
                        <a:ea typeface="+mn-ea"/>
                        <a:cs typeface="+mn-cs"/>
                      </a:defRPr>
                    </a:pPr>
                    <a:fld id="{9877F1FD-9446-42C7-839D-EE498B4F55BD}" type="CATEGORYNAME">
                      <a:rPr lang="en-US" sz="750" dirty="0">
                        <a:solidFill>
                          <a:schemeClr val="bg1"/>
                        </a:solidFill>
                      </a:rPr>
                      <a:pPr>
                        <a:defRPr>
                          <a:solidFill>
                            <a:schemeClr val="bg1"/>
                          </a:solidFill>
                        </a:defRPr>
                      </a:pPr>
                      <a:t>[CATEGORY NAME]</a:t>
                    </a:fld>
                    <a:r>
                      <a:rPr lang="en-US" sz="750" baseline="0" dirty="0">
                        <a:solidFill>
                          <a:schemeClr val="bg1"/>
                        </a:solidFill>
                      </a:rPr>
                      <a:t>
</a:t>
                    </a:r>
                    <a:fld id="{F07D88F4-6D92-4F08-944D-B2BD336B936D}" type="PERCENTAGE">
                      <a:rPr lang="en-US" sz="750" baseline="0" dirty="0">
                        <a:solidFill>
                          <a:schemeClr val="bg1"/>
                        </a:solidFill>
                      </a:rPr>
                      <a:pPr>
                        <a:defRPr>
                          <a:solidFill>
                            <a:schemeClr val="bg1"/>
                          </a:solidFill>
                        </a:defRPr>
                      </a:pPr>
                      <a:t>[PERCENTAGE]</a:t>
                    </a:fld>
                    <a:endParaRPr lang="en-US" sz="750" baseline="0" dirty="0">
                      <a:solidFill>
                        <a:schemeClr val="bg1"/>
                      </a:solidFill>
                    </a:endParaRP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bg1"/>
                      </a:solidFill>
                      <a:latin typeface="+mn-lt"/>
                      <a:ea typeface="+mn-ea"/>
                      <a:cs typeface="+mn-cs"/>
                    </a:defRPr>
                  </a:pPr>
                  <a:endParaRPr lang="en-IL"/>
                </a:p>
              </c:txPr>
              <c:dLblPos val="bestFit"/>
              <c:showLegendKey val="0"/>
              <c:showVal val="0"/>
              <c:showCatName val="1"/>
              <c:showSerName val="0"/>
              <c:showPercent val="1"/>
              <c:showBubbleSize val="0"/>
              <c:extLst>
                <c:ext xmlns:c15="http://schemas.microsoft.com/office/drawing/2012/chart" uri="{CE6537A1-D6FC-4f65-9D91-7224C49458BB}">
                  <c15:layout>
                    <c:manualLayout>
                      <c:w val="0.12193613810433325"/>
                      <c:h val="0.13908226783366942"/>
                    </c:manualLayout>
                  </c15:layout>
                  <c15:dlblFieldTable/>
                  <c15:showDataLabelsRange val="0"/>
                </c:ext>
                <c:ext xmlns:c16="http://schemas.microsoft.com/office/drawing/2014/chart" uri="{C3380CC4-5D6E-409C-BE32-E72D297353CC}">
                  <c16:uniqueId val="{00000007-3F57-4FAF-9C99-68CB5D1FA38E}"/>
                </c:ext>
              </c:extLst>
            </c:dLbl>
            <c:dLbl>
              <c:idx val="4"/>
              <c:layout>
                <c:manualLayout>
                  <c:x val="0.17985275908912415"/>
                  <c:y val="-4.7502485666195186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3F57-4FAF-9C99-68CB5D1FA38E}"/>
                </c:ext>
              </c:extLst>
            </c:dLbl>
            <c:dLbl>
              <c:idx val="5"/>
              <c:layout>
                <c:manualLayout>
                  <c:x val="0.10194321022807851"/>
                  <c:y val="0.11803963769327117"/>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bg1"/>
                        </a:solidFill>
                        <a:latin typeface="+mn-lt"/>
                        <a:ea typeface="+mn-ea"/>
                        <a:cs typeface="+mn-cs"/>
                      </a:defRPr>
                    </a:pPr>
                    <a:fld id="{8DE7CA47-F337-464C-9192-14E85C90A456}" type="CATEGORYNAME">
                      <a:rPr lang="en-US" sz="900"/>
                      <a:pPr>
                        <a:defRPr>
                          <a:solidFill>
                            <a:schemeClr val="bg1"/>
                          </a:solidFill>
                        </a:defRPr>
                      </a:pPr>
                      <a:t>[CATEGORY NAME]</a:t>
                    </a:fld>
                    <a:r>
                      <a:rPr lang="en-US" sz="900" baseline="0" dirty="0"/>
                      <a:t>, </a:t>
                    </a:r>
                    <a:fld id="{95D8F781-810D-48AB-9611-FEB10BD19F78}" type="VALUE">
                      <a:rPr lang="en-US" sz="900" baseline="0"/>
                      <a:pPr>
                        <a:defRPr>
                          <a:solidFill>
                            <a:schemeClr val="bg1"/>
                          </a:solidFill>
                        </a:defRPr>
                      </a:pPr>
                      <a:t>[VALUE]</a:t>
                    </a:fld>
                    <a:r>
                      <a:rPr lang="en-US" sz="900" baseline="0" dirty="0"/>
                      <a:t>, </a:t>
                    </a:r>
                    <a:fld id="{38544DC6-D2D6-412F-AA04-9F8B02D27C7D}" type="PERCENTAGE">
                      <a:rPr lang="en-US" sz="900" baseline="0"/>
                      <a:pPr>
                        <a:defRPr>
                          <a:solidFill>
                            <a:schemeClr val="bg1"/>
                          </a:solidFill>
                        </a:defRPr>
                      </a:pPr>
                      <a:t>[PERCENTAGE]</a:t>
                    </a:fld>
                    <a:endParaRPr lang="en-US" sz="900" baseline="0" dirty="0"/>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bg1"/>
                      </a:solidFill>
                      <a:latin typeface="+mn-lt"/>
                      <a:ea typeface="+mn-ea"/>
                      <a:cs typeface="+mn-cs"/>
                    </a:defRPr>
                  </a:pPr>
                  <a:endParaRPr lang="en-IL"/>
                </a:p>
              </c:txPr>
              <c:dLblPos val="bestFit"/>
              <c:showLegendKey val="0"/>
              <c:showVal val="0"/>
              <c:showCatName val="1"/>
              <c:showSerName val="0"/>
              <c:showPercent val="1"/>
              <c:showBubbleSize val="0"/>
              <c:extLst>
                <c:ext xmlns:c15="http://schemas.microsoft.com/office/drawing/2012/chart" uri="{CE6537A1-D6FC-4f65-9D91-7224C49458BB}">
                  <c15:layout>
                    <c:manualLayout>
                      <c:w val="0.11961995311445109"/>
                      <c:h val="8.304556902934318E-2"/>
                    </c:manualLayout>
                  </c15:layout>
                  <c15:dlblFieldTable/>
                  <c15:showDataLabelsRange val="0"/>
                </c:ext>
                <c:ext xmlns:c16="http://schemas.microsoft.com/office/drawing/2014/chart" uri="{C3380CC4-5D6E-409C-BE32-E72D297353CC}">
                  <c16:uniqueId val="{0000000B-3F57-4FAF-9C99-68CB5D1FA38E}"/>
                </c:ext>
              </c:extLst>
            </c:dLbl>
            <c:dLbl>
              <c:idx val="7"/>
              <c:delete val="1"/>
              <c:extLst>
                <c:ext xmlns:c15="http://schemas.microsoft.com/office/drawing/2012/chart" uri="{CE6537A1-D6FC-4f65-9D91-7224C49458BB}"/>
                <c:ext xmlns:c16="http://schemas.microsoft.com/office/drawing/2014/chart" uri="{C3380CC4-5D6E-409C-BE32-E72D297353CC}">
                  <c16:uniqueId val="{00000001-5F38-4A7B-AB22-0E89327F76E1}"/>
                </c:ext>
              </c:extLst>
            </c:dLbl>
            <c:dLbl>
              <c:idx val="8"/>
              <c:delete val="1"/>
              <c:extLst>
                <c:ext xmlns:c15="http://schemas.microsoft.com/office/drawing/2012/chart" uri="{CE6537A1-D6FC-4f65-9D91-7224C49458BB}"/>
                <c:ext xmlns:c16="http://schemas.microsoft.com/office/drawing/2014/chart" uri="{C3380CC4-5D6E-409C-BE32-E72D297353CC}">
                  <c16:uniqueId val="{00000011-3F57-4FAF-9C99-68CB5D1FA38E}"/>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IL"/>
              </a:p>
            </c:txPr>
            <c:dLblPos val="bestFit"/>
            <c:showLegendKey val="0"/>
            <c:showVal val="0"/>
            <c:showCatName val="1"/>
            <c:showSerName val="0"/>
            <c:showPercent val="1"/>
            <c:showBubbleSize val="0"/>
            <c:showLeaderLines val="0"/>
            <c:extLst>
              <c:ext xmlns:c15="http://schemas.microsoft.com/office/drawing/2012/chart" uri="{CE6537A1-D6FC-4f65-9D91-7224C49458BB}"/>
            </c:extLst>
          </c:dLbls>
          <c:cat>
            <c:strRef>
              <c:f>Sheet1!$A$2:$A$10</c:f>
              <c:strCache>
                <c:ptCount val="8"/>
                <c:pt idx="0">
                  <c:v>Order Management</c:v>
                </c:pt>
                <c:pt idx="1">
                  <c:v>Order Tracking</c:v>
                </c:pt>
                <c:pt idx="2">
                  <c:v>Payment Processing</c:v>
                </c:pt>
                <c:pt idx="3">
                  <c:v>Inventory Management</c:v>
                </c:pt>
                <c:pt idx="4">
                  <c:v>Security</c:v>
                </c:pt>
                <c:pt idx="5">
                  <c:v>Scalability</c:v>
                </c:pt>
                <c:pt idx="6">
                  <c:v>Reliability</c:v>
                </c:pt>
                <c:pt idx="7">
                  <c:v>Reporting and Analytics</c:v>
                </c:pt>
              </c:strCache>
            </c:strRef>
          </c:cat>
          <c:val>
            <c:numRef>
              <c:f>Sheet1!$B$2:$B$10</c:f>
              <c:numCache>
                <c:formatCode>General</c:formatCode>
                <c:ptCount val="9"/>
                <c:pt idx="0">
                  <c:v>12</c:v>
                </c:pt>
                <c:pt idx="1">
                  <c:v>6</c:v>
                </c:pt>
                <c:pt idx="2">
                  <c:v>3</c:v>
                </c:pt>
                <c:pt idx="3">
                  <c:v>2</c:v>
                </c:pt>
                <c:pt idx="4">
                  <c:v>11</c:v>
                </c:pt>
                <c:pt idx="5">
                  <c:v>2</c:v>
                </c:pt>
                <c:pt idx="6">
                  <c:v>3</c:v>
                </c:pt>
                <c:pt idx="7">
                  <c:v>0</c:v>
                </c:pt>
                <c:pt idx="8">
                  <c:v>0</c:v>
                </c:pt>
              </c:numCache>
            </c:numRef>
          </c:val>
          <c:extLst>
            <c:ext xmlns:c16="http://schemas.microsoft.com/office/drawing/2014/chart" uri="{C3380CC4-5D6E-409C-BE32-E72D297353CC}">
              <c16:uniqueId val="{00000000-5F38-4A7B-AB22-0E89327F76E1}"/>
            </c:ext>
          </c:extLst>
        </c:ser>
        <c:dLbls>
          <c:dLblPos val="bestFit"/>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41019951376645E-2"/>
          <c:y val="1.549614689057633E-2"/>
          <c:w val="0.72713305453795107"/>
          <c:h val="0.90924449330555313"/>
        </c:manualLayout>
      </c:layout>
      <c:pieChart>
        <c:varyColors val="1"/>
        <c:ser>
          <c:idx val="0"/>
          <c:order val="0"/>
          <c:tx>
            <c:strRef>
              <c:f>Sheet1!$B$1</c:f>
              <c:strCache>
                <c:ptCount val="1"/>
                <c:pt idx="0">
                  <c:v>Column1</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983A-4A40-A09A-4C4579F84422}"/>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2-983A-4A40-A09A-4C4579F84422}"/>
              </c:ext>
            </c:extLst>
          </c:dPt>
          <c:dLbls>
            <c:dLbl>
              <c:idx val="0"/>
              <c:layout>
                <c:manualLayout>
                  <c:x val="-9.7469686338708103E-2"/>
                  <c:y val="-0.24971261252871488"/>
                </c:manualLayout>
              </c:layout>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IL"/>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83A-4A40-A09A-4C4579F84422}"/>
                </c:ext>
              </c:extLst>
            </c:dLbl>
            <c:dLbl>
              <c:idx val="1"/>
              <c:layout>
                <c:manualLayout>
                  <c:x val="0.14165841312241512"/>
                  <c:y val="0.12392822345433907"/>
                </c:manualLayout>
              </c:layout>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IL"/>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983A-4A40-A09A-4C4579F8442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IL"/>
              </a:p>
            </c:txPr>
            <c:showLegendKey val="0"/>
            <c:showVal val="0"/>
            <c:showCatName val="1"/>
            <c:showSerName val="0"/>
            <c:showPercent val="1"/>
            <c:showBubbleSize val="0"/>
            <c:showLeaderLines val="0"/>
            <c:extLst>
              <c:ext xmlns:c15="http://schemas.microsoft.com/office/drawing/2012/chart" uri="{CE6537A1-D6FC-4f65-9D91-7224C49458BB}"/>
            </c:extLst>
          </c:dLbls>
          <c:cat>
            <c:strRef>
              <c:f>Sheet1!$A$2:$A$5</c:f>
              <c:strCache>
                <c:ptCount val="2"/>
                <c:pt idx="0">
                  <c:v>Covered</c:v>
                </c:pt>
                <c:pt idx="1">
                  <c:v>Not Covered</c:v>
                </c:pt>
              </c:strCache>
            </c:strRef>
          </c:cat>
          <c:val>
            <c:numRef>
              <c:f>Sheet1!$B$2:$B$5</c:f>
              <c:numCache>
                <c:formatCode>General</c:formatCode>
                <c:ptCount val="2"/>
                <c:pt idx="0">
                  <c:v>85</c:v>
                </c:pt>
                <c:pt idx="1">
                  <c:v>15</c:v>
                </c:pt>
              </c:numCache>
            </c:numRef>
          </c:val>
          <c:extLst>
            <c:ext xmlns:c16="http://schemas.microsoft.com/office/drawing/2014/chart" uri="{C3380CC4-5D6E-409C-BE32-E72D297353CC}">
              <c16:uniqueId val="{00000000-983A-4A40-A09A-4C4579F84422}"/>
            </c:ext>
          </c:extLst>
        </c:ser>
        <c:dLbls>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F0841-4B4B-4746-9D06-F3C35D05EE29}" type="doc">
      <dgm:prSet loTypeId="urn:microsoft.com/office/officeart/2005/8/layout/process5" loCatId="process" qsTypeId="urn:microsoft.com/office/officeart/2005/8/quickstyle/simple1" qsCatId="simple" csTypeId="urn:microsoft.com/office/officeart/2005/8/colors/accent4_2" csCatId="accent4"/>
      <dgm:spPr/>
      <dgm:t>
        <a:bodyPr/>
        <a:lstStyle/>
        <a:p>
          <a:endParaRPr lang="en-IL"/>
        </a:p>
      </dgm:t>
    </dgm:pt>
    <dgm:pt modelId="{D2F4B9E4-250D-444C-B064-E3615A5F6598}">
      <dgm:prSet custT="1"/>
      <dgm:spPr/>
      <dgm:t>
        <a:bodyPr/>
        <a:lstStyle/>
        <a:p>
          <a:r>
            <a:rPr lang="en-US" sz="2000" b="0" i="0" dirty="0">
              <a:latin typeface="Calibri" panose="020F0502020204030204" pitchFamily="34" charset="0"/>
              <a:ea typeface="Calibri" panose="020F0502020204030204" pitchFamily="34" charset="0"/>
              <a:cs typeface="Calibri" panose="020F0502020204030204" pitchFamily="34" charset="0"/>
            </a:rPr>
            <a:t>User browses the product catalog.</a:t>
          </a:r>
          <a:endParaRPr lang="en-IL" sz="2000" dirty="0">
            <a:latin typeface="Calibri" panose="020F0502020204030204" pitchFamily="34" charset="0"/>
            <a:ea typeface="Calibri" panose="020F0502020204030204" pitchFamily="34" charset="0"/>
            <a:cs typeface="Calibri" panose="020F0502020204030204" pitchFamily="34" charset="0"/>
          </a:endParaRPr>
        </a:p>
      </dgm:t>
    </dgm:pt>
    <dgm:pt modelId="{E6541FB3-982D-4900-8BEB-4D475E8DC7DE}" type="parTrans" cxnId="{BD43BF90-8AD5-4DEB-90DE-628EA5D3DCE1}">
      <dgm:prSet/>
      <dgm:spPr/>
      <dgm:t>
        <a:bodyPr/>
        <a:lstStyle/>
        <a:p>
          <a:endParaRPr lang="en-IL" sz="2000">
            <a:latin typeface="Calibri" panose="020F0502020204030204" pitchFamily="34" charset="0"/>
            <a:ea typeface="Calibri" panose="020F0502020204030204" pitchFamily="34" charset="0"/>
            <a:cs typeface="Calibri" panose="020F0502020204030204" pitchFamily="34" charset="0"/>
          </a:endParaRPr>
        </a:p>
      </dgm:t>
    </dgm:pt>
    <dgm:pt modelId="{4BEF07CC-92EE-4509-A317-15C2241A43C6}" type="sibTrans" cxnId="{BD43BF90-8AD5-4DEB-90DE-628EA5D3DCE1}">
      <dgm:prSet custT="1"/>
      <dgm:spPr/>
      <dgm:t>
        <a:bodyPr/>
        <a:lstStyle/>
        <a:p>
          <a:endParaRPr lang="en-IL" sz="2000">
            <a:latin typeface="Calibri" panose="020F0502020204030204" pitchFamily="34" charset="0"/>
            <a:ea typeface="Calibri" panose="020F0502020204030204" pitchFamily="34" charset="0"/>
            <a:cs typeface="Calibri" panose="020F0502020204030204" pitchFamily="34" charset="0"/>
          </a:endParaRPr>
        </a:p>
      </dgm:t>
    </dgm:pt>
    <dgm:pt modelId="{F34896C3-70F7-4E42-A865-7E0F96B43E9F}">
      <dgm:prSet custT="1"/>
      <dgm:spPr/>
      <dgm:t>
        <a:bodyPr/>
        <a:lstStyle/>
        <a:p>
          <a:r>
            <a:rPr lang="en-US" sz="2000" b="0" i="0" dirty="0">
              <a:latin typeface="Calibri" panose="020F0502020204030204" pitchFamily="34" charset="0"/>
              <a:ea typeface="Calibri" panose="020F0502020204030204" pitchFamily="34" charset="0"/>
              <a:cs typeface="Calibri" panose="020F0502020204030204" pitchFamily="34" charset="0"/>
            </a:rPr>
            <a:t>User adds items to the shopping cart.</a:t>
          </a:r>
          <a:endParaRPr lang="en-IL" sz="2000" dirty="0">
            <a:latin typeface="Calibri" panose="020F0502020204030204" pitchFamily="34" charset="0"/>
            <a:ea typeface="Calibri" panose="020F0502020204030204" pitchFamily="34" charset="0"/>
            <a:cs typeface="Calibri" panose="020F0502020204030204" pitchFamily="34" charset="0"/>
          </a:endParaRPr>
        </a:p>
      </dgm:t>
    </dgm:pt>
    <dgm:pt modelId="{B70896B4-D59A-4BAE-9C5A-FBA68AA1E20B}" type="parTrans" cxnId="{6EE7A5C3-BE65-404C-AAC5-59B65D9EE3DD}">
      <dgm:prSet/>
      <dgm:spPr/>
      <dgm:t>
        <a:bodyPr/>
        <a:lstStyle/>
        <a:p>
          <a:endParaRPr lang="en-IL" sz="2000">
            <a:latin typeface="Calibri" panose="020F0502020204030204" pitchFamily="34" charset="0"/>
            <a:ea typeface="Calibri" panose="020F0502020204030204" pitchFamily="34" charset="0"/>
            <a:cs typeface="Calibri" panose="020F0502020204030204" pitchFamily="34" charset="0"/>
          </a:endParaRPr>
        </a:p>
      </dgm:t>
    </dgm:pt>
    <dgm:pt modelId="{0EA7FA02-1A20-44B2-BF5F-1BF03EF6BC7E}" type="sibTrans" cxnId="{6EE7A5C3-BE65-404C-AAC5-59B65D9EE3DD}">
      <dgm:prSet custT="1"/>
      <dgm:spPr/>
      <dgm:t>
        <a:bodyPr/>
        <a:lstStyle/>
        <a:p>
          <a:endParaRPr lang="en-IL" sz="2000">
            <a:latin typeface="Calibri" panose="020F0502020204030204" pitchFamily="34" charset="0"/>
            <a:ea typeface="Calibri" panose="020F0502020204030204" pitchFamily="34" charset="0"/>
            <a:cs typeface="Calibri" panose="020F0502020204030204" pitchFamily="34" charset="0"/>
          </a:endParaRPr>
        </a:p>
      </dgm:t>
    </dgm:pt>
    <dgm:pt modelId="{0873C77F-8331-4580-9BF4-7EDDF3E2ADC6}">
      <dgm:prSet custT="1"/>
      <dgm:spPr/>
      <dgm:t>
        <a:bodyPr/>
        <a:lstStyle/>
        <a:p>
          <a:r>
            <a:rPr lang="en-US" sz="2000" b="0" i="0" dirty="0">
              <a:latin typeface="Calibri" panose="020F0502020204030204" pitchFamily="34" charset="0"/>
              <a:ea typeface="Calibri" panose="020F0502020204030204" pitchFamily="34" charset="0"/>
              <a:cs typeface="Calibri" panose="020F0502020204030204" pitchFamily="34" charset="0"/>
            </a:rPr>
            <a:t>User checks out.</a:t>
          </a:r>
          <a:endParaRPr lang="en-IL" sz="2000" dirty="0">
            <a:latin typeface="Calibri" panose="020F0502020204030204" pitchFamily="34" charset="0"/>
            <a:ea typeface="Calibri" panose="020F0502020204030204" pitchFamily="34" charset="0"/>
            <a:cs typeface="Calibri" panose="020F0502020204030204" pitchFamily="34" charset="0"/>
          </a:endParaRPr>
        </a:p>
      </dgm:t>
    </dgm:pt>
    <dgm:pt modelId="{08A68307-2A5D-43F6-9CDD-88C102A33F95}" type="parTrans" cxnId="{907A98B0-AD99-4969-BBA6-EDF023689595}">
      <dgm:prSet/>
      <dgm:spPr/>
      <dgm:t>
        <a:bodyPr/>
        <a:lstStyle/>
        <a:p>
          <a:endParaRPr lang="en-IL" sz="2000">
            <a:latin typeface="Calibri" panose="020F0502020204030204" pitchFamily="34" charset="0"/>
            <a:ea typeface="Calibri" panose="020F0502020204030204" pitchFamily="34" charset="0"/>
            <a:cs typeface="Calibri" panose="020F0502020204030204" pitchFamily="34" charset="0"/>
          </a:endParaRPr>
        </a:p>
      </dgm:t>
    </dgm:pt>
    <dgm:pt modelId="{8BAA063B-7986-4F33-87E4-288778F776F1}" type="sibTrans" cxnId="{907A98B0-AD99-4969-BBA6-EDF023689595}">
      <dgm:prSet custT="1"/>
      <dgm:spPr/>
      <dgm:t>
        <a:bodyPr/>
        <a:lstStyle/>
        <a:p>
          <a:endParaRPr lang="en-IL" sz="2000">
            <a:latin typeface="Calibri" panose="020F0502020204030204" pitchFamily="34" charset="0"/>
            <a:ea typeface="Calibri" panose="020F0502020204030204" pitchFamily="34" charset="0"/>
            <a:cs typeface="Calibri" panose="020F0502020204030204" pitchFamily="34" charset="0"/>
          </a:endParaRPr>
        </a:p>
      </dgm:t>
    </dgm:pt>
    <dgm:pt modelId="{FD230C4B-CC0F-4ECE-8B31-DBA02F0171D2}">
      <dgm:prSet custT="1"/>
      <dgm:spPr/>
      <dgm:t>
        <a:bodyPr/>
        <a:lstStyle/>
        <a:p>
          <a:r>
            <a:rPr lang="en-US" sz="2000" b="0" i="0">
              <a:latin typeface="Calibri" panose="020F0502020204030204" pitchFamily="34" charset="0"/>
              <a:ea typeface="Calibri" panose="020F0502020204030204" pitchFamily="34" charset="0"/>
              <a:cs typeface="Calibri" panose="020F0502020204030204" pitchFamily="34" charset="0"/>
            </a:rPr>
            <a:t>User provides shipping and payment information.</a:t>
          </a:r>
          <a:endParaRPr lang="en-IL" sz="2000">
            <a:latin typeface="Calibri" panose="020F0502020204030204" pitchFamily="34" charset="0"/>
            <a:ea typeface="Calibri" panose="020F0502020204030204" pitchFamily="34" charset="0"/>
            <a:cs typeface="Calibri" panose="020F0502020204030204" pitchFamily="34" charset="0"/>
          </a:endParaRPr>
        </a:p>
      </dgm:t>
    </dgm:pt>
    <dgm:pt modelId="{21533C10-6E26-47D3-B0CE-B458CB3F6ED0}" type="parTrans" cxnId="{3B514F4B-4EAA-4D8F-8211-3CC5A83D9DCE}">
      <dgm:prSet/>
      <dgm:spPr/>
      <dgm:t>
        <a:bodyPr/>
        <a:lstStyle/>
        <a:p>
          <a:endParaRPr lang="en-IL" sz="2000">
            <a:latin typeface="Calibri" panose="020F0502020204030204" pitchFamily="34" charset="0"/>
            <a:ea typeface="Calibri" panose="020F0502020204030204" pitchFamily="34" charset="0"/>
            <a:cs typeface="Calibri" panose="020F0502020204030204" pitchFamily="34" charset="0"/>
          </a:endParaRPr>
        </a:p>
      </dgm:t>
    </dgm:pt>
    <dgm:pt modelId="{8CC8004F-AE66-420D-9935-E2F6727D06B7}" type="sibTrans" cxnId="{3B514F4B-4EAA-4D8F-8211-3CC5A83D9DCE}">
      <dgm:prSet custT="1"/>
      <dgm:spPr/>
      <dgm:t>
        <a:bodyPr/>
        <a:lstStyle/>
        <a:p>
          <a:endParaRPr lang="en-IL" sz="2000">
            <a:latin typeface="Calibri" panose="020F0502020204030204" pitchFamily="34" charset="0"/>
            <a:ea typeface="Calibri" panose="020F0502020204030204" pitchFamily="34" charset="0"/>
            <a:cs typeface="Calibri" panose="020F0502020204030204" pitchFamily="34" charset="0"/>
          </a:endParaRPr>
        </a:p>
      </dgm:t>
    </dgm:pt>
    <dgm:pt modelId="{F6DA907F-3108-49BF-A66A-4E86A9F653E1}">
      <dgm:prSet custT="1"/>
      <dgm:spPr/>
      <dgm:t>
        <a:bodyPr/>
        <a:lstStyle/>
        <a:p>
          <a:r>
            <a:rPr lang="en-US" sz="2000" b="0" i="0" dirty="0">
              <a:latin typeface="Calibri" panose="020F0502020204030204" pitchFamily="34" charset="0"/>
              <a:ea typeface="Calibri" panose="020F0502020204030204" pitchFamily="34" charset="0"/>
              <a:cs typeface="Calibri" panose="020F0502020204030204" pitchFamily="34" charset="0"/>
            </a:rPr>
            <a:t>Order is processed.</a:t>
          </a:r>
          <a:endParaRPr lang="en-IL" sz="2000" dirty="0">
            <a:latin typeface="Calibri" panose="020F0502020204030204" pitchFamily="34" charset="0"/>
            <a:ea typeface="Calibri" panose="020F0502020204030204" pitchFamily="34" charset="0"/>
            <a:cs typeface="Calibri" panose="020F0502020204030204" pitchFamily="34" charset="0"/>
          </a:endParaRPr>
        </a:p>
      </dgm:t>
    </dgm:pt>
    <dgm:pt modelId="{9A0C0747-3596-4E87-A5CE-5B98F3F251B5}" type="parTrans" cxnId="{81222DAA-E5D6-4CD2-8F25-059C940357F9}">
      <dgm:prSet/>
      <dgm:spPr/>
      <dgm:t>
        <a:bodyPr/>
        <a:lstStyle/>
        <a:p>
          <a:endParaRPr lang="en-IL" sz="2000">
            <a:latin typeface="Calibri" panose="020F0502020204030204" pitchFamily="34" charset="0"/>
            <a:ea typeface="Calibri" panose="020F0502020204030204" pitchFamily="34" charset="0"/>
            <a:cs typeface="Calibri" panose="020F0502020204030204" pitchFamily="34" charset="0"/>
          </a:endParaRPr>
        </a:p>
      </dgm:t>
    </dgm:pt>
    <dgm:pt modelId="{B1FFE653-7FA2-48F0-93CB-6C6C8C76F05D}" type="sibTrans" cxnId="{81222DAA-E5D6-4CD2-8F25-059C940357F9}">
      <dgm:prSet custT="1"/>
      <dgm:spPr/>
      <dgm:t>
        <a:bodyPr/>
        <a:lstStyle/>
        <a:p>
          <a:endParaRPr lang="en-IL" sz="2000">
            <a:latin typeface="Calibri" panose="020F0502020204030204" pitchFamily="34" charset="0"/>
            <a:ea typeface="Calibri" panose="020F0502020204030204" pitchFamily="34" charset="0"/>
            <a:cs typeface="Calibri" panose="020F0502020204030204" pitchFamily="34" charset="0"/>
          </a:endParaRPr>
        </a:p>
      </dgm:t>
    </dgm:pt>
    <dgm:pt modelId="{0D891016-CDFA-4DC2-903D-97FF2D4D2DD6}">
      <dgm:prSet custT="1"/>
      <dgm:spPr/>
      <dgm:t>
        <a:bodyPr/>
        <a:lstStyle/>
        <a:p>
          <a:r>
            <a:rPr lang="en-US" sz="2000" b="0" i="0" dirty="0">
              <a:latin typeface="Calibri" panose="020F0502020204030204" pitchFamily="34" charset="0"/>
              <a:ea typeface="Calibri" panose="020F0502020204030204" pitchFamily="34" charset="0"/>
              <a:cs typeface="Calibri" panose="020F0502020204030204" pitchFamily="34" charset="0"/>
            </a:rPr>
            <a:t>Order is shipped.</a:t>
          </a:r>
          <a:endParaRPr lang="en-IL" sz="2000" dirty="0">
            <a:latin typeface="Calibri" panose="020F0502020204030204" pitchFamily="34" charset="0"/>
            <a:ea typeface="Calibri" panose="020F0502020204030204" pitchFamily="34" charset="0"/>
            <a:cs typeface="Calibri" panose="020F0502020204030204" pitchFamily="34" charset="0"/>
          </a:endParaRPr>
        </a:p>
      </dgm:t>
    </dgm:pt>
    <dgm:pt modelId="{8C619338-9673-4CF6-9D9A-E82DE4065545}" type="parTrans" cxnId="{2B2CC499-A21C-4210-96E9-262226FB99DF}">
      <dgm:prSet/>
      <dgm:spPr/>
      <dgm:t>
        <a:bodyPr/>
        <a:lstStyle/>
        <a:p>
          <a:endParaRPr lang="en-IL" sz="2000">
            <a:latin typeface="Calibri" panose="020F0502020204030204" pitchFamily="34" charset="0"/>
            <a:ea typeface="Calibri" panose="020F0502020204030204" pitchFamily="34" charset="0"/>
            <a:cs typeface="Calibri" panose="020F0502020204030204" pitchFamily="34" charset="0"/>
          </a:endParaRPr>
        </a:p>
      </dgm:t>
    </dgm:pt>
    <dgm:pt modelId="{8A5CCA5A-6DA2-439F-9C94-918C304D3377}" type="sibTrans" cxnId="{2B2CC499-A21C-4210-96E9-262226FB99DF}">
      <dgm:prSet/>
      <dgm:spPr/>
      <dgm:t>
        <a:bodyPr/>
        <a:lstStyle/>
        <a:p>
          <a:endParaRPr lang="en-IL" sz="2000">
            <a:latin typeface="Calibri" panose="020F0502020204030204" pitchFamily="34" charset="0"/>
            <a:ea typeface="Calibri" panose="020F0502020204030204" pitchFamily="34" charset="0"/>
            <a:cs typeface="Calibri" panose="020F0502020204030204" pitchFamily="34" charset="0"/>
          </a:endParaRPr>
        </a:p>
      </dgm:t>
    </dgm:pt>
    <dgm:pt modelId="{C3BD9FD7-BC43-4939-8EF8-C44DC76BD996}" type="pres">
      <dgm:prSet presAssocID="{C88F0841-4B4B-4746-9D06-F3C35D05EE29}" presName="diagram" presStyleCnt="0">
        <dgm:presLayoutVars>
          <dgm:dir/>
          <dgm:resizeHandles val="exact"/>
        </dgm:presLayoutVars>
      </dgm:prSet>
      <dgm:spPr/>
    </dgm:pt>
    <dgm:pt modelId="{3CF3EBC5-843C-41B5-A5EA-A64B4F7E3AE9}" type="pres">
      <dgm:prSet presAssocID="{D2F4B9E4-250D-444C-B064-E3615A5F6598}" presName="node" presStyleLbl="node1" presStyleIdx="0" presStyleCnt="6">
        <dgm:presLayoutVars>
          <dgm:bulletEnabled val="1"/>
        </dgm:presLayoutVars>
      </dgm:prSet>
      <dgm:spPr/>
    </dgm:pt>
    <dgm:pt modelId="{A91B20D5-4FAA-4B30-B66A-4982F68B0DAE}" type="pres">
      <dgm:prSet presAssocID="{4BEF07CC-92EE-4509-A317-15C2241A43C6}" presName="sibTrans" presStyleLbl="sibTrans2D1" presStyleIdx="0" presStyleCnt="5"/>
      <dgm:spPr/>
    </dgm:pt>
    <dgm:pt modelId="{10B6CDC6-C0BB-431D-A443-B8B3B50E2409}" type="pres">
      <dgm:prSet presAssocID="{4BEF07CC-92EE-4509-A317-15C2241A43C6}" presName="connectorText" presStyleLbl="sibTrans2D1" presStyleIdx="0" presStyleCnt="5"/>
      <dgm:spPr/>
    </dgm:pt>
    <dgm:pt modelId="{892225AE-29AD-479C-9EAB-02090F691E57}" type="pres">
      <dgm:prSet presAssocID="{F34896C3-70F7-4E42-A865-7E0F96B43E9F}" presName="node" presStyleLbl="node1" presStyleIdx="1" presStyleCnt="6">
        <dgm:presLayoutVars>
          <dgm:bulletEnabled val="1"/>
        </dgm:presLayoutVars>
      </dgm:prSet>
      <dgm:spPr/>
    </dgm:pt>
    <dgm:pt modelId="{EDEA1C17-3EB2-47FB-A7CE-31DD1643BD58}" type="pres">
      <dgm:prSet presAssocID="{0EA7FA02-1A20-44B2-BF5F-1BF03EF6BC7E}" presName="sibTrans" presStyleLbl="sibTrans2D1" presStyleIdx="1" presStyleCnt="5"/>
      <dgm:spPr/>
    </dgm:pt>
    <dgm:pt modelId="{09757087-D3F9-442E-AEFD-F4758DB3FF4B}" type="pres">
      <dgm:prSet presAssocID="{0EA7FA02-1A20-44B2-BF5F-1BF03EF6BC7E}" presName="connectorText" presStyleLbl="sibTrans2D1" presStyleIdx="1" presStyleCnt="5"/>
      <dgm:spPr/>
    </dgm:pt>
    <dgm:pt modelId="{3658D67A-FDCE-462B-AD0C-07CE632F9D34}" type="pres">
      <dgm:prSet presAssocID="{0873C77F-8331-4580-9BF4-7EDDF3E2ADC6}" presName="node" presStyleLbl="node1" presStyleIdx="2" presStyleCnt="6">
        <dgm:presLayoutVars>
          <dgm:bulletEnabled val="1"/>
        </dgm:presLayoutVars>
      </dgm:prSet>
      <dgm:spPr/>
    </dgm:pt>
    <dgm:pt modelId="{EAD4126F-B7A8-4A89-9E58-93977D459F6E}" type="pres">
      <dgm:prSet presAssocID="{8BAA063B-7986-4F33-87E4-288778F776F1}" presName="sibTrans" presStyleLbl="sibTrans2D1" presStyleIdx="2" presStyleCnt="5"/>
      <dgm:spPr/>
    </dgm:pt>
    <dgm:pt modelId="{4224B607-1702-4157-A119-03159ADC1598}" type="pres">
      <dgm:prSet presAssocID="{8BAA063B-7986-4F33-87E4-288778F776F1}" presName="connectorText" presStyleLbl="sibTrans2D1" presStyleIdx="2" presStyleCnt="5"/>
      <dgm:spPr/>
    </dgm:pt>
    <dgm:pt modelId="{6CD44FE0-ED39-4BC4-B426-35D4238C9B22}" type="pres">
      <dgm:prSet presAssocID="{FD230C4B-CC0F-4ECE-8B31-DBA02F0171D2}" presName="node" presStyleLbl="node1" presStyleIdx="3" presStyleCnt="6">
        <dgm:presLayoutVars>
          <dgm:bulletEnabled val="1"/>
        </dgm:presLayoutVars>
      </dgm:prSet>
      <dgm:spPr/>
    </dgm:pt>
    <dgm:pt modelId="{ED60C713-1371-49EE-AE5E-B3CD8A02C695}" type="pres">
      <dgm:prSet presAssocID="{8CC8004F-AE66-420D-9935-E2F6727D06B7}" presName="sibTrans" presStyleLbl="sibTrans2D1" presStyleIdx="3" presStyleCnt="5"/>
      <dgm:spPr/>
    </dgm:pt>
    <dgm:pt modelId="{29ACD637-1ACA-4A43-9221-928CD71CDE13}" type="pres">
      <dgm:prSet presAssocID="{8CC8004F-AE66-420D-9935-E2F6727D06B7}" presName="connectorText" presStyleLbl="sibTrans2D1" presStyleIdx="3" presStyleCnt="5"/>
      <dgm:spPr/>
    </dgm:pt>
    <dgm:pt modelId="{CF9D5B6C-BC84-4256-8F57-97DDC532CBD4}" type="pres">
      <dgm:prSet presAssocID="{F6DA907F-3108-49BF-A66A-4E86A9F653E1}" presName="node" presStyleLbl="node1" presStyleIdx="4" presStyleCnt="6">
        <dgm:presLayoutVars>
          <dgm:bulletEnabled val="1"/>
        </dgm:presLayoutVars>
      </dgm:prSet>
      <dgm:spPr/>
    </dgm:pt>
    <dgm:pt modelId="{5519BA63-9CF9-4C66-B014-32FFEFAA5575}" type="pres">
      <dgm:prSet presAssocID="{B1FFE653-7FA2-48F0-93CB-6C6C8C76F05D}" presName="sibTrans" presStyleLbl="sibTrans2D1" presStyleIdx="4" presStyleCnt="5"/>
      <dgm:spPr/>
    </dgm:pt>
    <dgm:pt modelId="{9E0FC10D-C885-46F7-905D-B6B95E173130}" type="pres">
      <dgm:prSet presAssocID="{B1FFE653-7FA2-48F0-93CB-6C6C8C76F05D}" presName="connectorText" presStyleLbl="sibTrans2D1" presStyleIdx="4" presStyleCnt="5"/>
      <dgm:spPr/>
    </dgm:pt>
    <dgm:pt modelId="{C9B191B9-C069-4718-AD6B-D1D735ECD3DA}" type="pres">
      <dgm:prSet presAssocID="{0D891016-CDFA-4DC2-903D-97FF2D4D2DD6}" presName="node" presStyleLbl="node1" presStyleIdx="5" presStyleCnt="6">
        <dgm:presLayoutVars>
          <dgm:bulletEnabled val="1"/>
        </dgm:presLayoutVars>
      </dgm:prSet>
      <dgm:spPr/>
    </dgm:pt>
  </dgm:ptLst>
  <dgm:cxnLst>
    <dgm:cxn modelId="{A3A30612-CDC9-420D-BD90-0A0460C10E6C}" type="presOf" srcId="{0873C77F-8331-4580-9BF4-7EDDF3E2ADC6}" destId="{3658D67A-FDCE-462B-AD0C-07CE632F9D34}" srcOrd="0" destOrd="0" presId="urn:microsoft.com/office/officeart/2005/8/layout/process5"/>
    <dgm:cxn modelId="{F7434914-D955-42C4-986D-44A2DF4B6F36}" type="presOf" srcId="{C88F0841-4B4B-4746-9D06-F3C35D05EE29}" destId="{C3BD9FD7-BC43-4939-8EF8-C44DC76BD996}" srcOrd="0" destOrd="0" presId="urn:microsoft.com/office/officeart/2005/8/layout/process5"/>
    <dgm:cxn modelId="{5612D323-9798-4DA7-9BB6-E0F3F4574E5F}" type="presOf" srcId="{4BEF07CC-92EE-4509-A317-15C2241A43C6}" destId="{10B6CDC6-C0BB-431D-A443-B8B3B50E2409}" srcOrd="1" destOrd="0" presId="urn:microsoft.com/office/officeart/2005/8/layout/process5"/>
    <dgm:cxn modelId="{EE280424-975D-421F-B731-3ABBE19B8C1E}" type="presOf" srcId="{4BEF07CC-92EE-4509-A317-15C2241A43C6}" destId="{A91B20D5-4FAA-4B30-B66A-4982F68B0DAE}" srcOrd="0" destOrd="0" presId="urn:microsoft.com/office/officeart/2005/8/layout/process5"/>
    <dgm:cxn modelId="{9CE56F3E-97D1-4175-96A6-830B58C381C5}" type="presOf" srcId="{0EA7FA02-1A20-44B2-BF5F-1BF03EF6BC7E}" destId="{09757087-D3F9-442E-AEFD-F4758DB3FF4B}" srcOrd="1" destOrd="0" presId="urn:microsoft.com/office/officeart/2005/8/layout/process5"/>
    <dgm:cxn modelId="{3B514F4B-4EAA-4D8F-8211-3CC5A83D9DCE}" srcId="{C88F0841-4B4B-4746-9D06-F3C35D05EE29}" destId="{FD230C4B-CC0F-4ECE-8B31-DBA02F0171D2}" srcOrd="3" destOrd="0" parTransId="{21533C10-6E26-47D3-B0CE-B458CB3F6ED0}" sibTransId="{8CC8004F-AE66-420D-9935-E2F6727D06B7}"/>
    <dgm:cxn modelId="{BD43BF90-8AD5-4DEB-90DE-628EA5D3DCE1}" srcId="{C88F0841-4B4B-4746-9D06-F3C35D05EE29}" destId="{D2F4B9E4-250D-444C-B064-E3615A5F6598}" srcOrd="0" destOrd="0" parTransId="{E6541FB3-982D-4900-8BEB-4D475E8DC7DE}" sibTransId="{4BEF07CC-92EE-4509-A317-15C2241A43C6}"/>
    <dgm:cxn modelId="{D8847792-4266-4480-870E-814173335E8A}" type="presOf" srcId="{8BAA063B-7986-4F33-87E4-288778F776F1}" destId="{4224B607-1702-4157-A119-03159ADC1598}" srcOrd="1" destOrd="0" presId="urn:microsoft.com/office/officeart/2005/8/layout/process5"/>
    <dgm:cxn modelId="{B7BD7A98-8A76-4E47-BA61-2EC11C024583}" type="presOf" srcId="{F34896C3-70F7-4E42-A865-7E0F96B43E9F}" destId="{892225AE-29AD-479C-9EAB-02090F691E57}" srcOrd="0" destOrd="0" presId="urn:microsoft.com/office/officeart/2005/8/layout/process5"/>
    <dgm:cxn modelId="{2B2CC499-A21C-4210-96E9-262226FB99DF}" srcId="{C88F0841-4B4B-4746-9D06-F3C35D05EE29}" destId="{0D891016-CDFA-4DC2-903D-97FF2D4D2DD6}" srcOrd="5" destOrd="0" parTransId="{8C619338-9673-4CF6-9D9A-E82DE4065545}" sibTransId="{8A5CCA5A-6DA2-439F-9C94-918C304D3377}"/>
    <dgm:cxn modelId="{8D450E9C-C4EB-4F35-ADA1-71B2728823BC}" type="presOf" srcId="{0D891016-CDFA-4DC2-903D-97FF2D4D2DD6}" destId="{C9B191B9-C069-4718-AD6B-D1D735ECD3DA}" srcOrd="0" destOrd="0" presId="urn:microsoft.com/office/officeart/2005/8/layout/process5"/>
    <dgm:cxn modelId="{C054F1A9-C62F-44C8-B615-9C149C59CEF3}" type="presOf" srcId="{8BAA063B-7986-4F33-87E4-288778F776F1}" destId="{EAD4126F-B7A8-4A89-9E58-93977D459F6E}" srcOrd="0" destOrd="0" presId="urn:microsoft.com/office/officeart/2005/8/layout/process5"/>
    <dgm:cxn modelId="{81222DAA-E5D6-4CD2-8F25-059C940357F9}" srcId="{C88F0841-4B4B-4746-9D06-F3C35D05EE29}" destId="{F6DA907F-3108-49BF-A66A-4E86A9F653E1}" srcOrd="4" destOrd="0" parTransId="{9A0C0747-3596-4E87-A5CE-5B98F3F251B5}" sibTransId="{B1FFE653-7FA2-48F0-93CB-6C6C8C76F05D}"/>
    <dgm:cxn modelId="{AF43ECAD-0EBB-422C-89F8-CF5310944B2E}" type="presOf" srcId="{8CC8004F-AE66-420D-9935-E2F6727D06B7}" destId="{ED60C713-1371-49EE-AE5E-B3CD8A02C695}" srcOrd="0" destOrd="0" presId="urn:microsoft.com/office/officeart/2005/8/layout/process5"/>
    <dgm:cxn modelId="{907A98B0-AD99-4969-BBA6-EDF023689595}" srcId="{C88F0841-4B4B-4746-9D06-F3C35D05EE29}" destId="{0873C77F-8331-4580-9BF4-7EDDF3E2ADC6}" srcOrd="2" destOrd="0" parTransId="{08A68307-2A5D-43F6-9CDD-88C102A33F95}" sibTransId="{8BAA063B-7986-4F33-87E4-288778F776F1}"/>
    <dgm:cxn modelId="{6EE7A5C3-BE65-404C-AAC5-59B65D9EE3DD}" srcId="{C88F0841-4B4B-4746-9D06-F3C35D05EE29}" destId="{F34896C3-70F7-4E42-A865-7E0F96B43E9F}" srcOrd="1" destOrd="0" parTransId="{B70896B4-D59A-4BAE-9C5A-FBA68AA1E20B}" sibTransId="{0EA7FA02-1A20-44B2-BF5F-1BF03EF6BC7E}"/>
    <dgm:cxn modelId="{152C5BC7-2A88-42CA-9C5F-1A821AEBE061}" type="presOf" srcId="{D2F4B9E4-250D-444C-B064-E3615A5F6598}" destId="{3CF3EBC5-843C-41B5-A5EA-A64B4F7E3AE9}" srcOrd="0" destOrd="0" presId="urn:microsoft.com/office/officeart/2005/8/layout/process5"/>
    <dgm:cxn modelId="{ED0EAFD3-DFDE-4913-AD44-6D073CEF7F0C}" type="presOf" srcId="{FD230C4B-CC0F-4ECE-8B31-DBA02F0171D2}" destId="{6CD44FE0-ED39-4BC4-B426-35D4238C9B22}" srcOrd="0" destOrd="0" presId="urn:microsoft.com/office/officeart/2005/8/layout/process5"/>
    <dgm:cxn modelId="{A8A7FBE4-CD1C-4412-9A7B-D776192EF7DF}" type="presOf" srcId="{F6DA907F-3108-49BF-A66A-4E86A9F653E1}" destId="{CF9D5B6C-BC84-4256-8F57-97DDC532CBD4}" srcOrd="0" destOrd="0" presId="urn:microsoft.com/office/officeart/2005/8/layout/process5"/>
    <dgm:cxn modelId="{E088CFF0-333A-43B1-B77A-B4F5BCB4FA26}" type="presOf" srcId="{0EA7FA02-1A20-44B2-BF5F-1BF03EF6BC7E}" destId="{EDEA1C17-3EB2-47FB-A7CE-31DD1643BD58}" srcOrd="0" destOrd="0" presId="urn:microsoft.com/office/officeart/2005/8/layout/process5"/>
    <dgm:cxn modelId="{7BF05FF8-AE1A-4279-B67C-593E1271C831}" type="presOf" srcId="{B1FFE653-7FA2-48F0-93CB-6C6C8C76F05D}" destId="{5519BA63-9CF9-4C66-B014-32FFEFAA5575}" srcOrd="0" destOrd="0" presId="urn:microsoft.com/office/officeart/2005/8/layout/process5"/>
    <dgm:cxn modelId="{DA3CB3F8-2636-4BFA-AE89-A4226EDB4EDE}" type="presOf" srcId="{B1FFE653-7FA2-48F0-93CB-6C6C8C76F05D}" destId="{9E0FC10D-C885-46F7-905D-B6B95E173130}" srcOrd="1" destOrd="0" presId="urn:microsoft.com/office/officeart/2005/8/layout/process5"/>
    <dgm:cxn modelId="{E1A143FF-D58F-4404-BDCE-F40A1A90C7E7}" type="presOf" srcId="{8CC8004F-AE66-420D-9935-E2F6727D06B7}" destId="{29ACD637-1ACA-4A43-9221-928CD71CDE13}" srcOrd="1" destOrd="0" presId="urn:microsoft.com/office/officeart/2005/8/layout/process5"/>
    <dgm:cxn modelId="{49FBE003-E324-4198-A37D-000FB74E4DE0}" type="presParOf" srcId="{C3BD9FD7-BC43-4939-8EF8-C44DC76BD996}" destId="{3CF3EBC5-843C-41B5-A5EA-A64B4F7E3AE9}" srcOrd="0" destOrd="0" presId="urn:microsoft.com/office/officeart/2005/8/layout/process5"/>
    <dgm:cxn modelId="{CD7BE375-6BCE-434B-93DA-417C8E24CB45}" type="presParOf" srcId="{C3BD9FD7-BC43-4939-8EF8-C44DC76BD996}" destId="{A91B20D5-4FAA-4B30-B66A-4982F68B0DAE}" srcOrd="1" destOrd="0" presId="urn:microsoft.com/office/officeart/2005/8/layout/process5"/>
    <dgm:cxn modelId="{A477AE6A-8F2E-4496-95BE-39751AD97775}" type="presParOf" srcId="{A91B20D5-4FAA-4B30-B66A-4982F68B0DAE}" destId="{10B6CDC6-C0BB-431D-A443-B8B3B50E2409}" srcOrd="0" destOrd="0" presId="urn:microsoft.com/office/officeart/2005/8/layout/process5"/>
    <dgm:cxn modelId="{8C5B69AC-6E52-40E2-9784-75BA55C3CB06}" type="presParOf" srcId="{C3BD9FD7-BC43-4939-8EF8-C44DC76BD996}" destId="{892225AE-29AD-479C-9EAB-02090F691E57}" srcOrd="2" destOrd="0" presId="urn:microsoft.com/office/officeart/2005/8/layout/process5"/>
    <dgm:cxn modelId="{B066F553-7629-4133-B777-78F744D4FFCC}" type="presParOf" srcId="{C3BD9FD7-BC43-4939-8EF8-C44DC76BD996}" destId="{EDEA1C17-3EB2-47FB-A7CE-31DD1643BD58}" srcOrd="3" destOrd="0" presId="urn:microsoft.com/office/officeart/2005/8/layout/process5"/>
    <dgm:cxn modelId="{7A604E91-F592-453A-A0BE-D8E45E47FC37}" type="presParOf" srcId="{EDEA1C17-3EB2-47FB-A7CE-31DD1643BD58}" destId="{09757087-D3F9-442E-AEFD-F4758DB3FF4B}" srcOrd="0" destOrd="0" presId="urn:microsoft.com/office/officeart/2005/8/layout/process5"/>
    <dgm:cxn modelId="{27CDCB72-AE52-46C7-858F-7F0647D50D69}" type="presParOf" srcId="{C3BD9FD7-BC43-4939-8EF8-C44DC76BD996}" destId="{3658D67A-FDCE-462B-AD0C-07CE632F9D34}" srcOrd="4" destOrd="0" presId="urn:microsoft.com/office/officeart/2005/8/layout/process5"/>
    <dgm:cxn modelId="{9A701F6B-F05B-4659-B7D4-374E3329DCB8}" type="presParOf" srcId="{C3BD9FD7-BC43-4939-8EF8-C44DC76BD996}" destId="{EAD4126F-B7A8-4A89-9E58-93977D459F6E}" srcOrd="5" destOrd="0" presId="urn:microsoft.com/office/officeart/2005/8/layout/process5"/>
    <dgm:cxn modelId="{0FDD3BC3-0620-46F9-8CEF-786D469651F0}" type="presParOf" srcId="{EAD4126F-B7A8-4A89-9E58-93977D459F6E}" destId="{4224B607-1702-4157-A119-03159ADC1598}" srcOrd="0" destOrd="0" presId="urn:microsoft.com/office/officeart/2005/8/layout/process5"/>
    <dgm:cxn modelId="{078FDF63-8BE7-4CA1-8AA3-29B9995C0B11}" type="presParOf" srcId="{C3BD9FD7-BC43-4939-8EF8-C44DC76BD996}" destId="{6CD44FE0-ED39-4BC4-B426-35D4238C9B22}" srcOrd="6" destOrd="0" presId="urn:microsoft.com/office/officeart/2005/8/layout/process5"/>
    <dgm:cxn modelId="{FE597995-249A-4A7B-A784-10AD487E22E8}" type="presParOf" srcId="{C3BD9FD7-BC43-4939-8EF8-C44DC76BD996}" destId="{ED60C713-1371-49EE-AE5E-B3CD8A02C695}" srcOrd="7" destOrd="0" presId="urn:microsoft.com/office/officeart/2005/8/layout/process5"/>
    <dgm:cxn modelId="{DD5C0D25-683D-467D-A628-53826C107C3F}" type="presParOf" srcId="{ED60C713-1371-49EE-AE5E-B3CD8A02C695}" destId="{29ACD637-1ACA-4A43-9221-928CD71CDE13}" srcOrd="0" destOrd="0" presId="urn:microsoft.com/office/officeart/2005/8/layout/process5"/>
    <dgm:cxn modelId="{781D3BA8-6CBD-43F2-9D96-7D06FE0C1285}" type="presParOf" srcId="{C3BD9FD7-BC43-4939-8EF8-C44DC76BD996}" destId="{CF9D5B6C-BC84-4256-8F57-97DDC532CBD4}" srcOrd="8" destOrd="0" presId="urn:microsoft.com/office/officeart/2005/8/layout/process5"/>
    <dgm:cxn modelId="{0984673A-7DFD-4755-9151-1E49F3D61A14}" type="presParOf" srcId="{C3BD9FD7-BC43-4939-8EF8-C44DC76BD996}" destId="{5519BA63-9CF9-4C66-B014-32FFEFAA5575}" srcOrd="9" destOrd="0" presId="urn:microsoft.com/office/officeart/2005/8/layout/process5"/>
    <dgm:cxn modelId="{B7B90737-B845-4A13-895A-7F29D75AAEB2}" type="presParOf" srcId="{5519BA63-9CF9-4C66-B014-32FFEFAA5575}" destId="{9E0FC10D-C885-46F7-905D-B6B95E173130}" srcOrd="0" destOrd="0" presId="urn:microsoft.com/office/officeart/2005/8/layout/process5"/>
    <dgm:cxn modelId="{6F16A19C-5E3C-496A-97E6-0154BF9F369B}" type="presParOf" srcId="{C3BD9FD7-BC43-4939-8EF8-C44DC76BD996}" destId="{C9B191B9-C069-4718-AD6B-D1D735ECD3DA}"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6FB878-D6B2-44D3-B28F-280D9E3A94FF}" type="doc">
      <dgm:prSet loTypeId="urn:microsoft.com/office/officeart/2005/8/layout/process2" loCatId="process" qsTypeId="urn:microsoft.com/office/officeart/2005/8/quickstyle/simple1" qsCatId="simple" csTypeId="urn:microsoft.com/office/officeart/2005/8/colors/accent4_2" csCatId="accent4" phldr="1"/>
      <dgm:spPr/>
      <dgm:t>
        <a:bodyPr/>
        <a:lstStyle/>
        <a:p>
          <a:endParaRPr lang="en-IL"/>
        </a:p>
      </dgm:t>
    </dgm:pt>
    <dgm:pt modelId="{753CEEEA-14AB-4324-94AE-BFB699770FF5}">
      <dgm:prSet/>
      <dgm:spPr/>
      <dgm:t>
        <a:bodyPr/>
        <a:lstStyle/>
        <a:p>
          <a:r>
            <a:rPr lang="en-US" b="0" i="0" dirty="0"/>
            <a:t>submitted</a:t>
          </a:r>
          <a:endParaRPr lang="en-IL" dirty="0"/>
        </a:p>
      </dgm:t>
    </dgm:pt>
    <dgm:pt modelId="{C75A04D5-CAD6-4190-9894-D147AD59CE8D}" type="parTrans" cxnId="{F7BF01DE-C84F-4AC4-82CD-88E3696E014A}">
      <dgm:prSet/>
      <dgm:spPr/>
      <dgm:t>
        <a:bodyPr/>
        <a:lstStyle/>
        <a:p>
          <a:endParaRPr lang="en-IL"/>
        </a:p>
      </dgm:t>
    </dgm:pt>
    <dgm:pt modelId="{70917DFC-81AC-4423-AB2A-CEFBC012B4BD}" type="sibTrans" cxnId="{F7BF01DE-C84F-4AC4-82CD-88E3696E014A}">
      <dgm:prSet/>
      <dgm:spPr/>
      <dgm:t>
        <a:bodyPr/>
        <a:lstStyle/>
        <a:p>
          <a:endParaRPr lang="en-IL"/>
        </a:p>
      </dgm:t>
    </dgm:pt>
    <dgm:pt modelId="{3730AE9F-102A-466B-B4AC-5F6F0E0BCDE6}">
      <dgm:prSet/>
      <dgm:spPr/>
      <dgm:t>
        <a:bodyPr/>
        <a:lstStyle/>
        <a:p>
          <a:r>
            <a:rPr lang="en-US" b="0" i="0" dirty="0" err="1"/>
            <a:t>awaitingvalidation</a:t>
          </a:r>
          <a:endParaRPr lang="en-IL" dirty="0"/>
        </a:p>
      </dgm:t>
    </dgm:pt>
    <dgm:pt modelId="{ADC940C5-DECF-452C-85E1-59F36DB34310}" type="parTrans" cxnId="{8BFD5F1B-BBD6-43A1-9FF3-27145446EE88}">
      <dgm:prSet/>
      <dgm:spPr/>
      <dgm:t>
        <a:bodyPr/>
        <a:lstStyle/>
        <a:p>
          <a:endParaRPr lang="en-IL"/>
        </a:p>
      </dgm:t>
    </dgm:pt>
    <dgm:pt modelId="{2F38754E-13C8-4470-BAF7-88A49D57E63C}" type="sibTrans" cxnId="{8BFD5F1B-BBD6-43A1-9FF3-27145446EE88}">
      <dgm:prSet/>
      <dgm:spPr/>
      <dgm:t>
        <a:bodyPr/>
        <a:lstStyle/>
        <a:p>
          <a:endParaRPr lang="en-IL"/>
        </a:p>
      </dgm:t>
    </dgm:pt>
    <dgm:pt modelId="{269762FF-A361-4FE3-8712-827685D65C77}">
      <dgm:prSet/>
      <dgm:spPr/>
      <dgm:t>
        <a:bodyPr/>
        <a:lstStyle/>
        <a:p>
          <a:r>
            <a:rPr lang="en-US" b="0" i="0"/>
            <a:t>stockconfirmed </a:t>
          </a:r>
          <a:endParaRPr lang="en-IL"/>
        </a:p>
      </dgm:t>
    </dgm:pt>
    <dgm:pt modelId="{39EB8E2D-98E2-427E-AA52-D558B3F09DC9}" type="parTrans" cxnId="{F82CF61D-0A46-4D7D-AE78-467382D4C1A1}">
      <dgm:prSet/>
      <dgm:spPr/>
      <dgm:t>
        <a:bodyPr/>
        <a:lstStyle/>
        <a:p>
          <a:endParaRPr lang="en-IL"/>
        </a:p>
      </dgm:t>
    </dgm:pt>
    <dgm:pt modelId="{C747D95C-7549-4E8D-B6DE-98F6C14CB806}" type="sibTrans" cxnId="{F82CF61D-0A46-4D7D-AE78-467382D4C1A1}">
      <dgm:prSet/>
      <dgm:spPr/>
      <dgm:t>
        <a:bodyPr/>
        <a:lstStyle/>
        <a:p>
          <a:endParaRPr lang="en-IL"/>
        </a:p>
      </dgm:t>
    </dgm:pt>
    <dgm:pt modelId="{76378311-1618-40DA-AB2C-F5FA5BB35E7F}">
      <dgm:prSet/>
      <dgm:spPr/>
      <dgm:t>
        <a:bodyPr/>
        <a:lstStyle/>
        <a:p>
          <a:r>
            <a:rPr lang="en-US" b="0" i="0"/>
            <a:t>paid</a:t>
          </a:r>
          <a:endParaRPr lang="en-IL"/>
        </a:p>
      </dgm:t>
    </dgm:pt>
    <dgm:pt modelId="{E42B0D5E-D6A6-4FE4-A834-A6BA346F432E}" type="parTrans" cxnId="{DD9DDAD5-DFAC-4209-9993-EEFD4523B637}">
      <dgm:prSet/>
      <dgm:spPr/>
      <dgm:t>
        <a:bodyPr/>
        <a:lstStyle/>
        <a:p>
          <a:endParaRPr lang="en-IL"/>
        </a:p>
      </dgm:t>
    </dgm:pt>
    <dgm:pt modelId="{EF023979-79A3-4DB2-8DE6-F9B398CB9A6E}" type="sibTrans" cxnId="{DD9DDAD5-DFAC-4209-9993-EEFD4523B637}">
      <dgm:prSet/>
      <dgm:spPr/>
      <dgm:t>
        <a:bodyPr/>
        <a:lstStyle/>
        <a:p>
          <a:endParaRPr lang="en-IL"/>
        </a:p>
      </dgm:t>
    </dgm:pt>
    <dgm:pt modelId="{E807E73D-CE03-443D-B084-496DFF1AFCC4}">
      <dgm:prSet/>
      <dgm:spPr/>
      <dgm:t>
        <a:bodyPr/>
        <a:lstStyle/>
        <a:p>
          <a:r>
            <a:rPr lang="en-US" b="0" i="0" dirty="0"/>
            <a:t>shipped</a:t>
          </a:r>
          <a:endParaRPr lang="en-IL" dirty="0"/>
        </a:p>
      </dgm:t>
    </dgm:pt>
    <dgm:pt modelId="{73C18800-FF34-4080-A57C-5FCED0685153}" type="parTrans" cxnId="{18FAB0B0-8850-4E72-9EE2-F34C93D6B667}">
      <dgm:prSet/>
      <dgm:spPr/>
      <dgm:t>
        <a:bodyPr/>
        <a:lstStyle/>
        <a:p>
          <a:endParaRPr lang="en-IL"/>
        </a:p>
      </dgm:t>
    </dgm:pt>
    <dgm:pt modelId="{216EC4AD-3750-4FC4-909D-85E79F2C4358}" type="sibTrans" cxnId="{18FAB0B0-8850-4E72-9EE2-F34C93D6B667}">
      <dgm:prSet/>
      <dgm:spPr/>
      <dgm:t>
        <a:bodyPr/>
        <a:lstStyle/>
        <a:p>
          <a:endParaRPr lang="en-IL"/>
        </a:p>
      </dgm:t>
    </dgm:pt>
    <dgm:pt modelId="{8C314B10-B64A-4396-9D27-5F05065A4279}">
      <dgm:prSet/>
      <dgm:spPr/>
      <dgm:t>
        <a:bodyPr/>
        <a:lstStyle/>
        <a:p>
          <a:r>
            <a:rPr lang="en-US" b="0" i="0" dirty="0"/>
            <a:t>canceled</a:t>
          </a:r>
          <a:endParaRPr lang="en-IL" dirty="0"/>
        </a:p>
      </dgm:t>
    </dgm:pt>
    <dgm:pt modelId="{E18FF6F1-5304-4D78-8953-F3F687256D01}" type="parTrans" cxnId="{EFD8BAA2-E28D-4A39-B612-19D41E8F9C17}">
      <dgm:prSet/>
      <dgm:spPr/>
      <dgm:t>
        <a:bodyPr/>
        <a:lstStyle/>
        <a:p>
          <a:endParaRPr lang="en-IL"/>
        </a:p>
      </dgm:t>
    </dgm:pt>
    <dgm:pt modelId="{9571DD6F-CC0C-408C-BE22-349E837A42A8}" type="sibTrans" cxnId="{EFD8BAA2-E28D-4A39-B612-19D41E8F9C17}">
      <dgm:prSet/>
      <dgm:spPr/>
      <dgm:t>
        <a:bodyPr/>
        <a:lstStyle/>
        <a:p>
          <a:endParaRPr lang="en-IL"/>
        </a:p>
      </dgm:t>
    </dgm:pt>
    <dgm:pt modelId="{4C9AAE2D-72F7-424B-B7F9-7E1269CFF1D5}" type="pres">
      <dgm:prSet presAssocID="{3B6FB878-D6B2-44D3-B28F-280D9E3A94FF}" presName="linearFlow" presStyleCnt="0">
        <dgm:presLayoutVars>
          <dgm:resizeHandles val="exact"/>
        </dgm:presLayoutVars>
      </dgm:prSet>
      <dgm:spPr/>
    </dgm:pt>
    <dgm:pt modelId="{14C7EE2E-19B3-4131-90DC-06DA56BE7F66}" type="pres">
      <dgm:prSet presAssocID="{753CEEEA-14AB-4324-94AE-BFB699770FF5}" presName="node" presStyleLbl="node1" presStyleIdx="0" presStyleCnt="6">
        <dgm:presLayoutVars>
          <dgm:bulletEnabled val="1"/>
        </dgm:presLayoutVars>
      </dgm:prSet>
      <dgm:spPr/>
    </dgm:pt>
    <dgm:pt modelId="{9B9FE3E2-368B-4201-8FDA-AE23F3EB2B31}" type="pres">
      <dgm:prSet presAssocID="{70917DFC-81AC-4423-AB2A-CEFBC012B4BD}" presName="sibTrans" presStyleLbl="sibTrans2D1" presStyleIdx="0" presStyleCnt="5"/>
      <dgm:spPr/>
    </dgm:pt>
    <dgm:pt modelId="{5DEAFD9A-CF3D-44A5-BE3B-7977BE17339C}" type="pres">
      <dgm:prSet presAssocID="{70917DFC-81AC-4423-AB2A-CEFBC012B4BD}" presName="connectorText" presStyleLbl="sibTrans2D1" presStyleIdx="0" presStyleCnt="5"/>
      <dgm:spPr/>
    </dgm:pt>
    <dgm:pt modelId="{E8DEC7C4-888A-4DFC-BC1F-782530A8225A}" type="pres">
      <dgm:prSet presAssocID="{3730AE9F-102A-466B-B4AC-5F6F0E0BCDE6}" presName="node" presStyleLbl="node1" presStyleIdx="1" presStyleCnt="6">
        <dgm:presLayoutVars>
          <dgm:bulletEnabled val="1"/>
        </dgm:presLayoutVars>
      </dgm:prSet>
      <dgm:spPr/>
    </dgm:pt>
    <dgm:pt modelId="{D5BA2548-2F89-4710-848A-F2CE12D3142B}" type="pres">
      <dgm:prSet presAssocID="{2F38754E-13C8-4470-BAF7-88A49D57E63C}" presName="sibTrans" presStyleLbl="sibTrans2D1" presStyleIdx="1" presStyleCnt="5"/>
      <dgm:spPr/>
    </dgm:pt>
    <dgm:pt modelId="{BE4E6914-FF7C-44A9-8951-5593C4EC228B}" type="pres">
      <dgm:prSet presAssocID="{2F38754E-13C8-4470-BAF7-88A49D57E63C}" presName="connectorText" presStyleLbl="sibTrans2D1" presStyleIdx="1" presStyleCnt="5"/>
      <dgm:spPr/>
    </dgm:pt>
    <dgm:pt modelId="{916A1D62-F613-4E00-967F-7E5EB6478655}" type="pres">
      <dgm:prSet presAssocID="{269762FF-A361-4FE3-8712-827685D65C77}" presName="node" presStyleLbl="node1" presStyleIdx="2" presStyleCnt="6">
        <dgm:presLayoutVars>
          <dgm:bulletEnabled val="1"/>
        </dgm:presLayoutVars>
      </dgm:prSet>
      <dgm:spPr/>
    </dgm:pt>
    <dgm:pt modelId="{D3E1F3AF-EBF7-48B3-8A70-F37E549F945F}" type="pres">
      <dgm:prSet presAssocID="{C747D95C-7549-4E8D-B6DE-98F6C14CB806}" presName="sibTrans" presStyleLbl="sibTrans2D1" presStyleIdx="2" presStyleCnt="5"/>
      <dgm:spPr/>
    </dgm:pt>
    <dgm:pt modelId="{7EE64D46-A8DC-4BC5-9728-1BC4C6FB484C}" type="pres">
      <dgm:prSet presAssocID="{C747D95C-7549-4E8D-B6DE-98F6C14CB806}" presName="connectorText" presStyleLbl="sibTrans2D1" presStyleIdx="2" presStyleCnt="5"/>
      <dgm:spPr/>
    </dgm:pt>
    <dgm:pt modelId="{C9CA7720-6A8F-45DA-B8A5-03EB080E7AD6}" type="pres">
      <dgm:prSet presAssocID="{76378311-1618-40DA-AB2C-F5FA5BB35E7F}" presName="node" presStyleLbl="node1" presStyleIdx="3" presStyleCnt="6">
        <dgm:presLayoutVars>
          <dgm:bulletEnabled val="1"/>
        </dgm:presLayoutVars>
      </dgm:prSet>
      <dgm:spPr/>
    </dgm:pt>
    <dgm:pt modelId="{CAFC54E8-0435-47E8-9413-7EAC15F2157D}" type="pres">
      <dgm:prSet presAssocID="{EF023979-79A3-4DB2-8DE6-F9B398CB9A6E}" presName="sibTrans" presStyleLbl="sibTrans2D1" presStyleIdx="3" presStyleCnt="5"/>
      <dgm:spPr/>
    </dgm:pt>
    <dgm:pt modelId="{1F362E62-9538-4C2D-964D-5A743D7422C7}" type="pres">
      <dgm:prSet presAssocID="{EF023979-79A3-4DB2-8DE6-F9B398CB9A6E}" presName="connectorText" presStyleLbl="sibTrans2D1" presStyleIdx="3" presStyleCnt="5"/>
      <dgm:spPr/>
    </dgm:pt>
    <dgm:pt modelId="{BFE61A05-B798-4FE9-8D70-BB75E2DE04C1}" type="pres">
      <dgm:prSet presAssocID="{E807E73D-CE03-443D-B084-496DFF1AFCC4}" presName="node" presStyleLbl="node1" presStyleIdx="4" presStyleCnt="6">
        <dgm:presLayoutVars>
          <dgm:bulletEnabled val="1"/>
        </dgm:presLayoutVars>
      </dgm:prSet>
      <dgm:spPr/>
    </dgm:pt>
    <dgm:pt modelId="{91D1F30C-35B6-4A52-8CE2-E14F3AC2B7E5}" type="pres">
      <dgm:prSet presAssocID="{216EC4AD-3750-4FC4-909D-85E79F2C4358}" presName="sibTrans" presStyleLbl="sibTrans2D1" presStyleIdx="4" presStyleCnt="5"/>
      <dgm:spPr/>
    </dgm:pt>
    <dgm:pt modelId="{EE4743D9-228D-4BE5-95E7-59A8612B41C3}" type="pres">
      <dgm:prSet presAssocID="{216EC4AD-3750-4FC4-909D-85E79F2C4358}" presName="connectorText" presStyleLbl="sibTrans2D1" presStyleIdx="4" presStyleCnt="5"/>
      <dgm:spPr/>
    </dgm:pt>
    <dgm:pt modelId="{084B3CC6-50AF-477D-ACA5-1C2B4BF21795}" type="pres">
      <dgm:prSet presAssocID="{8C314B10-B64A-4396-9D27-5F05065A4279}" presName="node" presStyleLbl="node1" presStyleIdx="5" presStyleCnt="6">
        <dgm:presLayoutVars>
          <dgm:bulletEnabled val="1"/>
        </dgm:presLayoutVars>
      </dgm:prSet>
      <dgm:spPr/>
    </dgm:pt>
  </dgm:ptLst>
  <dgm:cxnLst>
    <dgm:cxn modelId="{8BFD5F1B-BBD6-43A1-9FF3-27145446EE88}" srcId="{3B6FB878-D6B2-44D3-B28F-280D9E3A94FF}" destId="{3730AE9F-102A-466B-B4AC-5F6F0E0BCDE6}" srcOrd="1" destOrd="0" parTransId="{ADC940C5-DECF-452C-85E1-59F36DB34310}" sibTransId="{2F38754E-13C8-4470-BAF7-88A49D57E63C}"/>
    <dgm:cxn modelId="{0D0BD11D-D35F-4B1F-B83F-FA403909326D}" type="presOf" srcId="{C747D95C-7549-4E8D-B6DE-98F6C14CB806}" destId="{7EE64D46-A8DC-4BC5-9728-1BC4C6FB484C}" srcOrd="1" destOrd="0" presId="urn:microsoft.com/office/officeart/2005/8/layout/process2"/>
    <dgm:cxn modelId="{F82CF61D-0A46-4D7D-AE78-467382D4C1A1}" srcId="{3B6FB878-D6B2-44D3-B28F-280D9E3A94FF}" destId="{269762FF-A361-4FE3-8712-827685D65C77}" srcOrd="2" destOrd="0" parTransId="{39EB8E2D-98E2-427E-AA52-D558B3F09DC9}" sibTransId="{C747D95C-7549-4E8D-B6DE-98F6C14CB806}"/>
    <dgm:cxn modelId="{B9C01B3C-8C8B-4617-96DE-F4E2EB7869FE}" type="presOf" srcId="{216EC4AD-3750-4FC4-909D-85E79F2C4358}" destId="{EE4743D9-228D-4BE5-95E7-59A8612B41C3}" srcOrd="1" destOrd="0" presId="urn:microsoft.com/office/officeart/2005/8/layout/process2"/>
    <dgm:cxn modelId="{674A344C-4DED-49FE-8A8D-C91DFA21C146}" type="presOf" srcId="{76378311-1618-40DA-AB2C-F5FA5BB35E7F}" destId="{C9CA7720-6A8F-45DA-B8A5-03EB080E7AD6}" srcOrd="0" destOrd="0" presId="urn:microsoft.com/office/officeart/2005/8/layout/process2"/>
    <dgm:cxn modelId="{B65A0173-56C8-4021-BBBE-FDC213008B59}" type="presOf" srcId="{70917DFC-81AC-4423-AB2A-CEFBC012B4BD}" destId="{5DEAFD9A-CF3D-44A5-BE3B-7977BE17339C}" srcOrd="1" destOrd="0" presId="urn:microsoft.com/office/officeart/2005/8/layout/process2"/>
    <dgm:cxn modelId="{1D38767F-57A3-4AAF-94DA-CBEB2FB40B2F}" type="presOf" srcId="{E807E73D-CE03-443D-B084-496DFF1AFCC4}" destId="{BFE61A05-B798-4FE9-8D70-BB75E2DE04C1}" srcOrd="0" destOrd="0" presId="urn:microsoft.com/office/officeart/2005/8/layout/process2"/>
    <dgm:cxn modelId="{B42DEA8D-78CD-4964-B0D1-804D6FC553DB}" type="presOf" srcId="{269762FF-A361-4FE3-8712-827685D65C77}" destId="{916A1D62-F613-4E00-967F-7E5EB6478655}" srcOrd="0" destOrd="0" presId="urn:microsoft.com/office/officeart/2005/8/layout/process2"/>
    <dgm:cxn modelId="{EFD8BAA2-E28D-4A39-B612-19D41E8F9C17}" srcId="{3B6FB878-D6B2-44D3-B28F-280D9E3A94FF}" destId="{8C314B10-B64A-4396-9D27-5F05065A4279}" srcOrd="5" destOrd="0" parTransId="{E18FF6F1-5304-4D78-8953-F3F687256D01}" sibTransId="{9571DD6F-CC0C-408C-BE22-349E837A42A8}"/>
    <dgm:cxn modelId="{92CB27A5-F2CF-442A-A6A6-3DF6BA1086D0}" type="presOf" srcId="{2F38754E-13C8-4470-BAF7-88A49D57E63C}" destId="{D5BA2548-2F89-4710-848A-F2CE12D3142B}" srcOrd="0" destOrd="0" presId="urn:microsoft.com/office/officeart/2005/8/layout/process2"/>
    <dgm:cxn modelId="{18FAB0B0-8850-4E72-9EE2-F34C93D6B667}" srcId="{3B6FB878-D6B2-44D3-B28F-280D9E3A94FF}" destId="{E807E73D-CE03-443D-B084-496DFF1AFCC4}" srcOrd="4" destOrd="0" parTransId="{73C18800-FF34-4080-A57C-5FCED0685153}" sibTransId="{216EC4AD-3750-4FC4-909D-85E79F2C4358}"/>
    <dgm:cxn modelId="{65E033B8-500C-4D3B-B181-BA47B2E97A4F}" type="presOf" srcId="{EF023979-79A3-4DB2-8DE6-F9B398CB9A6E}" destId="{1F362E62-9538-4C2D-964D-5A743D7422C7}" srcOrd="1" destOrd="0" presId="urn:microsoft.com/office/officeart/2005/8/layout/process2"/>
    <dgm:cxn modelId="{A9E5D8BB-830B-4124-A9DE-EE2B17681C7F}" type="presOf" srcId="{3B6FB878-D6B2-44D3-B28F-280D9E3A94FF}" destId="{4C9AAE2D-72F7-424B-B7F9-7E1269CFF1D5}" srcOrd="0" destOrd="0" presId="urn:microsoft.com/office/officeart/2005/8/layout/process2"/>
    <dgm:cxn modelId="{6D2687C4-07D9-4D37-8D83-698EA0FBC8D1}" type="presOf" srcId="{3730AE9F-102A-466B-B4AC-5F6F0E0BCDE6}" destId="{E8DEC7C4-888A-4DFC-BC1F-782530A8225A}" srcOrd="0" destOrd="0" presId="urn:microsoft.com/office/officeart/2005/8/layout/process2"/>
    <dgm:cxn modelId="{75B392D0-6BB3-4DB5-9FE1-E707028FD6E8}" type="presOf" srcId="{216EC4AD-3750-4FC4-909D-85E79F2C4358}" destId="{91D1F30C-35B6-4A52-8CE2-E14F3AC2B7E5}" srcOrd="0" destOrd="0" presId="urn:microsoft.com/office/officeart/2005/8/layout/process2"/>
    <dgm:cxn modelId="{AC67DAD1-D196-4F41-894E-7AC0797E8D23}" type="presOf" srcId="{EF023979-79A3-4DB2-8DE6-F9B398CB9A6E}" destId="{CAFC54E8-0435-47E8-9413-7EAC15F2157D}" srcOrd="0" destOrd="0" presId="urn:microsoft.com/office/officeart/2005/8/layout/process2"/>
    <dgm:cxn modelId="{2A01C4D3-B46B-4FF5-B701-C3A0EEBC0045}" type="presOf" srcId="{753CEEEA-14AB-4324-94AE-BFB699770FF5}" destId="{14C7EE2E-19B3-4131-90DC-06DA56BE7F66}" srcOrd="0" destOrd="0" presId="urn:microsoft.com/office/officeart/2005/8/layout/process2"/>
    <dgm:cxn modelId="{5FA4C3D5-80F9-4AA4-ADEA-C17CC579B452}" type="presOf" srcId="{2F38754E-13C8-4470-BAF7-88A49D57E63C}" destId="{BE4E6914-FF7C-44A9-8951-5593C4EC228B}" srcOrd="1" destOrd="0" presId="urn:microsoft.com/office/officeart/2005/8/layout/process2"/>
    <dgm:cxn modelId="{DD9DDAD5-DFAC-4209-9993-EEFD4523B637}" srcId="{3B6FB878-D6B2-44D3-B28F-280D9E3A94FF}" destId="{76378311-1618-40DA-AB2C-F5FA5BB35E7F}" srcOrd="3" destOrd="0" parTransId="{E42B0D5E-D6A6-4FE4-A834-A6BA346F432E}" sibTransId="{EF023979-79A3-4DB2-8DE6-F9B398CB9A6E}"/>
    <dgm:cxn modelId="{5E723AD6-BEA6-4122-A5A2-76FAA31C1CE5}" type="presOf" srcId="{C747D95C-7549-4E8D-B6DE-98F6C14CB806}" destId="{D3E1F3AF-EBF7-48B3-8A70-F37E549F945F}" srcOrd="0" destOrd="0" presId="urn:microsoft.com/office/officeart/2005/8/layout/process2"/>
    <dgm:cxn modelId="{F7BF01DE-C84F-4AC4-82CD-88E3696E014A}" srcId="{3B6FB878-D6B2-44D3-B28F-280D9E3A94FF}" destId="{753CEEEA-14AB-4324-94AE-BFB699770FF5}" srcOrd="0" destOrd="0" parTransId="{C75A04D5-CAD6-4190-9894-D147AD59CE8D}" sibTransId="{70917DFC-81AC-4423-AB2A-CEFBC012B4BD}"/>
    <dgm:cxn modelId="{D8C310E2-2DDF-4B53-A6EB-C00E704D2A5A}" type="presOf" srcId="{70917DFC-81AC-4423-AB2A-CEFBC012B4BD}" destId="{9B9FE3E2-368B-4201-8FDA-AE23F3EB2B31}" srcOrd="0" destOrd="0" presId="urn:microsoft.com/office/officeart/2005/8/layout/process2"/>
    <dgm:cxn modelId="{63D477E7-9FA0-42F8-BAFC-C635A8789E99}" type="presOf" srcId="{8C314B10-B64A-4396-9D27-5F05065A4279}" destId="{084B3CC6-50AF-477D-ACA5-1C2B4BF21795}" srcOrd="0" destOrd="0" presId="urn:microsoft.com/office/officeart/2005/8/layout/process2"/>
    <dgm:cxn modelId="{7BBDCCFF-B2DB-41AF-9D49-1EEBEA55349E}" type="presParOf" srcId="{4C9AAE2D-72F7-424B-B7F9-7E1269CFF1D5}" destId="{14C7EE2E-19B3-4131-90DC-06DA56BE7F66}" srcOrd="0" destOrd="0" presId="urn:microsoft.com/office/officeart/2005/8/layout/process2"/>
    <dgm:cxn modelId="{58C61440-4271-44FE-863F-EDD9DEB3D7BC}" type="presParOf" srcId="{4C9AAE2D-72F7-424B-B7F9-7E1269CFF1D5}" destId="{9B9FE3E2-368B-4201-8FDA-AE23F3EB2B31}" srcOrd="1" destOrd="0" presId="urn:microsoft.com/office/officeart/2005/8/layout/process2"/>
    <dgm:cxn modelId="{70BF92AA-BC63-4A00-809C-0B62E9690D0B}" type="presParOf" srcId="{9B9FE3E2-368B-4201-8FDA-AE23F3EB2B31}" destId="{5DEAFD9A-CF3D-44A5-BE3B-7977BE17339C}" srcOrd="0" destOrd="0" presId="urn:microsoft.com/office/officeart/2005/8/layout/process2"/>
    <dgm:cxn modelId="{92BA5FD4-EB40-478B-A1D3-DE5BF231CAA6}" type="presParOf" srcId="{4C9AAE2D-72F7-424B-B7F9-7E1269CFF1D5}" destId="{E8DEC7C4-888A-4DFC-BC1F-782530A8225A}" srcOrd="2" destOrd="0" presId="urn:microsoft.com/office/officeart/2005/8/layout/process2"/>
    <dgm:cxn modelId="{D7C6BFAA-CF15-4F4F-ADA6-848AAE3C789A}" type="presParOf" srcId="{4C9AAE2D-72F7-424B-B7F9-7E1269CFF1D5}" destId="{D5BA2548-2F89-4710-848A-F2CE12D3142B}" srcOrd="3" destOrd="0" presId="urn:microsoft.com/office/officeart/2005/8/layout/process2"/>
    <dgm:cxn modelId="{365854E9-B168-4AEC-95A8-5E93533428E8}" type="presParOf" srcId="{D5BA2548-2F89-4710-848A-F2CE12D3142B}" destId="{BE4E6914-FF7C-44A9-8951-5593C4EC228B}" srcOrd="0" destOrd="0" presId="urn:microsoft.com/office/officeart/2005/8/layout/process2"/>
    <dgm:cxn modelId="{48ED93BF-B28B-4052-A517-7EB8206CDE85}" type="presParOf" srcId="{4C9AAE2D-72F7-424B-B7F9-7E1269CFF1D5}" destId="{916A1D62-F613-4E00-967F-7E5EB6478655}" srcOrd="4" destOrd="0" presId="urn:microsoft.com/office/officeart/2005/8/layout/process2"/>
    <dgm:cxn modelId="{8C30D017-C705-4D63-8F30-1FB4BE2951A6}" type="presParOf" srcId="{4C9AAE2D-72F7-424B-B7F9-7E1269CFF1D5}" destId="{D3E1F3AF-EBF7-48B3-8A70-F37E549F945F}" srcOrd="5" destOrd="0" presId="urn:microsoft.com/office/officeart/2005/8/layout/process2"/>
    <dgm:cxn modelId="{1CB3769F-6EE0-4A28-96F6-306C67729B7F}" type="presParOf" srcId="{D3E1F3AF-EBF7-48B3-8A70-F37E549F945F}" destId="{7EE64D46-A8DC-4BC5-9728-1BC4C6FB484C}" srcOrd="0" destOrd="0" presId="urn:microsoft.com/office/officeart/2005/8/layout/process2"/>
    <dgm:cxn modelId="{A50CE94C-9810-4428-B72B-80601B76FBC8}" type="presParOf" srcId="{4C9AAE2D-72F7-424B-B7F9-7E1269CFF1D5}" destId="{C9CA7720-6A8F-45DA-B8A5-03EB080E7AD6}" srcOrd="6" destOrd="0" presId="urn:microsoft.com/office/officeart/2005/8/layout/process2"/>
    <dgm:cxn modelId="{4DB31CA1-7145-443C-AA92-D8249866CA47}" type="presParOf" srcId="{4C9AAE2D-72F7-424B-B7F9-7E1269CFF1D5}" destId="{CAFC54E8-0435-47E8-9413-7EAC15F2157D}" srcOrd="7" destOrd="0" presId="urn:microsoft.com/office/officeart/2005/8/layout/process2"/>
    <dgm:cxn modelId="{7821710C-EC7B-4383-9E77-D420E220CBA6}" type="presParOf" srcId="{CAFC54E8-0435-47E8-9413-7EAC15F2157D}" destId="{1F362E62-9538-4C2D-964D-5A743D7422C7}" srcOrd="0" destOrd="0" presId="urn:microsoft.com/office/officeart/2005/8/layout/process2"/>
    <dgm:cxn modelId="{967102E2-D840-40D2-83A9-C02E55166189}" type="presParOf" srcId="{4C9AAE2D-72F7-424B-B7F9-7E1269CFF1D5}" destId="{BFE61A05-B798-4FE9-8D70-BB75E2DE04C1}" srcOrd="8" destOrd="0" presId="urn:microsoft.com/office/officeart/2005/8/layout/process2"/>
    <dgm:cxn modelId="{4167A62E-0711-45E8-9CB7-5D163D63E15B}" type="presParOf" srcId="{4C9AAE2D-72F7-424B-B7F9-7E1269CFF1D5}" destId="{91D1F30C-35B6-4A52-8CE2-E14F3AC2B7E5}" srcOrd="9" destOrd="0" presId="urn:microsoft.com/office/officeart/2005/8/layout/process2"/>
    <dgm:cxn modelId="{48365581-22A8-4E32-971D-1A62DC08CE68}" type="presParOf" srcId="{91D1F30C-35B6-4A52-8CE2-E14F3AC2B7E5}" destId="{EE4743D9-228D-4BE5-95E7-59A8612B41C3}" srcOrd="0" destOrd="0" presId="urn:microsoft.com/office/officeart/2005/8/layout/process2"/>
    <dgm:cxn modelId="{591A93BE-DFC6-4E71-BBF1-69E9635BA729}" type="presParOf" srcId="{4C9AAE2D-72F7-424B-B7F9-7E1269CFF1D5}" destId="{084B3CC6-50AF-477D-ACA5-1C2B4BF21795}"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D5BC45-F8F3-4B25-8A14-045ACCAAE90D}" type="doc">
      <dgm:prSet loTypeId="urn:microsoft.com/office/officeart/2008/layout/PictureStrips" loCatId="list" qsTypeId="urn:microsoft.com/office/officeart/2005/8/quickstyle/simple1" qsCatId="simple" csTypeId="urn:microsoft.com/office/officeart/2005/8/colors/accent0_1" csCatId="mainScheme" phldr="1"/>
      <dgm:spPr/>
      <dgm:t>
        <a:bodyPr/>
        <a:lstStyle/>
        <a:p>
          <a:endParaRPr lang="en-IL"/>
        </a:p>
      </dgm:t>
    </dgm:pt>
    <dgm:pt modelId="{710C5E07-807B-44D7-A816-4B21451777ED}">
      <dgm:prSet phldrT="[Text]" custT="1"/>
      <dgm:spPr/>
      <dgm:t>
        <a:bodyPr/>
        <a:lstStyle/>
        <a:p>
          <a:r>
            <a:rPr lang="en-US" sz="1600" b="1" dirty="0">
              <a:latin typeface="Calibri" panose="020F0502020204030204" pitchFamily="34" charset="0"/>
              <a:ea typeface="Calibri" panose="020F0502020204030204" pitchFamily="34" charset="0"/>
              <a:cs typeface="Calibri" panose="020F0502020204030204" pitchFamily="34" charset="0"/>
            </a:rPr>
            <a:t>Ordering API</a:t>
          </a:r>
        </a:p>
        <a:p>
          <a:r>
            <a:rPr lang="en-US" sz="16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P</a:t>
          </a:r>
          <a:r>
            <a:rPr kumimoji="0" lang="en-US" sz="1600" b="0" i="0" u="none" strike="noStrike" cap="none" spc="0" normalizeH="0" baseline="0" noProof="0" dirty="0" err="1">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rPr>
            <a:t>rovides</a:t>
          </a:r>
          <a:r>
            <a:rPr kumimoji="0" lang="en-US" sz="1600" b="0" i="0" u="none" strike="noStrike"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rPr>
            <a:t> a RESTful API that allows clients to place new orders, retrieve existing orders, cancel orders and ship them.</a:t>
          </a:r>
          <a:endParaRPr lang="en-US" sz="1600" b="1" dirty="0"/>
        </a:p>
      </dgm:t>
    </dgm:pt>
    <dgm:pt modelId="{77332B80-E5D8-4E25-9C06-73F7C783F7E6}" type="parTrans" cxnId="{DB8586A9-F10B-4A2B-8F54-5755CBAAA083}">
      <dgm:prSet/>
      <dgm:spPr/>
      <dgm:t>
        <a:bodyPr/>
        <a:lstStyle/>
        <a:p>
          <a:endParaRPr lang="en-IL"/>
        </a:p>
      </dgm:t>
    </dgm:pt>
    <dgm:pt modelId="{B333BC86-8582-47C0-B35D-5EC38398567F}" type="sibTrans" cxnId="{DB8586A9-F10B-4A2B-8F54-5755CBAAA083}">
      <dgm:prSet/>
      <dgm:spPr/>
      <dgm:t>
        <a:bodyPr/>
        <a:lstStyle/>
        <a:p>
          <a:endParaRPr lang="en-IL"/>
        </a:p>
      </dgm:t>
    </dgm:pt>
    <dgm:pt modelId="{48BC81F8-DE47-4E1B-9B6D-6A96AF91C8E9}">
      <dgm:prSet phldrT="[Text]"/>
      <dgm:spPr/>
      <dgm:t>
        <a:bodyPr/>
        <a:lstStyle/>
        <a:p>
          <a:r>
            <a:rPr kumimoji="0" lang="en-US" b="1" i="0" u="none" strike="noStrike" cap="none" spc="0" normalizeH="0" baseline="0" noProof="0" dirty="0">
              <a:ln>
                <a:noFill/>
              </a:ln>
              <a:solidFill>
                <a:schemeClr val="tx1"/>
              </a:solidFill>
              <a:effectLst/>
              <a:uLnTx/>
              <a:uFillTx/>
              <a:latin typeface="Tw Cen MT"/>
              <a:ea typeface="+mn-ea"/>
              <a:cs typeface="+mn-cs"/>
            </a:rPr>
            <a:t>Ordering Background Task</a:t>
          </a:r>
        </a:p>
        <a:p>
          <a:r>
            <a:rPr lang="en-US"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U</a:t>
          </a:r>
          <a:r>
            <a:rPr kumimoji="0" lang="en-US" b="0" i="0" u="none" strike="noStrike"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rPr>
            <a:t>sed to perform various tasks asynchronously in the background by subscribing to messages from RabbitMQ (like update the order status in the database).</a:t>
          </a:r>
          <a:endParaRPr lang="en-IL" dirty="0"/>
        </a:p>
      </dgm:t>
    </dgm:pt>
    <dgm:pt modelId="{76F20522-32CF-4BDA-B519-5DFE6B0868BF}" type="parTrans" cxnId="{AF3980FC-E693-466C-B80D-F644CF88469B}">
      <dgm:prSet/>
      <dgm:spPr/>
      <dgm:t>
        <a:bodyPr/>
        <a:lstStyle/>
        <a:p>
          <a:endParaRPr lang="en-IL"/>
        </a:p>
      </dgm:t>
    </dgm:pt>
    <dgm:pt modelId="{2E6391F6-BB84-49DA-AACC-B86DB4A73B25}" type="sibTrans" cxnId="{AF3980FC-E693-466C-B80D-F644CF88469B}">
      <dgm:prSet/>
      <dgm:spPr/>
      <dgm:t>
        <a:bodyPr/>
        <a:lstStyle/>
        <a:p>
          <a:endParaRPr lang="en-IL"/>
        </a:p>
      </dgm:t>
    </dgm:pt>
    <dgm:pt modelId="{CFDFFBD4-7184-440C-B208-4A9F47209F84}">
      <dgm:prSet phldrT="[Text]" custT="1"/>
      <dgm:spPr/>
      <dgm:t>
        <a:bodyPr/>
        <a:lstStyle/>
        <a:p>
          <a:pPr>
            <a:buClr>
              <a:srgbClr val="43467B"/>
            </a:buClr>
            <a:buSzPct val="100000"/>
            <a:buFont typeface="Arial" panose="020B0604020202020204" pitchFamily="34" charset="0"/>
            <a:buNone/>
          </a:pPr>
          <a:r>
            <a:rPr lang="en-US" sz="1600" b="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Ordering </a:t>
          </a:r>
          <a:r>
            <a:rPr lang="en-US" sz="1600" b="1" dirty="0" err="1">
              <a:solidFill>
                <a:sysClr val="windowText" lastClr="000000"/>
              </a:solidFill>
              <a:latin typeface="Calibri" panose="020F0502020204030204" pitchFamily="34" charset="0"/>
              <a:ea typeface="Calibri" panose="020F0502020204030204" pitchFamily="34" charset="0"/>
              <a:cs typeface="Calibri" panose="020F0502020204030204" pitchFamily="34" charset="0"/>
            </a:rPr>
            <a:t>SignalRHub</a:t>
          </a:r>
          <a:endParaRPr lang="en-US" sz="1600" b="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a:p>
          <a:pPr>
            <a:buClr>
              <a:srgbClr val="43467B"/>
            </a:buClr>
            <a:buSzPct val="100000"/>
            <a:buFont typeface="Arial" panose="020B0604020202020204" pitchFamily="34" charset="0"/>
            <a:buNone/>
          </a:pPr>
          <a:r>
            <a:rPr lang="en-US" sz="15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When an event occurs on the server, such as a new order being placed or an order being shipped, the Ordering </a:t>
          </a:r>
          <a:r>
            <a:rPr lang="en-US" sz="1500" dirty="0" err="1">
              <a:solidFill>
                <a:sysClr val="windowText" lastClr="000000"/>
              </a:solidFill>
              <a:latin typeface="Calibri" panose="020F0502020204030204" pitchFamily="34" charset="0"/>
              <a:ea typeface="Calibri" panose="020F0502020204030204" pitchFamily="34" charset="0"/>
              <a:cs typeface="Calibri" panose="020F0502020204030204" pitchFamily="34" charset="0"/>
            </a:rPr>
            <a:t>SignalRHub</a:t>
          </a:r>
          <a:r>
            <a:rPr lang="en-US" sz="15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 sends a message to all the connected services, which updates the client's UI in real-time.</a:t>
          </a:r>
          <a:endParaRPr lang="en-IL" sz="1500" dirty="0"/>
        </a:p>
      </dgm:t>
    </dgm:pt>
    <dgm:pt modelId="{F7B61ACB-C474-4C36-8D90-B477C2C02BBF}" type="parTrans" cxnId="{F89AE411-BFB4-41DC-9E5E-3BBAF38D636F}">
      <dgm:prSet/>
      <dgm:spPr/>
      <dgm:t>
        <a:bodyPr/>
        <a:lstStyle/>
        <a:p>
          <a:endParaRPr lang="en-IL"/>
        </a:p>
      </dgm:t>
    </dgm:pt>
    <dgm:pt modelId="{91817393-3902-47CE-8450-46D021B24BFC}" type="sibTrans" cxnId="{F89AE411-BFB4-41DC-9E5E-3BBAF38D636F}">
      <dgm:prSet/>
      <dgm:spPr/>
      <dgm:t>
        <a:bodyPr/>
        <a:lstStyle/>
        <a:p>
          <a:endParaRPr lang="en-IL"/>
        </a:p>
      </dgm:t>
    </dgm:pt>
    <dgm:pt modelId="{A985AC95-00F5-4522-B9B1-4C37D1FF8A0F}">
      <dgm:prSet phldrT="[Tex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Ordering Database</a:t>
          </a:r>
        </a:p>
        <a:p>
          <a:r>
            <a:rPr lang="en-US"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I</a:t>
          </a:r>
          <a:r>
            <a:rPr kumimoji="0" lang="en-US" b="0" i="0" u="none" strike="noStrike"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rPr>
            <a:t>s responsible for managing customer orders, payment information, and shipping details. </a:t>
          </a:r>
          <a:endParaRPr lang="en-IL" dirty="0"/>
        </a:p>
      </dgm:t>
    </dgm:pt>
    <dgm:pt modelId="{02C8FF42-D6FF-4643-9028-D052B7F6AD9F}" type="parTrans" cxnId="{FACAB557-FFDE-4DC2-AE78-AC325A43C02E}">
      <dgm:prSet/>
      <dgm:spPr/>
      <dgm:t>
        <a:bodyPr/>
        <a:lstStyle/>
        <a:p>
          <a:endParaRPr lang="en-IL"/>
        </a:p>
      </dgm:t>
    </dgm:pt>
    <dgm:pt modelId="{0B4C05C0-5F53-48C9-BA8D-843CBB818A6E}" type="sibTrans" cxnId="{FACAB557-FFDE-4DC2-AE78-AC325A43C02E}">
      <dgm:prSet/>
      <dgm:spPr/>
      <dgm:t>
        <a:bodyPr/>
        <a:lstStyle/>
        <a:p>
          <a:endParaRPr lang="en-IL"/>
        </a:p>
      </dgm:t>
    </dgm:pt>
    <dgm:pt modelId="{E6F1B67D-9DA2-4EC4-B397-718C2A9B63A8}" type="pres">
      <dgm:prSet presAssocID="{86D5BC45-F8F3-4B25-8A14-045ACCAAE90D}" presName="Name0" presStyleCnt="0">
        <dgm:presLayoutVars>
          <dgm:dir/>
          <dgm:resizeHandles val="exact"/>
        </dgm:presLayoutVars>
      </dgm:prSet>
      <dgm:spPr/>
    </dgm:pt>
    <dgm:pt modelId="{BA0F761E-15AE-4A86-B397-AA901B15C909}" type="pres">
      <dgm:prSet presAssocID="{710C5E07-807B-44D7-A816-4B21451777ED}" presName="composite" presStyleCnt="0"/>
      <dgm:spPr/>
    </dgm:pt>
    <dgm:pt modelId="{AB7EE18F-3698-42DE-987E-9A010AFA92ED}" type="pres">
      <dgm:prSet presAssocID="{710C5E07-807B-44D7-A816-4B21451777ED}" presName="rect1" presStyleLbl="trAlignAcc1" presStyleIdx="0" presStyleCnt="4">
        <dgm:presLayoutVars>
          <dgm:bulletEnabled val="1"/>
        </dgm:presLayoutVars>
      </dgm:prSet>
      <dgm:spPr/>
    </dgm:pt>
    <dgm:pt modelId="{DF2B8091-2556-4738-A6B1-EE98C7294FBD}" type="pres">
      <dgm:prSet presAssocID="{710C5E07-807B-44D7-A816-4B21451777ED}" presName="rect2" presStyleLbl="fgImgPlac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Web design with solid fill"/>
        </a:ext>
      </dgm:extLst>
    </dgm:pt>
    <dgm:pt modelId="{205FFC40-848F-4B40-B8F3-0CDFBBED2C49}" type="pres">
      <dgm:prSet presAssocID="{B333BC86-8582-47C0-B35D-5EC38398567F}" presName="sibTrans" presStyleCnt="0"/>
      <dgm:spPr/>
    </dgm:pt>
    <dgm:pt modelId="{B41CC135-8450-4786-8BB8-DE299F8D01BD}" type="pres">
      <dgm:prSet presAssocID="{48BC81F8-DE47-4E1B-9B6D-6A96AF91C8E9}" presName="composite" presStyleCnt="0"/>
      <dgm:spPr/>
    </dgm:pt>
    <dgm:pt modelId="{E0612B84-7F88-4CB5-889F-C7B67F7E38B7}" type="pres">
      <dgm:prSet presAssocID="{48BC81F8-DE47-4E1B-9B6D-6A96AF91C8E9}" presName="rect1" presStyleLbl="trAlignAcc1" presStyleIdx="1" presStyleCnt="4">
        <dgm:presLayoutVars>
          <dgm:bulletEnabled val="1"/>
        </dgm:presLayoutVars>
      </dgm:prSet>
      <dgm:spPr/>
    </dgm:pt>
    <dgm:pt modelId="{96BE16F8-6D37-4227-B331-4AE18E58A5FB}" type="pres">
      <dgm:prSet presAssocID="{48BC81F8-DE47-4E1B-9B6D-6A96AF91C8E9}" presName="rect2" presStyleLbl="fgImgPlac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Circular flowchart with solid fill"/>
        </a:ext>
      </dgm:extLst>
    </dgm:pt>
    <dgm:pt modelId="{34FDC226-DEDA-4CB1-866C-7B6D49DDD7B1}" type="pres">
      <dgm:prSet presAssocID="{2E6391F6-BB84-49DA-AACC-B86DB4A73B25}" presName="sibTrans" presStyleCnt="0"/>
      <dgm:spPr/>
    </dgm:pt>
    <dgm:pt modelId="{C2772386-7F98-45DB-8EC8-03D10663A664}" type="pres">
      <dgm:prSet presAssocID="{A985AC95-00F5-4522-B9B1-4C37D1FF8A0F}" presName="composite" presStyleCnt="0"/>
      <dgm:spPr/>
    </dgm:pt>
    <dgm:pt modelId="{73DD3F45-9EB0-4872-953E-806ED9902917}" type="pres">
      <dgm:prSet presAssocID="{A985AC95-00F5-4522-B9B1-4C37D1FF8A0F}" presName="rect1" presStyleLbl="trAlignAcc1" presStyleIdx="2" presStyleCnt="4">
        <dgm:presLayoutVars>
          <dgm:bulletEnabled val="1"/>
        </dgm:presLayoutVars>
      </dgm:prSet>
      <dgm:spPr/>
    </dgm:pt>
    <dgm:pt modelId="{DD272026-80A6-4BD8-B7F3-D78F9531E621}" type="pres">
      <dgm:prSet presAssocID="{A985AC95-00F5-4522-B9B1-4C37D1FF8A0F}" presName="rect2" presStyleLbl="fgImgPlac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Database with solid fill"/>
        </a:ext>
      </dgm:extLst>
    </dgm:pt>
    <dgm:pt modelId="{B65B46DD-341B-4D34-8C9C-E2F3739C5E3F}" type="pres">
      <dgm:prSet presAssocID="{0B4C05C0-5F53-48C9-BA8D-843CBB818A6E}" presName="sibTrans" presStyleCnt="0"/>
      <dgm:spPr/>
    </dgm:pt>
    <dgm:pt modelId="{2052E369-929F-4FBE-BDF2-C6D00C98DB1A}" type="pres">
      <dgm:prSet presAssocID="{CFDFFBD4-7184-440C-B208-4A9F47209F84}" presName="composite" presStyleCnt="0"/>
      <dgm:spPr/>
    </dgm:pt>
    <dgm:pt modelId="{43E1CEDF-85A5-40A5-836A-3E99677053B7}" type="pres">
      <dgm:prSet presAssocID="{CFDFFBD4-7184-440C-B208-4A9F47209F84}" presName="rect1" presStyleLbl="trAlignAcc1" presStyleIdx="3" presStyleCnt="4">
        <dgm:presLayoutVars>
          <dgm:bulletEnabled val="1"/>
        </dgm:presLayoutVars>
      </dgm:prSet>
      <dgm:spPr/>
    </dgm:pt>
    <dgm:pt modelId="{2143985D-39F8-440B-AA6A-72974F4ACECD}" type="pres">
      <dgm:prSet presAssocID="{CFDFFBD4-7184-440C-B208-4A9F47209F84}" presName="rect2" presStyleLbl="fgImgPlac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l="-25000" r="-25000"/>
          </a:stretch>
        </a:blipFill>
      </dgm:spPr>
      <dgm:extLst>
        <a:ext uri="{E40237B7-FDA0-4F09-8148-C483321AD2D9}">
          <dgm14:cNvPr xmlns:dgm14="http://schemas.microsoft.com/office/drawing/2010/diagram" id="0" name="" descr="Chevron arrows with solid fill"/>
        </a:ext>
      </dgm:extLst>
    </dgm:pt>
  </dgm:ptLst>
  <dgm:cxnLst>
    <dgm:cxn modelId="{F89AE411-BFB4-41DC-9E5E-3BBAF38D636F}" srcId="{86D5BC45-F8F3-4B25-8A14-045ACCAAE90D}" destId="{CFDFFBD4-7184-440C-B208-4A9F47209F84}" srcOrd="3" destOrd="0" parTransId="{F7B61ACB-C474-4C36-8D90-B477C2C02BBF}" sibTransId="{91817393-3902-47CE-8450-46D021B24BFC}"/>
    <dgm:cxn modelId="{2F21B127-33C1-40DC-86BC-490FA2AECBBC}" type="presOf" srcId="{A985AC95-00F5-4522-B9B1-4C37D1FF8A0F}" destId="{73DD3F45-9EB0-4872-953E-806ED9902917}" srcOrd="0" destOrd="0" presId="urn:microsoft.com/office/officeart/2008/layout/PictureStrips"/>
    <dgm:cxn modelId="{E08C7F37-7EFB-4E7C-996C-8E4050EBAB02}" type="presOf" srcId="{CFDFFBD4-7184-440C-B208-4A9F47209F84}" destId="{43E1CEDF-85A5-40A5-836A-3E99677053B7}" srcOrd="0" destOrd="0" presId="urn:microsoft.com/office/officeart/2008/layout/PictureStrips"/>
    <dgm:cxn modelId="{506FA16E-B492-4EA5-81F8-56602392BEEF}" type="presOf" srcId="{710C5E07-807B-44D7-A816-4B21451777ED}" destId="{AB7EE18F-3698-42DE-987E-9A010AFA92ED}" srcOrd="0" destOrd="0" presId="urn:microsoft.com/office/officeart/2008/layout/PictureStrips"/>
    <dgm:cxn modelId="{FACAB557-FFDE-4DC2-AE78-AC325A43C02E}" srcId="{86D5BC45-F8F3-4B25-8A14-045ACCAAE90D}" destId="{A985AC95-00F5-4522-B9B1-4C37D1FF8A0F}" srcOrd="2" destOrd="0" parTransId="{02C8FF42-D6FF-4643-9028-D052B7F6AD9F}" sibTransId="{0B4C05C0-5F53-48C9-BA8D-843CBB818A6E}"/>
    <dgm:cxn modelId="{ADF23E83-B9C9-4843-9D74-4827C1182B80}" type="presOf" srcId="{48BC81F8-DE47-4E1B-9B6D-6A96AF91C8E9}" destId="{E0612B84-7F88-4CB5-889F-C7B67F7E38B7}" srcOrd="0" destOrd="0" presId="urn:microsoft.com/office/officeart/2008/layout/PictureStrips"/>
    <dgm:cxn modelId="{DB8586A9-F10B-4A2B-8F54-5755CBAAA083}" srcId="{86D5BC45-F8F3-4B25-8A14-045ACCAAE90D}" destId="{710C5E07-807B-44D7-A816-4B21451777ED}" srcOrd="0" destOrd="0" parTransId="{77332B80-E5D8-4E25-9C06-73F7C783F7E6}" sibTransId="{B333BC86-8582-47C0-B35D-5EC38398567F}"/>
    <dgm:cxn modelId="{A0E8B5BA-B81F-4C76-83DB-1A761DFDEA13}" type="presOf" srcId="{86D5BC45-F8F3-4B25-8A14-045ACCAAE90D}" destId="{E6F1B67D-9DA2-4EC4-B397-718C2A9B63A8}" srcOrd="0" destOrd="0" presId="urn:microsoft.com/office/officeart/2008/layout/PictureStrips"/>
    <dgm:cxn modelId="{AF3980FC-E693-466C-B80D-F644CF88469B}" srcId="{86D5BC45-F8F3-4B25-8A14-045ACCAAE90D}" destId="{48BC81F8-DE47-4E1B-9B6D-6A96AF91C8E9}" srcOrd="1" destOrd="0" parTransId="{76F20522-32CF-4BDA-B519-5DFE6B0868BF}" sibTransId="{2E6391F6-BB84-49DA-AACC-B86DB4A73B25}"/>
    <dgm:cxn modelId="{B642A555-FF96-4790-870B-8BF7F0D7ED51}" type="presParOf" srcId="{E6F1B67D-9DA2-4EC4-B397-718C2A9B63A8}" destId="{BA0F761E-15AE-4A86-B397-AA901B15C909}" srcOrd="0" destOrd="0" presId="urn:microsoft.com/office/officeart/2008/layout/PictureStrips"/>
    <dgm:cxn modelId="{65AB807C-7420-4E21-90B6-1B6E99B97ECF}" type="presParOf" srcId="{BA0F761E-15AE-4A86-B397-AA901B15C909}" destId="{AB7EE18F-3698-42DE-987E-9A010AFA92ED}" srcOrd="0" destOrd="0" presId="urn:microsoft.com/office/officeart/2008/layout/PictureStrips"/>
    <dgm:cxn modelId="{0BBD0DBE-936B-4EEA-A6DD-90B97B53B269}" type="presParOf" srcId="{BA0F761E-15AE-4A86-B397-AA901B15C909}" destId="{DF2B8091-2556-4738-A6B1-EE98C7294FBD}" srcOrd="1" destOrd="0" presId="urn:microsoft.com/office/officeart/2008/layout/PictureStrips"/>
    <dgm:cxn modelId="{8E615498-3F33-4B07-9FAA-E665EF64A4F6}" type="presParOf" srcId="{E6F1B67D-9DA2-4EC4-B397-718C2A9B63A8}" destId="{205FFC40-848F-4B40-B8F3-0CDFBBED2C49}" srcOrd="1" destOrd="0" presId="urn:microsoft.com/office/officeart/2008/layout/PictureStrips"/>
    <dgm:cxn modelId="{2B1DBC54-D825-4EFD-8C36-426BF7474885}" type="presParOf" srcId="{E6F1B67D-9DA2-4EC4-B397-718C2A9B63A8}" destId="{B41CC135-8450-4786-8BB8-DE299F8D01BD}" srcOrd="2" destOrd="0" presId="urn:microsoft.com/office/officeart/2008/layout/PictureStrips"/>
    <dgm:cxn modelId="{7BEA91A0-7BE4-4A81-AD6B-DEC17CA87F0E}" type="presParOf" srcId="{B41CC135-8450-4786-8BB8-DE299F8D01BD}" destId="{E0612B84-7F88-4CB5-889F-C7B67F7E38B7}" srcOrd="0" destOrd="0" presId="urn:microsoft.com/office/officeart/2008/layout/PictureStrips"/>
    <dgm:cxn modelId="{A4EFF8B8-1DF3-4FFD-9904-96EBCAAC4F28}" type="presParOf" srcId="{B41CC135-8450-4786-8BB8-DE299F8D01BD}" destId="{96BE16F8-6D37-4227-B331-4AE18E58A5FB}" srcOrd="1" destOrd="0" presId="urn:microsoft.com/office/officeart/2008/layout/PictureStrips"/>
    <dgm:cxn modelId="{6EFF3ECB-D77E-471F-806F-DDCE61028328}" type="presParOf" srcId="{E6F1B67D-9DA2-4EC4-B397-718C2A9B63A8}" destId="{34FDC226-DEDA-4CB1-866C-7B6D49DDD7B1}" srcOrd="3" destOrd="0" presId="urn:microsoft.com/office/officeart/2008/layout/PictureStrips"/>
    <dgm:cxn modelId="{A8E771BD-B3CF-4116-A076-D46C16E765F5}" type="presParOf" srcId="{E6F1B67D-9DA2-4EC4-B397-718C2A9B63A8}" destId="{C2772386-7F98-45DB-8EC8-03D10663A664}" srcOrd="4" destOrd="0" presId="urn:microsoft.com/office/officeart/2008/layout/PictureStrips"/>
    <dgm:cxn modelId="{8905C47D-9458-4030-A9D5-45617A881A93}" type="presParOf" srcId="{C2772386-7F98-45DB-8EC8-03D10663A664}" destId="{73DD3F45-9EB0-4872-953E-806ED9902917}" srcOrd="0" destOrd="0" presId="urn:microsoft.com/office/officeart/2008/layout/PictureStrips"/>
    <dgm:cxn modelId="{B0919514-FFD9-422E-BD49-57BA0CCF5360}" type="presParOf" srcId="{C2772386-7F98-45DB-8EC8-03D10663A664}" destId="{DD272026-80A6-4BD8-B7F3-D78F9531E621}" srcOrd="1" destOrd="0" presId="urn:microsoft.com/office/officeart/2008/layout/PictureStrips"/>
    <dgm:cxn modelId="{18C521F1-FB6D-40B9-A6AA-554C4CD5510F}" type="presParOf" srcId="{E6F1B67D-9DA2-4EC4-B397-718C2A9B63A8}" destId="{B65B46DD-341B-4D34-8C9C-E2F3739C5E3F}" srcOrd="5" destOrd="0" presId="urn:microsoft.com/office/officeart/2008/layout/PictureStrips"/>
    <dgm:cxn modelId="{58FB968B-9E6F-4A20-81CD-59DF8BFDBB33}" type="presParOf" srcId="{E6F1B67D-9DA2-4EC4-B397-718C2A9B63A8}" destId="{2052E369-929F-4FBE-BDF2-C6D00C98DB1A}" srcOrd="6" destOrd="0" presId="urn:microsoft.com/office/officeart/2008/layout/PictureStrips"/>
    <dgm:cxn modelId="{5C28EBB0-AC58-429E-B0B2-5BDCB9DA933E}" type="presParOf" srcId="{2052E369-929F-4FBE-BDF2-C6D00C98DB1A}" destId="{43E1CEDF-85A5-40A5-836A-3E99677053B7}" srcOrd="0" destOrd="0" presId="urn:microsoft.com/office/officeart/2008/layout/PictureStrips"/>
    <dgm:cxn modelId="{366FBCEC-ADB1-46E0-8F35-25C8736CBF66}" type="presParOf" srcId="{2052E369-929F-4FBE-BDF2-C6D00C98DB1A}" destId="{2143985D-39F8-440B-AA6A-72974F4ACECD}"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757706-145A-47F2-B0C1-E3E4A4CA8461}" type="doc">
      <dgm:prSet loTypeId="urn:microsoft.com/office/officeart/2005/8/layout/process5" loCatId="process" qsTypeId="urn:microsoft.com/office/officeart/2005/8/quickstyle/simple1" qsCatId="simple" csTypeId="urn:microsoft.com/office/officeart/2005/8/colors/accent4_2" csCatId="accent4" phldr="1"/>
      <dgm:spPr/>
      <dgm:t>
        <a:bodyPr/>
        <a:lstStyle/>
        <a:p>
          <a:endParaRPr lang="en-IL"/>
        </a:p>
      </dgm:t>
    </dgm:pt>
    <dgm:pt modelId="{20718EBC-7F55-44A4-B020-4E49B4EAF263}">
      <dgm:prSet/>
      <dgm:spPr/>
      <dgm:t>
        <a:bodyPr/>
        <a:lstStyle/>
        <a:p>
          <a:pPr algn="l"/>
          <a:r>
            <a:rPr lang="en-US" b="1" i="0" dirty="0">
              <a:latin typeface="Calibri" panose="020F0502020204030204" pitchFamily="34" charset="0"/>
              <a:ea typeface="Calibri" panose="020F0502020204030204" pitchFamily="34" charset="0"/>
              <a:cs typeface="Calibri" panose="020F0502020204030204" pitchFamily="34" charset="0"/>
            </a:rPr>
            <a:t>Analyzing customer requirements </a:t>
          </a:r>
          <a:r>
            <a:rPr lang="en-US" b="0" i="0" dirty="0">
              <a:latin typeface="Calibri" panose="020F0502020204030204" pitchFamily="34" charset="0"/>
              <a:ea typeface="Calibri" panose="020F0502020204030204" pitchFamily="34" charset="0"/>
              <a:cs typeface="Calibri" panose="020F0502020204030204" pitchFamily="34" charset="0"/>
            </a:rPr>
            <a:t>and ICD (the Interface Communication Document) for the Ordering service.</a:t>
          </a:r>
          <a:endParaRPr lang="en-IL" dirty="0">
            <a:latin typeface="Calibri" panose="020F0502020204030204" pitchFamily="34" charset="0"/>
            <a:ea typeface="Calibri" panose="020F0502020204030204" pitchFamily="34" charset="0"/>
            <a:cs typeface="Calibri" panose="020F0502020204030204" pitchFamily="34" charset="0"/>
          </a:endParaRPr>
        </a:p>
      </dgm:t>
    </dgm:pt>
    <dgm:pt modelId="{60A5A7E8-446B-434C-A254-FE38610ADBF0}" type="parTrans" cxnId="{D5A85727-42EF-4587-BA00-28ECEB605CD8}">
      <dgm:prSet/>
      <dgm:spPr/>
      <dgm:t>
        <a:bodyPr/>
        <a:lstStyle/>
        <a:p>
          <a:endParaRPr lang="en-IL"/>
        </a:p>
      </dgm:t>
    </dgm:pt>
    <dgm:pt modelId="{5087840B-AEF4-41D6-8370-31E3D70132A4}" type="sibTrans" cxnId="{D5A85727-42EF-4587-BA00-28ECEB605CD8}">
      <dgm:prSet/>
      <dgm:spPr/>
      <dgm:t>
        <a:bodyPr/>
        <a:lstStyle/>
        <a:p>
          <a:endParaRPr lang="en-IL">
            <a:latin typeface="Calibri" panose="020F0502020204030204" pitchFamily="34" charset="0"/>
            <a:ea typeface="Calibri" panose="020F0502020204030204" pitchFamily="34" charset="0"/>
            <a:cs typeface="Calibri" panose="020F0502020204030204" pitchFamily="34" charset="0"/>
          </a:endParaRPr>
        </a:p>
      </dgm:t>
    </dgm:pt>
    <dgm:pt modelId="{47906BBC-B41C-4442-A482-BA3FC8BA0FC3}">
      <dgm:prSet/>
      <dgm:spPr/>
      <dgm:t>
        <a:bodyPr/>
        <a:lstStyle/>
        <a:p>
          <a:pPr algn="l"/>
          <a:r>
            <a:rPr lang="en-US" b="1" i="0" dirty="0">
              <a:latin typeface="Calibri" panose="020F0502020204030204" pitchFamily="34" charset="0"/>
              <a:ea typeface="Calibri" panose="020F0502020204030204" pitchFamily="34" charset="0"/>
              <a:cs typeface="Calibri" panose="020F0502020204030204" pitchFamily="34" charset="0"/>
            </a:rPr>
            <a:t>Exploring the communications </a:t>
          </a:r>
          <a:r>
            <a:rPr lang="en-US" b="0" i="0" dirty="0">
              <a:latin typeface="Calibri" panose="020F0502020204030204" pitchFamily="34" charset="0"/>
              <a:ea typeface="Calibri" panose="020F0502020204030204" pitchFamily="34" charset="0"/>
              <a:cs typeface="Calibri" panose="020F0502020204030204" pitchFamily="34" charset="0"/>
            </a:rPr>
            <a:t>between the different services with the Unit Under Test using the ICD.</a:t>
          </a:r>
          <a:endParaRPr lang="en-IL" dirty="0">
            <a:latin typeface="Calibri" panose="020F0502020204030204" pitchFamily="34" charset="0"/>
            <a:ea typeface="Calibri" panose="020F0502020204030204" pitchFamily="34" charset="0"/>
            <a:cs typeface="Calibri" panose="020F0502020204030204" pitchFamily="34" charset="0"/>
          </a:endParaRPr>
        </a:p>
      </dgm:t>
    </dgm:pt>
    <dgm:pt modelId="{A42A65F4-BC48-43A0-86EB-C3829F21084B}" type="parTrans" cxnId="{EC363487-EAB7-4A72-9FE8-349AEE52D600}">
      <dgm:prSet/>
      <dgm:spPr/>
      <dgm:t>
        <a:bodyPr/>
        <a:lstStyle/>
        <a:p>
          <a:endParaRPr lang="en-IL"/>
        </a:p>
      </dgm:t>
    </dgm:pt>
    <dgm:pt modelId="{431DE2E7-CF40-44C5-BA61-95AA87F6806D}" type="sibTrans" cxnId="{EC363487-EAB7-4A72-9FE8-349AEE52D600}">
      <dgm:prSet/>
      <dgm:spPr/>
      <dgm:t>
        <a:bodyPr/>
        <a:lstStyle/>
        <a:p>
          <a:endParaRPr lang="en-IL">
            <a:latin typeface="Calibri" panose="020F0502020204030204" pitchFamily="34" charset="0"/>
            <a:ea typeface="Calibri" panose="020F0502020204030204" pitchFamily="34" charset="0"/>
            <a:cs typeface="Calibri" panose="020F0502020204030204" pitchFamily="34" charset="0"/>
          </a:endParaRPr>
        </a:p>
      </dgm:t>
    </dgm:pt>
    <dgm:pt modelId="{4DD413D4-CBD4-40F9-ADAD-8EF64B00EFAD}">
      <dgm:prSet/>
      <dgm:spPr/>
      <dgm:t>
        <a:bodyPr/>
        <a:lstStyle/>
        <a:p>
          <a:pPr algn="l"/>
          <a:r>
            <a:rPr lang="en-US" b="1" i="0" dirty="0">
              <a:latin typeface="Calibri" panose="020F0502020204030204" pitchFamily="34" charset="0"/>
              <a:ea typeface="Calibri" panose="020F0502020204030204" pitchFamily="34" charset="0"/>
              <a:cs typeface="Calibri" panose="020F0502020204030204" pitchFamily="34" charset="0"/>
            </a:rPr>
            <a:t>Creating a requirements tree </a:t>
          </a:r>
          <a:r>
            <a:rPr lang="en-US" b="0" i="0" dirty="0">
              <a:latin typeface="Calibri" panose="020F0502020204030204" pitchFamily="34" charset="0"/>
              <a:ea typeface="Calibri" panose="020F0502020204030204" pitchFamily="34" charset="0"/>
              <a:cs typeface="Calibri" panose="020F0502020204030204" pitchFamily="34" charset="0"/>
            </a:rPr>
            <a:t>based on the different functionalities of the Ordering service.</a:t>
          </a:r>
          <a:endParaRPr lang="en-IL" dirty="0">
            <a:latin typeface="Calibri" panose="020F0502020204030204" pitchFamily="34" charset="0"/>
            <a:ea typeface="Calibri" panose="020F0502020204030204" pitchFamily="34" charset="0"/>
            <a:cs typeface="Calibri" panose="020F0502020204030204" pitchFamily="34" charset="0"/>
          </a:endParaRPr>
        </a:p>
      </dgm:t>
    </dgm:pt>
    <dgm:pt modelId="{B7C59775-76F4-4432-A380-793D40DEDBB8}" type="parTrans" cxnId="{EDB1817B-3337-4037-9A63-37FD9BD3C7F3}">
      <dgm:prSet/>
      <dgm:spPr/>
      <dgm:t>
        <a:bodyPr/>
        <a:lstStyle/>
        <a:p>
          <a:endParaRPr lang="en-IL"/>
        </a:p>
      </dgm:t>
    </dgm:pt>
    <dgm:pt modelId="{11B0CB18-5AC4-440C-AAF9-EB11A9374428}" type="sibTrans" cxnId="{EDB1817B-3337-4037-9A63-37FD9BD3C7F3}">
      <dgm:prSet/>
      <dgm:spPr/>
      <dgm:t>
        <a:bodyPr/>
        <a:lstStyle/>
        <a:p>
          <a:endParaRPr lang="en-IL">
            <a:latin typeface="Calibri" panose="020F0502020204030204" pitchFamily="34" charset="0"/>
            <a:ea typeface="Calibri" panose="020F0502020204030204" pitchFamily="34" charset="0"/>
            <a:cs typeface="Calibri" panose="020F0502020204030204" pitchFamily="34" charset="0"/>
          </a:endParaRPr>
        </a:p>
      </dgm:t>
    </dgm:pt>
    <dgm:pt modelId="{D7A4AE60-5B87-4841-BAFA-ECDAAC335C9C}">
      <dgm:prSet/>
      <dgm:spPr/>
      <dgm:t>
        <a:bodyPr/>
        <a:lstStyle/>
        <a:p>
          <a:pPr algn="l"/>
          <a:r>
            <a:rPr lang="en-US" b="1" i="0" dirty="0">
              <a:latin typeface="Calibri" panose="020F0502020204030204" pitchFamily="34" charset="0"/>
              <a:ea typeface="Calibri" panose="020F0502020204030204" pitchFamily="34" charset="0"/>
              <a:cs typeface="Calibri" panose="020F0502020204030204" pitchFamily="34" charset="0"/>
            </a:rPr>
            <a:t>Start writing test cases</a:t>
          </a:r>
          <a:r>
            <a:rPr lang="en-US" b="0" i="0" dirty="0">
              <a:latin typeface="Calibri" panose="020F0502020204030204" pitchFamily="34" charset="0"/>
              <a:ea typeface="Calibri" panose="020F0502020204030204" pitchFamily="34" charset="0"/>
              <a:cs typeface="Calibri" panose="020F0502020204030204" pitchFamily="34" charset="0"/>
            </a:rPr>
            <a:t> based on the requirements tree.</a:t>
          </a:r>
          <a:endParaRPr lang="en-IL" dirty="0">
            <a:latin typeface="Calibri" panose="020F0502020204030204" pitchFamily="34" charset="0"/>
            <a:ea typeface="Calibri" panose="020F0502020204030204" pitchFamily="34" charset="0"/>
            <a:cs typeface="Calibri" panose="020F0502020204030204" pitchFamily="34" charset="0"/>
          </a:endParaRPr>
        </a:p>
      </dgm:t>
    </dgm:pt>
    <dgm:pt modelId="{83C04CF3-6AC2-4DBA-8973-C40194543847}" type="parTrans" cxnId="{F132E08B-F0F3-4BD5-9971-ACE0C96B1FC0}">
      <dgm:prSet/>
      <dgm:spPr/>
      <dgm:t>
        <a:bodyPr/>
        <a:lstStyle/>
        <a:p>
          <a:endParaRPr lang="en-IL"/>
        </a:p>
      </dgm:t>
    </dgm:pt>
    <dgm:pt modelId="{D791FAA0-9C45-4029-9D45-A09F43AB54BE}" type="sibTrans" cxnId="{F132E08B-F0F3-4BD5-9971-ACE0C96B1FC0}">
      <dgm:prSet/>
      <dgm:spPr/>
      <dgm:t>
        <a:bodyPr/>
        <a:lstStyle/>
        <a:p>
          <a:endParaRPr lang="en-IL">
            <a:latin typeface="Calibri" panose="020F0502020204030204" pitchFamily="34" charset="0"/>
            <a:ea typeface="Calibri" panose="020F0502020204030204" pitchFamily="34" charset="0"/>
            <a:cs typeface="Calibri" panose="020F0502020204030204" pitchFamily="34" charset="0"/>
          </a:endParaRPr>
        </a:p>
      </dgm:t>
    </dgm:pt>
    <dgm:pt modelId="{4936235D-8726-4228-8026-E98B556FB73D}">
      <dgm:prSet/>
      <dgm:spPr/>
      <dgm:t>
        <a:bodyPr/>
        <a:lstStyle/>
        <a:p>
          <a:pPr algn="l"/>
          <a:r>
            <a:rPr lang="en-US" b="1" i="0" dirty="0">
              <a:latin typeface="Calibri" panose="020F0502020204030204" pitchFamily="34" charset="0"/>
              <a:ea typeface="Calibri" panose="020F0502020204030204" pitchFamily="34" charset="0"/>
              <a:cs typeface="Calibri" panose="020F0502020204030204" pitchFamily="34" charset="0"/>
            </a:rPr>
            <a:t>Converting the manual test cases</a:t>
          </a:r>
          <a:r>
            <a:rPr lang="en-US" b="0" i="0" dirty="0">
              <a:latin typeface="Calibri" panose="020F0502020204030204" pitchFamily="34" charset="0"/>
              <a:ea typeface="Calibri" panose="020F0502020204030204" pitchFamily="34" charset="0"/>
              <a:cs typeface="Calibri" panose="020F0502020204030204" pitchFamily="34" charset="0"/>
            </a:rPr>
            <a:t> into automated scripts.</a:t>
          </a:r>
          <a:endParaRPr lang="en-IL" dirty="0">
            <a:latin typeface="Calibri" panose="020F0502020204030204" pitchFamily="34" charset="0"/>
            <a:ea typeface="Calibri" panose="020F0502020204030204" pitchFamily="34" charset="0"/>
            <a:cs typeface="Calibri" panose="020F0502020204030204" pitchFamily="34" charset="0"/>
          </a:endParaRPr>
        </a:p>
      </dgm:t>
    </dgm:pt>
    <dgm:pt modelId="{952357A2-4BB3-4172-B117-CBB2ABA335EB}" type="parTrans" cxnId="{7342FE49-80E1-496B-8B74-CAF237D33A71}">
      <dgm:prSet/>
      <dgm:spPr/>
      <dgm:t>
        <a:bodyPr/>
        <a:lstStyle/>
        <a:p>
          <a:endParaRPr lang="en-IL"/>
        </a:p>
      </dgm:t>
    </dgm:pt>
    <dgm:pt modelId="{B302A7E1-ACFA-44C9-9CA4-51D4940874BD}" type="sibTrans" cxnId="{7342FE49-80E1-496B-8B74-CAF237D33A71}">
      <dgm:prSet/>
      <dgm:spPr/>
      <dgm:t>
        <a:bodyPr/>
        <a:lstStyle/>
        <a:p>
          <a:endParaRPr lang="en-IL">
            <a:latin typeface="Calibri" panose="020F0502020204030204" pitchFamily="34" charset="0"/>
            <a:ea typeface="Calibri" panose="020F0502020204030204" pitchFamily="34" charset="0"/>
            <a:cs typeface="Calibri" panose="020F0502020204030204" pitchFamily="34" charset="0"/>
          </a:endParaRPr>
        </a:p>
      </dgm:t>
    </dgm:pt>
    <dgm:pt modelId="{B816D01C-5378-48C8-8986-01C62F8BD322}">
      <dgm:prSet/>
      <dgm:spPr/>
      <dgm:t>
        <a:bodyPr/>
        <a:lstStyle/>
        <a:p>
          <a:pPr algn="l"/>
          <a:r>
            <a:rPr lang="en-US" b="1" i="0" dirty="0">
              <a:latin typeface="Calibri" panose="020F0502020204030204" pitchFamily="34" charset="0"/>
              <a:ea typeface="Calibri" panose="020F0502020204030204" pitchFamily="34" charset="0"/>
              <a:cs typeface="Calibri" panose="020F0502020204030204" pitchFamily="34" charset="0"/>
            </a:rPr>
            <a:t>Automated test suite </a:t>
          </a:r>
          <a:r>
            <a:rPr lang="en-US" b="0" i="0" dirty="0">
              <a:latin typeface="Calibri" panose="020F0502020204030204" pitchFamily="34" charset="0"/>
              <a:ea typeface="Calibri" panose="020F0502020204030204" pitchFamily="34" charset="0"/>
              <a:cs typeface="Calibri" panose="020F0502020204030204" pitchFamily="34" charset="0"/>
            </a:rPr>
            <a:t>executions and maintenance. </a:t>
          </a:r>
          <a:endParaRPr lang="en-IL" dirty="0">
            <a:latin typeface="Calibri" panose="020F0502020204030204" pitchFamily="34" charset="0"/>
            <a:ea typeface="Calibri" panose="020F0502020204030204" pitchFamily="34" charset="0"/>
            <a:cs typeface="Calibri" panose="020F0502020204030204" pitchFamily="34" charset="0"/>
          </a:endParaRPr>
        </a:p>
      </dgm:t>
    </dgm:pt>
    <dgm:pt modelId="{D57687A7-17C9-4215-A246-7923F9A76302}" type="parTrans" cxnId="{5BE56170-79C0-47B5-9659-8988C00E703A}">
      <dgm:prSet/>
      <dgm:spPr/>
      <dgm:t>
        <a:bodyPr/>
        <a:lstStyle/>
        <a:p>
          <a:endParaRPr lang="en-IL"/>
        </a:p>
      </dgm:t>
    </dgm:pt>
    <dgm:pt modelId="{D096B19C-938B-415D-BBB3-E90B2D8579ED}" type="sibTrans" cxnId="{5BE56170-79C0-47B5-9659-8988C00E703A}">
      <dgm:prSet/>
      <dgm:spPr/>
      <dgm:t>
        <a:bodyPr/>
        <a:lstStyle/>
        <a:p>
          <a:endParaRPr lang="en-IL"/>
        </a:p>
      </dgm:t>
    </dgm:pt>
    <dgm:pt modelId="{36B0C4DE-D345-455A-A2DD-B94862335154}" type="pres">
      <dgm:prSet presAssocID="{7A757706-145A-47F2-B0C1-E3E4A4CA8461}" presName="diagram" presStyleCnt="0">
        <dgm:presLayoutVars>
          <dgm:dir/>
          <dgm:resizeHandles val="exact"/>
        </dgm:presLayoutVars>
      </dgm:prSet>
      <dgm:spPr/>
    </dgm:pt>
    <dgm:pt modelId="{40660F84-9C79-4E08-AB1C-FF84A67B806B}" type="pres">
      <dgm:prSet presAssocID="{20718EBC-7F55-44A4-B020-4E49B4EAF263}" presName="node" presStyleLbl="node1" presStyleIdx="0" presStyleCnt="6">
        <dgm:presLayoutVars>
          <dgm:bulletEnabled val="1"/>
        </dgm:presLayoutVars>
      </dgm:prSet>
      <dgm:spPr/>
    </dgm:pt>
    <dgm:pt modelId="{6E8FB460-39B9-4259-A347-93B612222419}" type="pres">
      <dgm:prSet presAssocID="{5087840B-AEF4-41D6-8370-31E3D70132A4}" presName="sibTrans" presStyleLbl="sibTrans2D1" presStyleIdx="0" presStyleCnt="5"/>
      <dgm:spPr/>
    </dgm:pt>
    <dgm:pt modelId="{0B2EB55E-FBB8-4EFB-828E-E9BBC47D3E76}" type="pres">
      <dgm:prSet presAssocID="{5087840B-AEF4-41D6-8370-31E3D70132A4}" presName="connectorText" presStyleLbl="sibTrans2D1" presStyleIdx="0" presStyleCnt="5"/>
      <dgm:spPr/>
    </dgm:pt>
    <dgm:pt modelId="{81E2D34A-B323-4F67-B8CC-726D5107E2E1}" type="pres">
      <dgm:prSet presAssocID="{47906BBC-B41C-4442-A482-BA3FC8BA0FC3}" presName="node" presStyleLbl="node1" presStyleIdx="1" presStyleCnt="6">
        <dgm:presLayoutVars>
          <dgm:bulletEnabled val="1"/>
        </dgm:presLayoutVars>
      </dgm:prSet>
      <dgm:spPr/>
    </dgm:pt>
    <dgm:pt modelId="{AF1FA617-0766-4947-8446-48D4F2704D1F}" type="pres">
      <dgm:prSet presAssocID="{431DE2E7-CF40-44C5-BA61-95AA87F6806D}" presName="sibTrans" presStyleLbl="sibTrans2D1" presStyleIdx="1" presStyleCnt="5"/>
      <dgm:spPr/>
    </dgm:pt>
    <dgm:pt modelId="{C6F312C9-1848-4275-AC6C-9EA94FDD92F5}" type="pres">
      <dgm:prSet presAssocID="{431DE2E7-CF40-44C5-BA61-95AA87F6806D}" presName="connectorText" presStyleLbl="sibTrans2D1" presStyleIdx="1" presStyleCnt="5"/>
      <dgm:spPr/>
    </dgm:pt>
    <dgm:pt modelId="{2F364B6D-A95F-454C-A5CF-315176CAC75F}" type="pres">
      <dgm:prSet presAssocID="{4DD413D4-CBD4-40F9-ADAD-8EF64B00EFAD}" presName="node" presStyleLbl="node1" presStyleIdx="2" presStyleCnt="6">
        <dgm:presLayoutVars>
          <dgm:bulletEnabled val="1"/>
        </dgm:presLayoutVars>
      </dgm:prSet>
      <dgm:spPr/>
    </dgm:pt>
    <dgm:pt modelId="{8F80DAAF-7A5E-4392-A628-D42A0573F812}" type="pres">
      <dgm:prSet presAssocID="{11B0CB18-5AC4-440C-AAF9-EB11A9374428}" presName="sibTrans" presStyleLbl="sibTrans2D1" presStyleIdx="2" presStyleCnt="5"/>
      <dgm:spPr/>
    </dgm:pt>
    <dgm:pt modelId="{222E3666-43D4-4663-B0C8-3EBBA8FE17DB}" type="pres">
      <dgm:prSet presAssocID="{11B0CB18-5AC4-440C-AAF9-EB11A9374428}" presName="connectorText" presStyleLbl="sibTrans2D1" presStyleIdx="2" presStyleCnt="5"/>
      <dgm:spPr/>
    </dgm:pt>
    <dgm:pt modelId="{CE8E7AC7-2339-4BA8-AA3F-C01E2FDEA1B9}" type="pres">
      <dgm:prSet presAssocID="{D7A4AE60-5B87-4841-BAFA-ECDAAC335C9C}" presName="node" presStyleLbl="node1" presStyleIdx="3" presStyleCnt="6">
        <dgm:presLayoutVars>
          <dgm:bulletEnabled val="1"/>
        </dgm:presLayoutVars>
      </dgm:prSet>
      <dgm:spPr/>
    </dgm:pt>
    <dgm:pt modelId="{071EB476-FC19-413C-B6B9-14662EC9B5E1}" type="pres">
      <dgm:prSet presAssocID="{D791FAA0-9C45-4029-9D45-A09F43AB54BE}" presName="sibTrans" presStyleLbl="sibTrans2D1" presStyleIdx="3" presStyleCnt="5"/>
      <dgm:spPr/>
    </dgm:pt>
    <dgm:pt modelId="{9FDF27F8-77AE-4DC8-B4ED-BC6326E58FF8}" type="pres">
      <dgm:prSet presAssocID="{D791FAA0-9C45-4029-9D45-A09F43AB54BE}" presName="connectorText" presStyleLbl="sibTrans2D1" presStyleIdx="3" presStyleCnt="5"/>
      <dgm:spPr/>
    </dgm:pt>
    <dgm:pt modelId="{6C28CBCC-D7E2-41D1-83CB-904F20BC64CB}" type="pres">
      <dgm:prSet presAssocID="{4936235D-8726-4228-8026-E98B556FB73D}" presName="node" presStyleLbl="node1" presStyleIdx="4" presStyleCnt="6">
        <dgm:presLayoutVars>
          <dgm:bulletEnabled val="1"/>
        </dgm:presLayoutVars>
      </dgm:prSet>
      <dgm:spPr/>
    </dgm:pt>
    <dgm:pt modelId="{7A2AE750-90EF-4EF9-B2B3-B9D910C1477E}" type="pres">
      <dgm:prSet presAssocID="{B302A7E1-ACFA-44C9-9CA4-51D4940874BD}" presName="sibTrans" presStyleLbl="sibTrans2D1" presStyleIdx="4" presStyleCnt="5"/>
      <dgm:spPr/>
    </dgm:pt>
    <dgm:pt modelId="{C6DAC2A0-FC9E-4784-AC72-AE72E99306DF}" type="pres">
      <dgm:prSet presAssocID="{B302A7E1-ACFA-44C9-9CA4-51D4940874BD}" presName="connectorText" presStyleLbl="sibTrans2D1" presStyleIdx="4" presStyleCnt="5"/>
      <dgm:spPr/>
    </dgm:pt>
    <dgm:pt modelId="{BDBCF015-A7B1-49C5-B6DB-092C442BA673}" type="pres">
      <dgm:prSet presAssocID="{B816D01C-5378-48C8-8986-01C62F8BD322}" presName="node" presStyleLbl="node1" presStyleIdx="5" presStyleCnt="6">
        <dgm:presLayoutVars>
          <dgm:bulletEnabled val="1"/>
        </dgm:presLayoutVars>
      </dgm:prSet>
      <dgm:spPr/>
    </dgm:pt>
  </dgm:ptLst>
  <dgm:cxnLst>
    <dgm:cxn modelId="{17C38004-62E1-4FA8-8F0E-E2149E143066}" type="presOf" srcId="{11B0CB18-5AC4-440C-AAF9-EB11A9374428}" destId="{8F80DAAF-7A5E-4392-A628-D42A0573F812}" srcOrd="0" destOrd="0" presId="urn:microsoft.com/office/officeart/2005/8/layout/process5"/>
    <dgm:cxn modelId="{DD450812-A3CD-4706-805B-48B7FF88049A}" type="presOf" srcId="{4DD413D4-CBD4-40F9-ADAD-8EF64B00EFAD}" destId="{2F364B6D-A95F-454C-A5CF-315176CAC75F}" srcOrd="0" destOrd="0" presId="urn:microsoft.com/office/officeart/2005/8/layout/process5"/>
    <dgm:cxn modelId="{9E7E8519-2A1A-4FC1-BFD5-7449E2733D38}" type="presOf" srcId="{47906BBC-B41C-4442-A482-BA3FC8BA0FC3}" destId="{81E2D34A-B323-4F67-B8CC-726D5107E2E1}" srcOrd="0" destOrd="0" presId="urn:microsoft.com/office/officeart/2005/8/layout/process5"/>
    <dgm:cxn modelId="{2A0C531C-1442-485E-9EA6-0F7DA4459395}" type="presOf" srcId="{431DE2E7-CF40-44C5-BA61-95AA87F6806D}" destId="{AF1FA617-0766-4947-8446-48D4F2704D1F}" srcOrd="0" destOrd="0" presId="urn:microsoft.com/office/officeart/2005/8/layout/process5"/>
    <dgm:cxn modelId="{D5A85727-42EF-4587-BA00-28ECEB605CD8}" srcId="{7A757706-145A-47F2-B0C1-E3E4A4CA8461}" destId="{20718EBC-7F55-44A4-B020-4E49B4EAF263}" srcOrd="0" destOrd="0" parTransId="{60A5A7E8-446B-434C-A254-FE38610ADBF0}" sibTransId="{5087840B-AEF4-41D6-8370-31E3D70132A4}"/>
    <dgm:cxn modelId="{1EF15E2F-DFA9-4BB3-8BB9-39642497DC59}" type="presOf" srcId="{5087840B-AEF4-41D6-8370-31E3D70132A4}" destId="{0B2EB55E-FBB8-4EFB-828E-E9BBC47D3E76}" srcOrd="1" destOrd="0" presId="urn:microsoft.com/office/officeart/2005/8/layout/process5"/>
    <dgm:cxn modelId="{55BB2260-5D8C-443C-8616-B5AF04CB1F2D}" type="presOf" srcId="{D7A4AE60-5B87-4841-BAFA-ECDAAC335C9C}" destId="{CE8E7AC7-2339-4BA8-AA3F-C01E2FDEA1B9}" srcOrd="0" destOrd="0" presId="urn:microsoft.com/office/officeart/2005/8/layout/process5"/>
    <dgm:cxn modelId="{7342FE49-80E1-496B-8B74-CAF237D33A71}" srcId="{7A757706-145A-47F2-B0C1-E3E4A4CA8461}" destId="{4936235D-8726-4228-8026-E98B556FB73D}" srcOrd="4" destOrd="0" parTransId="{952357A2-4BB3-4172-B117-CBB2ABA335EB}" sibTransId="{B302A7E1-ACFA-44C9-9CA4-51D4940874BD}"/>
    <dgm:cxn modelId="{5BE56170-79C0-47B5-9659-8988C00E703A}" srcId="{7A757706-145A-47F2-B0C1-E3E4A4CA8461}" destId="{B816D01C-5378-48C8-8986-01C62F8BD322}" srcOrd="5" destOrd="0" parTransId="{D57687A7-17C9-4215-A246-7923F9A76302}" sibTransId="{D096B19C-938B-415D-BBB3-E90B2D8579ED}"/>
    <dgm:cxn modelId="{486A0C79-CBCA-4834-804B-E60280CA44D0}" type="presOf" srcId="{4936235D-8726-4228-8026-E98B556FB73D}" destId="{6C28CBCC-D7E2-41D1-83CB-904F20BC64CB}" srcOrd="0" destOrd="0" presId="urn:microsoft.com/office/officeart/2005/8/layout/process5"/>
    <dgm:cxn modelId="{EDB1817B-3337-4037-9A63-37FD9BD3C7F3}" srcId="{7A757706-145A-47F2-B0C1-E3E4A4CA8461}" destId="{4DD413D4-CBD4-40F9-ADAD-8EF64B00EFAD}" srcOrd="2" destOrd="0" parTransId="{B7C59775-76F4-4432-A380-793D40DEDBB8}" sibTransId="{11B0CB18-5AC4-440C-AAF9-EB11A9374428}"/>
    <dgm:cxn modelId="{2A393B7C-370E-482D-812C-96A37D258424}" type="presOf" srcId="{20718EBC-7F55-44A4-B020-4E49B4EAF263}" destId="{40660F84-9C79-4E08-AB1C-FF84A67B806B}" srcOrd="0" destOrd="0" presId="urn:microsoft.com/office/officeart/2005/8/layout/process5"/>
    <dgm:cxn modelId="{51EE6285-2917-4860-9F8A-5593DE7CEBF5}" type="presOf" srcId="{D791FAA0-9C45-4029-9D45-A09F43AB54BE}" destId="{071EB476-FC19-413C-B6B9-14662EC9B5E1}" srcOrd="0" destOrd="0" presId="urn:microsoft.com/office/officeart/2005/8/layout/process5"/>
    <dgm:cxn modelId="{EC363487-EAB7-4A72-9FE8-349AEE52D600}" srcId="{7A757706-145A-47F2-B0C1-E3E4A4CA8461}" destId="{47906BBC-B41C-4442-A482-BA3FC8BA0FC3}" srcOrd="1" destOrd="0" parTransId="{A42A65F4-BC48-43A0-86EB-C3829F21084B}" sibTransId="{431DE2E7-CF40-44C5-BA61-95AA87F6806D}"/>
    <dgm:cxn modelId="{F132E08B-F0F3-4BD5-9971-ACE0C96B1FC0}" srcId="{7A757706-145A-47F2-B0C1-E3E4A4CA8461}" destId="{D7A4AE60-5B87-4841-BAFA-ECDAAC335C9C}" srcOrd="3" destOrd="0" parTransId="{83C04CF3-6AC2-4DBA-8973-C40194543847}" sibTransId="{D791FAA0-9C45-4029-9D45-A09F43AB54BE}"/>
    <dgm:cxn modelId="{02E5EAAE-B423-448E-9A8B-F0FBE627471B}" type="presOf" srcId="{D791FAA0-9C45-4029-9D45-A09F43AB54BE}" destId="{9FDF27F8-77AE-4DC8-B4ED-BC6326E58FF8}" srcOrd="1" destOrd="0" presId="urn:microsoft.com/office/officeart/2005/8/layout/process5"/>
    <dgm:cxn modelId="{ACC577CA-BDD3-43E7-9928-95B0F5C59A3F}" type="presOf" srcId="{B302A7E1-ACFA-44C9-9CA4-51D4940874BD}" destId="{7A2AE750-90EF-4EF9-B2B3-B9D910C1477E}" srcOrd="0" destOrd="0" presId="urn:microsoft.com/office/officeart/2005/8/layout/process5"/>
    <dgm:cxn modelId="{1B6627CF-75CC-40A0-BDF9-8517F9DA5FDE}" type="presOf" srcId="{B816D01C-5378-48C8-8986-01C62F8BD322}" destId="{BDBCF015-A7B1-49C5-B6DB-092C442BA673}" srcOrd="0" destOrd="0" presId="urn:microsoft.com/office/officeart/2005/8/layout/process5"/>
    <dgm:cxn modelId="{840E1DD7-9804-43BD-8D29-962E756F3880}" type="presOf" srcId="{7A757706-145A-47F2-B0C1-E3E4A4CA8461}" destId="{36B0C4DE-D345-455A-A2DD-B94862335154}" srcOrd="0" destOrd="0" presId="urn:microsoft.com/office/officeart/2005/8/layout/process5"/>
    <dgm:cxn modelId="{52C319DD-F990-430F-9E4B-C45313EE29C0}" type="presOf" srcId="{B302A7E1-ACFA-44C9-9CA4-51D4940874BD}" destId="{C6DAC2A0-FC9E-4784-AC72-AE72E99306DF}" srcOrd="1" destOrd="0" presId="urn:microsoft.com/office/officeart/2005/8/layout/process5"/>
    <dgm:cxn modelId="{5BC7C9E8-2542-4863-A3F6-8392AC1C8DDE}" type="presOf" srcId="{5087840B-AEF4-41D6-8370-31E3D70132A4}" destId="{6E8FB460-39B9-4259-A347-93B612222419}" srcOrd="0" destOrd="0" presId="urn:microsoft.com/office/officeart/2005/8/layout/process5"/>
    <dgm:cxn modelId="{291A90ED-ED8B-420D-B36E-61E62743E180}" type="presOf" srcId="{431DE2E7-CF40-44C5-BA61-95AA87F6806D}" destId="{C6F312C9-1848-4275-AC6C-9EA94FDD92F5}" srcOrd="1" destOrd="0" presId="urn:microsoft.com/office/officeart/2005/8/layout/process5"/>
    <dgm:cxn modelId="{7D67D7FA-55B7-4DB4-98F0-268A60F8471F}" type="presOf" srcId="{11B0CB18-5AC4-440C-AAF9-EB11A9374428}" destId="{222E3666-43D4-4663-B0C8-3EBBA8FE17DB}" srcOrd="1" destOrd="0" presId="urn:microsoft.com/office/officeart/2005/8/layout/process5"/>
    <dgm:cxn modelId="{13E40E02-3BFA-486E-A81D-4A51A226B2E4}" type="presParOf" srcId="{36B0C4DE-D345-455A-A2DD-B94862335154}" destId="{40660F84-9C79-4E08-AB1C-FF84A67B806B}" srcOrd="0" destOrd="0" presId="urn:microsoft.com/office/officeart/2005/8/layout/process5"/>
    <dgm:cxn modelId="{8893C0E7-E50C-4E8C-8257-B92F027A97FC}" type="presParOf" srcId="{36B0C4DE-D345-455A-A2DD-B94862335154}" destId="{6E8FB460-39B9-4259-A347-93B612222419}" srcOrd="1" destOrd="0" presId="urn:microsoft.com/office/officeart/2005/8/layout/process5"/>
    <dgm:cxn modelId="{48F2FCA0-EC95-4E9B-997D-2350C7F8587D}" type="presParOf" srcId="{6E8FB460-39B9-4259-A347-93B612222419}" destId="{0B2EB55E-FBB8-4EFB-828E-E9BBC47D3E76}" srcOrd="0" destOrd="0" presId="urn:microsoft.com/office/officeart/2005/8/layout/process5"/>
    <dgm:cxn modelId="{436ABB9E-B0F7-4283-B5A4-C71B5B38124C}" type="presParOf" srcId="{36B0C4DE-D345-455A-A2DD-B94862335154}" destId="{81E2D34A-B323-4F67-B8CC-726D5107E2E1}" srcOrd="2" destOrd="0" presId="urn:microsoft.com/office/officeart/2005/8/layout/process5"/>
    <dgm:cxn modelId="{72549F27-64E8-4C65-B5F8-7B1DB1E13831}" type="presParOf" srcId="{36B0C4DE-D345-455A-A2DD-B94862335154}" destId="{AF1FA617-0766-4947-8446-48D4F2704D1F}" srcOrd="3" destOrd="0" presId="urn:microsoft.com/office/officeart/2005/8/layout/process5"/>
    <dgm:cxn modelId="{4E8DE4F4-32F1-4DB2-A27A-5DA147B95088}" type="presParOf" srcId="{AF1FA617-0766-4947-8446-48D4F2704D1F}" destId="{C6F312C9-1848-4275-AC6C-9EA94FDD92F5}" srcOrd="0" destOrd="0" presId="urn:microsoft.com/office/officeart/2005/8/layout/process5"/>
    <dgm:cxn modelId="{5AFE6CB0-6115-4DB5-9BC0-AA03C0872AFC}" type="presParOf" srcId="{36B0C4DE-D345-455A-A2DD-B94862335154}" destId="{2F364B6D-A95F-454C-A5CF-315176CAC75F}" srcOrd="4" destOrd="0" presId="urn:microsoft.com/office/officeart/2005/8/layout/process5"/>
    <dgm:cxn modelId="{EBC419FE-1905-4610-A37A-1C19E5E6EF32}" type="presParOf" srcId="{36B0C4DE-D345-455A-A2DD-B94862335154}" destId="{8F80DAAF-7A5E-4392-A628-D42A0573F812}" srcOrd="5" destOrd="0" presId="urn:microsoft.com/office/officeart/2005/8/layout/process5"/>
    <dgm:cxn modelId="{9627E990-5212-4FC7-9136-3882D3F214DB}" type="presParOf" srcId="{8F80DAAF-7A5E-4392-A628-D42A0573F812}" destId="{222E3666-43D4-4663-B0C8-3EBBA8FE17DB}" srcOrd="0" destOrd="0" presId="urn:microsoft.com/office/officeart/2005/8/layout/process5"/>
    <dgm:cxn modelId="{689CD2EF-4F41-4293-BE8D-1F89E2811D28}" type="presParOf" srcId="{36B0C4DE-D345-455A-A2DD-B94862335154}" destId="{CE8E7AC7-2339-4BA8-AA3F-C01E2FDEA1B9}" srcOrd="6" destOrd="0" presId="urn:microsoft.com/office/officeart/2005/8/layout/process5"/>
    <dgm:cxn modelId="{31CA635F-D46A-461D-806D-990FAC6BADDD}" type="presParOf" srcId="{36B0C4DE-D345-455A-A2DD-B94862335154}" destId="{071EB476-FC19-413C-B6B9-14662EC9B5E1}" srcOrd="7" destOrd="0" presId="urn:microsoft.com/office/officeart/2005/8/layout/process5"/>
    <dgm:cxn modelId="{E7AE33F1-880E-40F5-A72A-35BD6C4FC5F5}" type="presParOf" srcId="{071EB476-FC19-413C-B6B9-14662EC9B5E1}" destId="{9FDF27F8-77AE-4DC8-B4ED-BC6326E58FF8}" srcOrd="0" destOrd="0" presId="urn:microsoft.com/office/officeart/2005/8/layout/process5"/>
    <dgm:cxn modelId="{5E5BE866-BA33-4152-8B16-4B06D2558D9E}" type="presParOf" srcId="{36B0C4DE-D345-455A-A2DD-B94862335154}" destId="{6C28CBCC-D7E2-41D1-83CB-904F20BC64CB}" srcOrd="8" destOrd="0" presId="urn:microsoft.com/office/officeart/2005/8/layout/process5"/>
    <dgm:cxn modelId="{26C6733D-04B6-40D8-AB8D-2E6E76B7CFF3}" type="presParOf" srcId="{36B0C4DE-D345-455A-A2DD-B94862335154}" destId="{7A2AE750-90EF-4EF9-B2B3-B9D910C1477E}" srcOrd="9" destOrd="0" presId="urn:microsoft.com/office/officeart/2005/8/layout/process5"/>
    <dgm:cxn modelId="{7DA58C1E-BB83-4F1B-84B6-A0EA990A3D39}" type="presParOf" srcId="{7A2AE750-90EF-4EF9-B2B3-B9D910C1477E}" destId="{C6DAC2A0-FC9E-4784-AC72-AE72E99306DF}" srcOrd="0" destOrd="0" presId="urn:microsoft.com/office/officeart/2005/8/layout/process5"/>
    <dgm:cxn modelId="{8D7BB065-F77F-491B-B563-94E8079F60C9}" type="presParOf" srcId="{36B0C4DE-D345-455A-A2DD-B94862335154}" destId="{BDBCF015-A7B1-49C5-B6DB-092C442BA673}"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3EBC5-843C-41B5-A5EA-A64B4F7E3AE9}">
      <dsp:nvSpPr>
        <dsp:cNvPr id="0" name=""/>
        <dsp:cNvSpPr/>
      </dsp:nvSpPr>
      <dsp:spPr>
        <a:xfrm>
          <a:off x="1551700" y="1245"/>
          <a:ext cx="2230445" cy="13382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Calibri" panose="020F0502020204030204" pitchFamily="34" charset="0"/>
              <a:ea typeface="Calibri" panose="020F0502020204030204" pitchFamily="34" charset="0"/>
              <a:cs typeface="Calibri" panose="020F0502020204030204" pitchFamily="34" charset="0"/>
            </a:rPr>
            <a:t>User browses the product catalog.</a:t>
          </a:r>
          <a:endParaRPr lang="en-IL" sz="2000" kern="1200" dirty="0">
            <a:latin typeface="Calibri" panose="020F0502020204030204" pitchFamily="34" charset="0"/>
            <a:ea typeface="Calibri" panose="020F0502020204030204" pitchFamily="34" charset="0"/>
            <a:cs typeface="Calibri" panose="020F0502020204030204" pitchFamily="34" charset="0"/>
          </a:endParaRPr>
        </a:p>
      </dsp:txBody>
      <dsp:txXfrm>
        <a:off x="1590897" y="40442"/>
        <a:ext cx="2152051" cy="1259873"/>
      </dsp:txXfrm>
    </dsp:sp>
    <dsp:sp modelId="{A91B20D5-4FAA-4B30-B66A-4982F68B0DAE}">
      <dsp:nvSpPr>
        <dsp:cNvPr id="0" name=""/>
        <dsp:cNvSpPr/>
      </dsp:nvSpPr>
      <dsp:spPr>
        <a:xfrm>
          <a:off x="3978424" y="393804"/>
          <a:ext cx="472854" cy="553150"/>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L" sz="2000" kern="1200">
            <a:latin typeface="Calibri" panose="020F0502020204030204" pitchFamily="34" charset="0"/>
            <a:ea typeface="Calibri" panose="020F0502020204030204" pitchFamily="34" charset="0"/>
            <a:cs typeface="Calibri" panose="020F0502020204030204" pitchFamily="34" charset="0"/>
          </a:endParaRPr>
        </a:p>
      </dsp:txBody>
      <dsp:txXfrm>
        <a:off x="3978424" y="504434"/>
        <a:ext cx="330998" cy="331890"/>
      </dsp:txXfrm>
    </dsp:sp>
    <dsp:sp modelId="{892225AE-29AD-479C-9EAB-02090F691E57}">
      <dsp:nvSpPr>
        <dsp:cNvPr id="0" name=""/>
        <dsp:cNvSpPr/>
      </dsp:nvSpPr>
      <dsp:spPr>
        <a:xfrm>
          <a:off x="4674323" y="1245"/>
          <a:ext cx="2230445" cy="13382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Calibri" panose="020F0502020204030204" pitchFamily="34" charset="0"/>
              <a:ea typeface="Calibri" panose="020F0502020204030204" pitchFamily="34" charset="0"/>
              <a:cs typeface="Calibri" panose="020F0502020204030204" pitchFamily="34" charset="0"/>
            </a:rPr>
            <a:t>User adds items to the shopping cart.</a:t>
          </a:r>
          <a:endParaRPr lang="en-IL" sz="2000" kern="1200" dirty="0">
            <a:latin typeface="Calibri" panose="020F0502020204030204" pitchFamily="34" charset="0"/>
            <a:ea typeface="Calibri" panose="020F0502020204030204" pitchFamily="34" charset="0"/>
            <a:cs typeface="Calibri" panose="020F0502020204030204" pitchFamily="34" charset="0"/>
          </a:endParaRPr>
        </a:p>
      </dsp:txBody>
      <dsp:txXfrm>
        <a:off x="4713520" y="40442"/>
        <a:ext cx="2152051" cy="1259873"/>
      </dsp:txXfrm>
    </dsp:sp>
    <dsp:sp modelId="{EDEA1C17-3EB2-47FB-A7CE-31DD1643BD58}">
      <dsp:nvSpPr>
        <dsp:cNvPr id="0" name=""/>
        <dsp:cNvSpPr/>
      </dsp:nvSpPr>
      <dsp:spPr>
        <a:xfrm>
          <a:off x="7101047" y="393804"/>
          <a:ext cx="472854" cy="553150"/>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L" sz="2000" kern="1200">
            <a:latin typeface="Calibri" panose="020F0502020204030204" pitchFamily="34" charset="0"/>
            <a:ea typeface="Calibri" panose="020F0502020204030204" pitchFamily="34" charset="0"/>
            <a:cs typeface="Calibri" panose="020F0502020204030204" pitchFamily="34" charset="0"/>
          </a:endParaRPr>
        </a:p>
      </dsp:txBody>
      <dsp:txXfrm>
        <a:off x="7101047" y="504434"/>
        <a:ext cx="330998" cy="331890"/>
      </dsp:txXfrm>
    </dsp:sp>
    <dsp:sp modelId="{3658D67A-FDCE-462B-AD0C-07CE632F9D34}">
      <dsp:nvSpPr>
        <dsp:cNvPr id="0" name=""/>
        <dsp:cNvSpPr/>
      </dsp:nvSpPr>
      <dsp:spPr>
        <a:xfrm>
          <a:off x="7796946" y="1245"/>
          <a:ext cx="2230445" cy="13382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Calibri" panose="020F0502020204030204" pitchFamily="34" charset="0"/>
              <a:ea typeface="Calibri" panose="020F0502020204030204" pitchFamily="34" charset="0"/>
              <a:cs typeface="Calibri" panose="020F0502020204030204" pitchFamily="34" charset="0"/>
            </a:rPr>
            <a:t>User checks out.</a:t>
          </a:r>
          <a:endParaRPr lang="en-IL" sz="2000" kern="1200" dirty="0">
            <a:latin typeface="Calibri" panose="020F0502020204030204" pitchFamily="34" charset="0"/>
            <a:ea typeface="Calibri" panose="020F0502020204030204" pitchFamily="34" charset="0"/>
            <a:cs typeface="Calibri" panose="020F0502020204030204" pitchFamily="34" charset="0"/>
          </a:endParaRPr>
        </a:p>
      </dsp:txBody>
      <dsp:txXfrm>
        <a:off x="7836143" y="40442"/>
        <a:ext cx="2152051" cy="1259873"/>
      </dsp:txXfrm>
    </dsp:sp>
    <dsp:sp modelId="{EAD4126F-B7A8-4A89-9E58-93977D459F6E}">
      <dsp:nvSpPr>
        <dsp:cNvPr id="0" name=""/>
        <dsp:cNvSpPr/>
      </dsp:nvSpPr>
      <dsp:spPr>
        <a:xfrm rot="5400000">
          <a:off x="8675742" y="1495644"/>
          <a:ext cx="472854" cy="553150"/>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L" sz="2000" kern="1200">
            <a:latin typeface="Calibri" panose="020F0502020204030204" pitchFamily="34" charset="0"/>
            <a:ea typeface="Calibri" panose="020F0502020204030204" pitchFamily="34" charset="0"/>
            <a:cs typeface="Calibri" panose="020F0502020204030204" pitchFamily="34" charset="0"/>
          </a:endParaRPr>
        </a:p>
      </dsp:txBody>
      <dsp:txXfrm rot="-5400000">
        <a:off x="8746224" y="1535792"/>
        <a:ext cx="331890" cy="330998"/>
      </dsp:txXfrm>
    </dsp:sp>
    <dsp:sp modelId="{6CD44FE0-ED39-4BC4-B426-35D4238C9B22}">
      <dsp:nvSpPr>
        <dsp:cNvPr id="0" name=""/>
        <dsp:cNvSpPr/>
      </dsp:nvSpPr>
      <dsp:spPr>
        <a:xfrm>
          <a:off x="7796946" y="2231691"/>
          <a:ext cx="2230445" cy="13382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latin typeface="Calibri" panose="020F0502020204030204" pitchFamily="34" charset="0"/>
              <a:ea typeface="Calibri" panose="020F0502020204030204" pitchFamily="34" charset="0"/>
              <a:cs typeface="Calibri" panose="020F0502020204030204" pitchFamily="34" charset="0"/>
            </a:rPr>
            <a:t>User provides shipping and payment information.</a:t>
          </a:r>
          <a:endParaRPr lang="en-IL" sz="2000" kern="1200">
            <a:latin typeface="Calibri" panose="020F0502020204030204" pitchFamily="34" charset="0"/>
            <a:ea typeface="Calibri" panose="020F0502020204030204" pitchFamily="34" charset="0"/>
            <a:cs typeface="Calibri" panose="020F0502020204030204" pitchFamily="34" charset="0"/>
          </a:endParaRPr>
        </a:p>
      </dsp:txBody>
      <dsp:txXfrm>
        <a:off x="7836143" y="2270888"/>
        <a:ext cx="2152051" cy="1259873"/>
      </dsp:txXfrm>
    </dsp:sp>
    <dsp:sp modelId="{ED60C713-1371-49EE-AE5E-B3CD8A02C695}">
      <dsp:nvSpPr>
        <dsp:cNvPr id="0" name=""/>
        <dsp:cNvSpPr/>
      </dsp:nvSpPr>
      <dsp:spPr>
        <a:xfrm rot="10800000">
          <a:off x="7127813" y="2624249"/>
          <a:ext cx="472854" cy="553150"/>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L" sz="2000" kern="1200">
            <a:latin typeface="Calibri" panose="020F0502020204030204" pitchFamily="34" charset="0"/>
            <a:ea typeface="Calibri" panose="020F0502020204030204" pitchFamily="34" charset="0"/>
            <a:cs typeface="Calibri" panose="020F0502020204030204" pitchFamily="34" charset="0"/>
          </a:endParaRPr>
        </a:p>
      </dsp:txBody>
      <dsp:txXfrm rot="10800000">
        <a:off x="7269669" y="2734879"/>
        <a:ext cx="330998" cy="331890"/>
      </dsp:txXfrm>
    </dsp:sp>
    <dsp:sp modelId="{CF9D5B6C-BC84-4256-8F57-97DDC532CBD4}">
      <dsp:nvSpPr>
        <dsp:cNvPr id="0" name=""/>
        <dsp:cNvSpPr/>
      </dsp:nvSpPr>
      <dsp:spPr>
        <a:xfrm>
          <a:off x="4674323" y="2231691"/>
          <a:ext cx="2230445" cy="13382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Calibri" panose="020F0502020204030204" pitchFamily="34" charset="0"/>
              <a:ea typeface="Calibri" panose="020F0502020204030204" pitchFamily="34" charset="0"/>
              <a:cs typeface="Calibri" panose="020F0502020204030204" pitchFamily="34" charset="0"/>
            </a:rPr>
            <a:t>Order is processed.</a:t>
          </a:r>
          <a:endParaRPr lang="en-IL" sz="2000" kern="1200" dirty="0">
            <a:latin typeface="Calibri" panose="020F0502020204030204" pitchFamily="34" charset="0"/>
            <a:ea typeface="Calibri" panose="020F0502020204030204" pitchFamily="34" charset="0"/>
            <a:cs typeface="Calibri" panose="020F0502020204030204" pitchFamily="34" charset="0"/>
          </a:endParaRPr>
        </a:p>
      </dsp:txBody>
      <dsp:txXfrm>
        <a:off x="4713520" y="2270888"/>
        <a:ext cx="2152051" cy="1259873"/>
      </dsp:txXfrm>
    </dsp:sp>
    <dsp:sp modelId="{5519BA63-9CF9-4C66-B014-32FFEFAA5575}">
      <dsp:nvSpPr>
        <dsp:cNvPr id="0" name=""/>
        <dsp:cNvSpPr/>
      </dsp:nvSpPr>
      <dsp:spPr>
        <a:xfrm rot="10800000">
          <a:off x="4005189" y="2624249"/>
          <a:ext cx="472854" cy="553150"/>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L" sz="2000" kern="1200">
            <a:latin typeface="Calibri" panose="020F0502020204030204" pitchFamily="34" charset="0"/>
            <a:ea typeface="Calibri" panose="020F0502020204030204" pitchFamily="34" charset="0"/>
            <a:cs typeface="Calibri" panose="020F0502020204030204" pitchFamily="34" charset="0"/>
          </a:endParaRPr>
        </a:p>
      </dsp:txBody>
      <dsp:txXfrm rot="10800000">
        <a:off x="4147045" y="2734879"/>
        <a:ext cx="330998" cy="331890"/>
      </dsp:txXfrm>
    </dsp:sp>
    <dsp:sp modelId="{C9B191B9-C069-4718-AD6B-D1D735ECD3DA}">
      <dsp:nvSpPr>
        <dsp:cNvPr id="0" name=""/>
        <dsp:cNvSpPr/>
      </dsp:nvSpPr>
      <dsp:spPr>
        <a:xfrm>
          <a:off x="1551700" y="2231691"/>
          <a:ext cx="2230445" cy="13382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Calibri" panose="020F0502020204030204" pitchFamily="34" charset="0"/>
              <a:ea typeface="Calibri" panose="020F0502020204030204" pitchFamily="34" charset="0"/>
              <a:cs typeface="Calibri" panose="020F0502020204030204" pitchFamily="34" charset="0"/>
            </a:rPr>
            <a:t>Order is shipped.</a:t>
          </a:r>
          <a:endParaRPr lang="en-IL" sz="2000" kern="1200" dirty="0">
            <a:latin typeface="Calibri" panose="020F0502020204030204" pitchFamily="34" charset="0"/>
            <a:ea typeface="Calibri" panose="020F0502020204030204" pitchFamily="34" charset="0"/>
            <a:cs typeface="Calibri" panose="020F0502020204030204" pitchFamily="34" charset="0"/>
          </a:endParaRPr>
        </a:p>
      </dsp:txBody>
      <dsp:txXfrm>
        <a:off x="1590897" y="2270888"/>
        <a:ext cx="2152051" cy="1259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7EE2E-19B3-4131-90DC-06DA56BE7F66}">
      <dsp:nvSpPr>
        <dsp:cNvPr id="0" name=""/>
        <dsp:cNvSpPr/>
      </dsp:nvSpPr>
      <dsp:spPr>
        <a:xfrm>
          <a:off x="1667120" y="1917"/>
          <a:ext cx="1999203" cy="5681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submitted</a:t>
          </a:r>
          <a:endParaRPr lang="en-IL" sz="1800" kern="1200" dirty="0"/>
        </a:p>
      </dsp:txBody>
      <dsp:txXfrm>
        <a:off x="1683761" y="18558"/>
        <a:ext cx="1965921" cy="534875"/>
      </dsp:txXfrm>
    </dsp:sp>
    <dsp:sp modelId="{9B9FE3E2-368B-4201-8FDA-AE23F3EB2B31}">
      <dsp:nvSpPr>
        <dsp:cNvPr id="0" name=""/>
        <dsp:cNvSpPr/>
      </dsp:nvSpPr>
      <dsp:spPr>
        <a:xfrm rot="5400000">
          <a:off x="2560192" y="584278"/>
          <a:ext cx="213058" cy="255670"/>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L" sz="1100" kern="1200"/>
        </a:p>
      </dsp:txBody>
      <dsp:txXfrm rot="-5400000">
        <a:off x="2590021" y="605584"/>
        <a:ext cx="153402" cy="149141"/>
      </dsp:txXfrm>
    </dsp:sp>
    <dsp:sp modelId="{E8DEC7C4-888A-4DFC-BC1F-782530A8225A}">
      <dsp:nvSpPr>
        <dsp:cNvPr id="0" name=""/>
        <dsp:cNvSpPr/>
      </dsp:nvSpPr>
      <dsp:spPr>
        <a:xfrm>
          <a:off x="1667120" y="854153"/>
          <a:ext cx="1999203" cy="5681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err="1"/>
            <a:t>awaitingvalidation</a:t>
          </a:r>
          <a:endParaRPr lang="en-IL" sz="1800" kern="1200" dirty="0"/>
        </a:p>
      </dsp:txBody>
      <dsp:txXfrm>
        <a:off x="1683761" y="870794"/>
        <a:ext cx="1965921" cy="534875"/>
      </dsp:txXfrm>
    </dsp:sp>
    <dsp:sp modelId="{D5BA2548-2F89-4710-848A-F2CE12D3142B}">
      <dsp:nvSpPr>
        <dsp:cNvPr id="0" name=""/>
        <dsp:cNvSpPr/>
      </dsp:nvSpPr>
      <dsp:spPr>
        <a:xfrm rot="5400000">
          <a:off x="2560192" y="1436514"/>
          <a:ext cx="213058" cy="255670"/>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L" sz="1100" kern="1200"/>
        </a:p>
      </dsp:txBody>
      <dsp:txXfrm rot="-5400000">
        <a:off x="2590021" y="1457820"/>
        <a:ext cx="153402" cy="149141"/>
      </dsp:txXfrm>
    </dsp:sp>
    <dsp:sp modelId="{916A1D62-F613-4E00-967F-7E5EB6478655}">
      <dsp:nvSpPr>
        <dsp:cNvPr id="0" name=""/>
        <dsp:cNvSpPr/>
      </dsp:nvSpPr>
      <dsp:spPr>
        <a:xfrm>
          <a:off x="1667120" y="1706389"/>
          <a:ext cx="1999203" cy="5681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stockconfirmed </a:t>
          </a:r>
          <a:endParaRPr lang="en-IL" sz="1800" kern="1200"/>
        </a:p>
      </dsp:txBody>
      <dsp:txXfrm>
        <a:off x="1683761" y="1723030"/>
        <a:ext cx="1965921" cy="534875"/>
      </dsp:txXfrm>
    </dsp:sp>
    <dsp:sp modelId="{D3E1F3AF-EBF7-48B3-8A70-F37E549F945F}">
      <dsp:nvSpPr>
        <dsp:cNvPr id="0" name=""/>
        <dsp:cNvSpPr/>
      </dsp:nvSpPr>
      <dsp:spPr>
        <a:xfrm rot="5400000">
          <a:off x="2560192" y="2288750"/>
          <a:ext cx="213058" cy="255670"/>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L" sz="1100" kern="1200"/>
        </a:p>
      </dsp:txBody>
      <dsp:txXfrm rot="-5400000">
        <a:off x="2590021" y="2310056"/>
        <a:ext cx="153402" cy="149141"/>
      </dsp:txXfrm>
    </dsp:sp>
    <dsp:sp modelId="{C9CA7720-6A8F-45DA-B8A5-03EB080E7AD6}">
      <dsp:nvSpPr>
        <dsp:cNvPr id="0" name=""/>
        <dsp:cNvSpPr/>
      </dsp:nvSpPr>
      <dsp:spPr>
        <a:xfrm>
          <a:off x="1667120" y="2558624"/>
          <a:ext cx="1999203" cy="5681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paid</a:t>
          </a:r>
          <a:endParaRPr lang="en-IL" sz="1800" kern="1200"/>
        </a:p>
      </dsp:txBody>
      <dsp:txXfrm>
        <a:off x="1683761" y="2575265"/>
        <a:ext cx="1965921" cy="534875"/>
      </dsp:txXfrm>
    </dsp:sp>
    <dsp:sp modelId="{CAFC54E8-0435-47E8-9413-7EAC15F2157D}">
      <dsp:nvSpPr>
        <dsp:cNvPr id="0" name=""/>
        <dsp:cNvSpPr/>
      </dsp:nvSpPr>
      <dsp:spPr>
        <a:xfrm rot="5400000">
          <a:off x="2560192" y="3140985"/>
          <a:ext cx="213058" cy="255670"/>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L" sz="1100" kern="1200"/>
        </a:p>
      </dsp:txBody>
      <dsp:txXfrm rot="-5400000">
        <a:off x="2590021" y="3162291"/>
        <a:ext cx="153402" cy="149141"/>
      </dsp:txXfrm>
    </dsp:sp>
    <dsp:sp modelId="{BFE61A05-B798-4FE9-8D70-BB75E2DE04C1}">
      <dsp:nvSpPr>
        <dsp:cNvPr id="0" name=""/>
        <dsp:cNvSpPr/>
      </dsp:nvSpPr>
      <dsp:spPr>
        <a:xfrm>
          <a:off x="1667120" y="3410860"/>
          <a:ext cx="1999203" cy="5681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shipped</a:t>
          </a:r>
          <a:endParaRPr lang="en-IL" sz="1800" kern="1200" dirty="0"/>
        </a:p>
      </dsp:txBody>
      <dsp:txXfrm>
        <a:off x="1683761" y="3427501"/>
        <a:ext cx="1965921" cy="534875"/>
      </dsp:txXfrm>
    </dsp:sp>
    <dsp:sp modelId="{91D1F30C-35B6-4A52-8CE2-E14F3AC2B7E5}">
      <dsp:nvSpPr>
        <dsp:cNvPr id="0" name=""/>
        <dsp:cNvSpPr/>
      </dsp:nvSpPr>
      <dsp:spPr>
        <a:xfrm rot="5400000">
          <a:off x="2560192" y="3993221"/>
          <a:ext cx="213058" cy="255670"/>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L" sz="1100" kern="1200"/>
        </a:p>
      </dsp:txBody>
      <dsp:txXfrm rot="-5400000">
        <a:off x="2590021" y="4014527"/>
        <a:ext cx="153402" cy="149141"/>
      </dsp:txXfrm>
    </dsp:sp>
    <dsp:sp modelId="{084B3CC6-50AF-477D-ACA5-1C2B4BF21795}">
      <dsp:nvSpPr>
        <dsp:cNvPr id="0" name=""/>
        <dsp:cNvSpPr/>
      </dsp:nvSpPr>
      <dsp:spPr>
        <a:xfrm>
          <a:off x="1667120" y="4263096"/>
          <a:ext cx="1999203" cy="5681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canceled</a:t>
          </a:r>
          <a:endParaRPr lang="en-IL" sz="1800" kern="1200" dirty="0"/>
        </a:p>
      </dsp:txBody>
      <dsp:txXfrm>
        <a:off x="1683761" y="4279737"/>
        <a:ext cx="1965921" cy="5348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EE18F-3698-42DE-987E-9A010AFA92ED}">
      <dsp:nvSpPr>
        <dsp:cNvPr id="0" name=""/>
        <dsp:cNvSpPr/>
      </dsp:nvSpPr>
      <dsp:spPr>
        <a:xfrm>
          <a:off x="228843" y="447110"/>
          <a:ext cx="5425351" cy="1695422"/>
        </a:xfrm>
        <a:prstGeom prst="rect">
          <a:avLst/>
        </a:prstGeom>
        <a:solidFill>
          <a:schemeClr val="dk1">
            <a:alpha val="4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8366"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Calibri" panose="020F0502020204030204" pitchFamily="34" charset="0"/>
              <a:ea typeface="Calibri" panose="020F0502020204030204" pitchFamily="34" charset="0"/>
              <a:cs typeface="Calibri" panose="020F0502020204030204" pitchFamily="34" charset="0"/>
            </a:rPr>
            <a:t>Ordering API</a:t>
          </a:r>
        </a:p>
        <a:p>
          <a:pPr marL="0" lvl="0" indent="0" algn="l" defTabSz="711200">
            <a:lnSpc>
              <a:spcPct val="90000"/>
            </a:lnSpc>
            <a:spcBef>
              <a:spcPct val="0"/>
            </a:spcBef>
            <a:spcAft>
              <a:spcPct val="35000"/>
            </a:spcAft>
            <a:buNone/>
          </a:pPr>
          <a:r>
            <a:rPr lang="en-US" sz="1600" kern="12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P</a:t>
          </a:r>
          <a:r>
            <a:rPr kumimoji="0" lang="en-US" sz="1600" b="0" i="0" u="none" strike="noStrike" kern="1200" cap="none" spc="0" normalizeH="0" baseline="0" noProof="0" dirty="0" err="1">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rPr>
            <a:t>rovides</a:t>
          </a:r>
          <a:r>
            <a:rPr kumimoji="0" lang="en-US" sz="1600" b="0"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rPr>
            <a:t> a RESTful API that allows clients to place new orders, retrieve existing orders, cancel orders and ship them.</a:t>
          </a:r>
          <a:endParaRPr lang="en-US" sz="1600" b="1" kern="1200" dirty="0"/>
        </a:p>
      </dsp:txBody>
      <dsp:txXfrm>
        <a:off x="228843" y="447110"/>
        <a:ext cx="5425351" cy="1695422"/>
      </dsp:txXfrm>
    </dsp:sp>
    <dsp:sp modelId="{DF2B8091-2556-4738-A6B1-EE98C7294FBD}">
      <dsp:nvSpPr>
        <dsp:cNvPr id="0" name=""/>
        <dsp:cNvSpPr/>
      </dsp:nvSpPr>
      <dsp:spPr>
        <a:xfrm>
          <a:off x="2787" y="202216"/>
          <a:ext cx="1186795" cy="178019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612B84-7F88-4CB5-889F-C7B67F7E38B7}">
      <dsp:nvSpPr>
        <dsp:cNvPr id="0" name=""/>
        <dsp:cNvSpPr/>
      </dsp:nvSpPr>
      <dsp:spPr>
        <a:xfrm>
          <a:off x="6099832" y="447110"/>
          <a:ext cx="5425351" cy="1695422"/>
        </a:xfrm>
        <a:prstGeom prst="rect">
          <a:avLst/>
        </a:prstGeom>
        <a:solidFill>
          <a:schemeClr val="dk1">
            <a:alpha val="4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8366" tIns="68580" rIns="68580" bIns="68580" numCol="1" spcCol="1270" anchor="ctr" anchorCtr="0">
          <a:noAutofit/>
        </a:bodyPr>
        <a:lstStyle/>
        <a:p>
          <a:pPr marL="0" lvl="0" indent="0" algn="l" defTabSz="800100">
            <a:lnSpc>
              <a:spcPct val="90000"/>
            </a:lnSpc>
            <a:spcBef>
              <a:spcPct val="0"/>
            </a:spcBef>
            <a:spcAft>
              <a:spcPct val="35000"/>
            </a:spcAft>
            <a:buNone/>
          </a:pPr>
          <a:r>
            <a:rPr kumimoji="0" lang="en-US" sz="1800" b="1" i="0" u="none" strike="noStrike" kern="1200" cap="none" spc="0" normalizeH="0" baseline="0" noProof="0" dirty="0">
              <a:ln>
                <a:noFill/>
              </a:ln>
              <a:solidFill>
                <a:schemeClr val="tx1"/>
              </a:solidFill>
              <a:effectLst/>
              <a:uLnTx/>
              <a:uFillTx/>
              <a:latin typeface="Tw Cen MT"/>
              <a:ea typeface="+mn-ea"/>
              <a:cs typeface="+mn-cs"/>
            </a:rPr>
            <a:t>Ordering Background Task</a:t>
          </a:r>
        </a:p>
        <a:p>
          <a:pPr marL="0" lvl="0" indent="0" algn="l" defTabSz="800100">
            <a:lnSpc>
              <a:spcPct val="90000"/>
            </a:lnSpc>
            <a:spcBef>
              <a:spcPct val="0"/>
            </a:spcBef>
            <a:spcAft>
              <a:spcPct val="35000"/>
            </a:spcAft>
            <a:buNone/>
          </a:pPr>
          <a:r>
            <a:rPr lang="en-US" sz="1800" kern="12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U</a:t>
          </a:r>
          <a:r>
            <a:rPr kumimoji="0" lang="en-US" sz="1800" b="0"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rPr>
            <a:t>sed to perform various tasks asynchronously in the background by subscribing to messages from RabbitMQ (like update the order status in the database).</a:t>
          </a:r>
          <a:endParaRPr lang="en-IL" sz="1800" kern="1200" dirty="0"/>
        </a:p>
      </dsp:txBody>
      <dsp:txXfrm>
        <a:off x="6099832" y="447110"/>
        <a:ext cx="5425351" cy="1695422"/>
      </dsp:txXfrm>
    </dsp:sp>
    <dsp:sp modelId="{96BE16F8-6D37-4227-B331-4AE18E58A5FB}">
      <dsp:nvSpPr>
        <dsp:cNvPr id="0" name=""/>
        <dsp:cNvSpPr/>
      </dsp:nvSpPr>
      <dsp:spPr>
        <a:xfrm>
          <a:off x="5873775" y="202216"/>
          <a:ext cx="1186795" cy="178019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DD3F45-9EB0-4872-953E-806ED9902917}">
      <dsp:nvSpPr>
        <dsp:cNvPr id="0" name=""/>
        <dsp:cNvSpPr/>
      </dsp:nvSpPr>
      <dsp:spPr>
        <a:xfrm>
          <a:off x="228843" y="2581459"/>
          <a:ext cx="5425351" cy="1695422"/>
        </a:xfrm>
        <a:prstGeom prst="rect">
          <a:avLst/>
        </a:prstGeom>
        <a:solidFill>
          <a:schemeClr val="dk1">
            <a:alpha val="4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8366"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ea typeface="Calibri" panose="020F0502020204030204" pitchFamily="34" charset="0"/>
              <a:cs typeface="Calibri" panose="020F0502020204030204" pitchFamily="34" charset="0"/>
            </a:rPr>
            <a:t>Ordering Database</a:t>
          </a:r>
        </a:p>
        <a:p>
          <a:pPr marL="0" lvl="0" indent="0" algn="l" defTabSz="800100">
            <a:lnSpc>
              <a:spcPct val="90000"/>
            </a:lnSpc>
            <a:spcBef>
              <a:spcPct val="0"/>
            </a:spcBef>
            <a:spcAft>
              <a:spcPct val="35000"/>
            </a:spcAft>
            <a:buNone/>
          </a:pPr>
          <a:r>
            <a:rPr lang="en-US" sz="1800" kern="12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I</a:t>
          </a:r>
          <a:r>
            <a:rPr kumimoji="0" lang="en-US" sz="1800" b="0"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rPr>
            <a:t>s responsible for managing customer orders, payment information, and shipping details. </a:t>
          </a:r>
          <a:endParaRPr lang="en-IL" sz="1800" kern="1200" dirty="0"/>
        </a:p>
      </dsp:txBody>
      <dsp:txXfrm>
        <a:off x="228843" y="2581459"/>
        <a:ext cx="5425351" cy="1695422"/>
      </dsp:txXfrm>
    </dsp:sp>
    <dsp:sp modelId="{DD272026-80A6-4BD8-B7F3-D78F9531E621}">
      <dsp:nvSpPr>
        <dsp:cNvPr id="0" name=""/>
        <dsp:cNvSpPr/>
      </dsp:nvSpPr>
      <dsp:spPr>
        <a:xfrm>
          <a:off x="2787" y="2336564"/>
          <a:ext cx="1186795" cy="178019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E1CEDF-85A5-40A5-836A-3E99677053B7}">
      <dsp:nvSpPr>
        <dsp:cNvPr id="0" name=""/>
        <dsp:cNvSpPr/>
      </dsp:nvSpPr>
      <dsp:spPr>
        <a:xfrm>
          <a:off x="6099832" y="2581459"/>
          <a:ext cx="5425351" cy="1695422"/>
        </a:xfrm>
        <a:prstGeom prst="rect">
          <a:avLst/>
        </a:prstGeom>
        <a:solidFill>
          <a:schemeClr val="dk1">
            <a:alpha val="4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8366" tIns="60960" rIns="60960" bIns="60960" numCol="1" spcCol="1270" anchor="ctr" anchorCtr="0">
          <a:noAutofit/>
        </a:bodyPr>
        <a:lstStyle/>
        <a:p>
          <a:pPr marL="0" lvl="0" indent="0" algn="l" defTabSz="711200">
            <a:lnSpc>
              <a:spcPct val="90000"/>
            </a:lnSpc>
            <a:spcBef>
              <a:spcPct val="0"/>
            </a:spcBef>
            <a:spcAft>
              <a:spcPct val="35000"/>
            </a:spcAft>
            <a:buClr>
              <a:srgbClr val="43467B"/>
            </a:buClr>
            <a:buSzPct val="100000"/>
            <a:buFont typeface="Arial" panose="020B0604020202020204" pitchFamily="34" charset="0"/>
            <a:buNone/>
          </a:pPr>
          <a:r>
            <a:rPr lang="en-US" sz="1600" b="1" kern="12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Ordering </a:t>
          </a:r>
          <a:r>
            <a:rPr lang="en-US" sz="1600" b="1" kern="1200" dirty="0" err="1">
              <a:solidFill>
                <a:sysClr val="windowText" lastClr="000000"/>
              </a:solidFill>
              <a:latin typeface="Calibri" panose="020F0502020204030204" pitchFamily="34" charset="0"/>
              <a:ea typeface="Calibri" panose="020F0502020204030204" pitchFamily="34" charset="0"/>
              <a:cs typeface="Calibri" panose="020F0502020204030204" pitchFamily="34" charset="0"/>
            </a:rPr>
            <a:t>SignalRHub</a:t>
          </a:r>
          <a:endParaRPr lang="en-US" sz="1600" b="1" kern="12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a:p>
          <a:pPr marL="0" lvl="0" indent="0" algn="l" defTabSz="711200">
            <a:lnSpc>
              <a:spcPct val="90000"/>
            </a:lnSpc>
            <a:spcBef>
              <a:spcPct val="0"/>
            </a:spcBef>
            <a:spcAft>
              <a:spcPct val="35000"/>
            </a:spcAft>
            <a:buClr>
              <a:srgbClr val="43467B"/>
            </a:buClr>
            <a:buSzPct val="100000"/>
            <a:buFont typeface="Arial" panose="020B0604020202020204" pitchFamily="34" charset="0"/>
            <a:buNone/>
          </a:pPr>
          <a:r>
            <a:rPr lang="en-US" sz="1500" kern="12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When an event occurs on the server, such as a new order being placed or an order being shipped, the Ordering </a:t>
          </a:r>
          <a:r>
            <a:rPr lang="en-US" sz="1500" kern="1200" dirty="0" err="1">
              <a:solidFill>
                <a:sysClr val="windowText" lastClr="000000"/>
              </a:solidFill>
              <a:latin typeface="Calibri" panose="020F0502020204030204" pitchFamily="34" charset="0"/>
              <a:ea typeface="Calibri" panose="020F0502020204030204" pitchFamily="34" charset="0"/>
              <a:cs typeface="Calibri" panose="020F0502020204030204" pitchFamily="34" charset="0"/>
            </a:rPr>
            <a:t>SignalRHub</a:t>
          </a:r>
          <a:r>
            <a:rPr lang="en-US" sz="1500" kern="12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 sends a message to all the connected services, which updates the client's UI in real-time.</a:t>
          </a:r>
          <a:endParaRPr lang="en-IL" sz="1500" kern="1200" dirty="0"/>
        </a:p>
      </dsp:txBody>
      <dsp:txXfrm>
        <a:off x="6099832" y="2581459"/>
        <a:ext cx="5425351" cy="1695422"/>
      </dsp:txXfrm>
    </dsp:sp>
    <dsp:sp modelId="{2143985D-39F8-440B-AA6A-72974F4ACECD}">
      <dsp:nvSpPr>
        <dsp:cNvPr id="0" name=""/>
        <dsp:cNvSpPr/>
      </dsp:nvSpPr>
      <dsp:spPr>
        <a:xfrm>
          <a:off x="5873775" y="2336564"/>
          <a:ext cx="1186795" cy="1780193"/>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l="-25000" r="-25000"/>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60F84-9C79-4E08-AB1C-FF84A67B806B}">
      <dsp:nvSpPr>
        <dsp:cNvPr id="0" name=""/>
        <dsp:cNvSpPr/>
      </dsp:nvSpPr>
      <dsp:spPr>
        <a:xfrm>
          <a:off x="9424" y="77665"/>
          <a:ext cx="2816732" cy="169003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Calibri" panose="020F0502020204030204" pitchFamily="34" charset="0"/>
              <a:ea typeface="Calibri" panose="020F0502020204030204" pitchFamily="34" charset="0"/>
              <a:cs typeface="Calibri" panose="020F0502020204030204" pitchFamily="34" charset="0"/>
            </a:rPr>
            <a:t>Analyzing customer requirements </a:t>
          </a:r>
          <a:r>
            <a:rPr lang="en-US" sz="1800" b="0" i="0" kern="1200" dirty="0">
              <a:latin typeface="Calibri" panose="020F0502020204030204" pitchFamily="34" charset="0"/>
              <a:ea typeface="Calibri" panose="020F0502020204030204" pitchFamily="34" charset="0"/>
              <a:cs typeface="Calibri" panose="020F0502020204030204" pitchFamily="34" charset="0"/>
            </a:rPr>
            <a:t>and ICD (the Interface Communication Document) for the Ordering service.</a:t>
          </a:r>
          <a:endParaRPr lang="en-IL" sz="1800" kern="1200" dirty="0">
            <a:latin typeface="Calibri" panose="020F0502020204030204" pitchFamily="34" charset="0"/>
            <a:ea typeface="Calibri" panose="020F0502020204030204" pitchFamily="34" charset="0"/>
            <a:cs typeface="Calibri" panose="020F0502020204030204" pitchFamily="34" charset="0"/>
          </a:endParaRPr>
        </a:p>
      </dsp:txBody>
      <dsp:txXfrm>
        <a:off x="58924" y="127165"/>
        <a:ext cx="2717732" cy="1591039"/>
      </dsp:txXfrm>
    </dsp:sp>
    <dsp:sp modelId="{6E8FB460-39B9-4259-A347-93B612222419}">
      <dsp:nvSpPr>
        <dsp:cNvPr id="0" name=""/>
        <dsp:cNvSpPr/>
      </dsp:nvSpPr>
      <dsp:spPr>
        <a:xfrm>
          <a:off x="3074028" y="573410"/>
          <a:ext cx="597147" cy="69854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L" sz="1500" kern="1200">
            <a:latin typeface="Calibri" panose="020F0502020204030204" pitchFamily="34" charset="0"/>
            <a:ea typeface="Calibri" panose="020F0502020204030204" pitchFamily="34" charset="0"/>
            <a:cs typeface="Calibri" panose="020F0502020204030204" pitchFamily="34" charset="0"/>
          </a:endParaRPr>
        </a:p>
      </dsp:txBody>
      <dsp:txXfrm>
        <a:off x="3074028" y="713120"/>
        <a:ext cx="418003" cy="419129"/>
      </dsp:txXfrm>
    </dsp:sp>
    <dsp:sp modelId="{81E2D34A-B323-4F67-B8CC-726D5107E2E1}">
      <dsp:nvSpPr>
        <dsp:cNvPr id="0" name=""/>
        <dsp:cNvSpPr/>
      </dsp:nvSpPr>
      <dsp:spPr>
        <a:xfrm>
          <a:off x="3952848" y="77665"/>
          <a:ext cx="2816732" cy="169003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Calibri" panose="020F0502020204030204" pitchFamily="34" charset="0"/>
              <a:ea typeface="Calibri" panose="020F0502020204030204" pitchFamily="34" charset="0"/>
              <a:cs typeface="Calibri" panose="020F0502020204030204" pitchFamily="34" charset="0"/>
            </a:rPr>
            <a:t>Exploring the communications </a:t>
          </a:r>
          <a:r>
            <a:rPr lang="en-US" sz="1800" b="0" i="0" kern="1200" dirty="0">
              <a:latin typeface="Calibri" panose="020F0502020204030204" pitchFamily="34" charset="0"/>
              <a:ea typeface="Calibri" panose="020F0502020204030204" pitchFamily="34" charset="0"/>
              <a:cs typeface="Calibri" panose="020F0502020204030204" pitchFamily="34" charset="0"/>
            </a:rPr>
            <a:t>between the different services with the Unit Under Test using the ICD.</a:t>
          </a:r>
          <a:endParaRPr lang="en-IL" sz="1800" kern="1200" dirty="0">
            <a:latin typeface="Calibri" panose="020F0502020204030204" pitchFamily="34" charset="0"/>
            <a:ea typeface="Calibri" panose="020F0502020204030204" pitchFamily="34" charset="0"/>
            <a:cs typeface="Calibri" panose="020F0502020204030204" pitchFamily="34" charset="0"/>
          </a:endParaRPr>
        </a:p>
      </dsp:txBody>
      <dsp:txXfrm>
        <a:off x="4002348" y="127165"/>
        <a:ext cx="2717732" cy="1591039"/>
      </dsp:txXfrm>
    </dsp:sp>
    <dsp:sp modelId="{AF1FA617-0766-4947-8446-48D4F2704D1F}">
      <dsp:nvSpPr>
        <dsp:cNvPr id="0" name=""/>
        <dsp:cNvSpPr/>
      </dsp:nvSpPr>
      <dsp:spPr>
        <a:xfrm>
          <a:off x="7017453" y="573410"/>
          <a:ext cx="597147" cy="69854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L" sz="1500" kern="1200">
            <a:latin typeface="Calibri" panose="020F0502020204030204" pitchFamily="34" charset="0"/>
            <a:ea typeface="Calibri" panose="020F0502020204030204" pitchFamily="34" charset="0"/>
            <a:cs typeface="Calibri" panose="020F0502020204030204" pitchFamily="34" charset="0"/>
          </a:endParaRPr>
        </a:p>
      </dsp:txBody>
      <dsp:txXfrm>
        <a:off x="7017453" y="713120"/>
        <a:ext cx="418003" cy="419129"/>
      </dsp:txXfrm>
    </dsp:sp>
    <dsp:sp modelId="{2F364B6D-A95F-454C-A5CF-315176CAC75F}">
      <dsp:nvSpPr>
        <dsp:cNvPr id="0" name=""/>
        <dsp:cNvSpPr/>
      </dsp:nvSpPr>
      <dsp:spPr>
        <a:xfrm>
          <a:off x="7896273" y="77665"/>
          <a:ext cx="2816732" cy="169003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Calibri" panose="020F0502020204030204" pitchFamily="34" charset="0"/>
              <a:ea typeface="Calibri" panose="020F0502020204030204" pitchFamily="34" charset="0"/>
              <a:cs typeface="Calibri" panose="020F0502020204030204" pitchFamily="34" charset="0"/>
            </a:rPr>
            <a:t>Creating a requirements tree </a:t>
          </a:r>
          <a:r>
            <a:rPr lang="en-US" sz="1800" b="0" i="0" kern="1200" dirty="0">
              <a:latin typeface="Calibri" panose="020F0502020204030204" pitchFamily="34" charset="0"/>
              <a:ea typeface="Calibri" panose="020F0502020204030204" pitchFamily="34" charset="0"/>
              <a:cs typeface="Calibri" panose="020F0502020204030204" pitchFamily="34" charset="0"/>
            </a:rPr>
            <a:t>based on the different functionalities of the Ordering service.</a:t>
          </a:r>
          <a:endParaRPr lang="en-IL" sz="1800" kern="1200" dirty="0">
            <a:latin typeface="Calibri" panose="020F0502020204030204" pitchFamily="34" charset="0"/>
            <a:ea typeface="Calibri" panose="020F0502020204030204" pitchFamily="34" charset="0"/>
            <a:cs typeface="Calibri" panose="020F0502020204030204" pitchFamily="34" charset="0"/>
          </a:endParaRPr>
        </a:p>
      </dsp:txBody>
      <dsp:txXfrm>
        <a:off x="7945773" y="127165"/>
        <a:ext cx="2717732" cy="1591039"/>
      </dsp:txXfrm>
    </dsp:sp>
    <dsp:sp modelId="{8F80DAAF-7A5E-4392-A628-D42A0573F812}">
      <dsp:nvSpPr>
        <dsp:cNvPr id="0" name=""/>
        <dsp:cNvSpPr/>
      </dsp:nvSpPr>
      <dsp:spPr>
        <a:xfrm rot="5400000">
          <a:off x="9006066" y="1964876"/>
          <a:ext cx="597147" cy="69854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L" sz="1500" kern="1200">
            <a:latin typeface="Calibri" panose="020F0502020204030204" pitchFamily="34" charset="0"/>
            <a:ea typeface="Calibri" panose="020F0502020204030204" pitchFamily="34" charset="0"/>
            <a:cs typeface="Calibri" panose="020F0502020204030204" pitchFamily="34" charset="0"/>
          </a:endParaRPr>
        </a:p>
      </dsp:txBody>
      <dsp:txXfrm rot="-5400000">
        <a:off x="9095075" y="2015577"/>
        <a:ext cx="419129" cy="418003"/>
      </dsp:txXfrm>
    </dsp:sp>
    <dsp:sp modelId="{CE8E7AC7-2339-4BA8-AA3F-C01E2FDEA1B9}">
      <dsp:nvSpPr>
        <dsp:cNvPr id="0" name=""/>
        <dsp:cNvSpPr/>
      </dsp:nvSpPr>
      <dsp:spPr>
        <a:xfrm>
          <a:off x="7896273" y="2894397"/>
          <a:ext cx="2816732" cy="169003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Calibri" panose="020F0502020204030204" pitchFamily="34" charset="0"/>
              <a:ea typeface="Calibri" panose="020F0502020204030204" pitchFamily="34" charset="0"/>
              <a:cs typeface="Calibri" panose="020F0502020204030204" pitchFamily="34" charset="0"/>
            </a:rPr>
            <a:t>Start writing test cases</a:t>
          </a:r>
          <a:r>
            <a:rPr lang="en-US" sz="1800" b="0" i="0" kern="1200" dirty="0">
              <a:latin typeface="Calibri" panose="020F0502020204030204" pitchFamily="34" charset="0"/>
              <a:ea typeface="Calibri" panose="020F0502020204030204" pitchFamily="34" charset="0"/>
              <a:cs typeface="Calibri" panose="020F0502020204030204" pitchFamily="34" charset="0"/>
            </a:rPr>
            <a:t> based on the requirements tree.</a:t>
          </a:r>
          <a:endParaRPr lang="en-IL" sz="1800" kern="1200" dirty="0">
            <a:latin typeface="Calibri" panose="020F0502020204030204" pitchFamily="34" charset="0"/>
            <a:ea typeface="Calibri" panose="020F0502020204030204" pitchFamily="34" charset="0"/>
            <a:cs typeface="Calibri" panose="020F0502020204030204" pitchFamily="34" charset="0"/>
          </a:endParaRPr>
        </a:p>
      </dsp:txBody>
      <dsp:txXfrm>
        <a:off x="7945773" y="2943897"/>
        <a:ext cx="2717732" cy="1591039"/>
      </dsp:txXfrm>
    </dsp:sp>
    <dsp:sp modelId="{071EB476-FC19-413C-B6B9-14662EC9B5E1}">
      <dsp:nvSpPr>
        <dsp:cNvPr id="0" name=""/>
        <dsp:cNvSpPr/>
      </dsp:nvSpPr>
      <dsp:spPr>
        <a:xfrm rot="10800000">
          <a:off x="7051254" y="3390142"/>
          <a:ext cx="597147" cy="69854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L" sz="1500" kern="1200">
            <a:latin typeface="Calibri" panose="020F0502020204030204" pitchFamily="34" charset="0"/>
            <a:ea typeface="Calibri" panose="020F0502020204030204" pitchFamily="34" charset="0"/>
            <a:cs typeface="Calibri" panose="020F0502020204030204" pitchFamily="34" charset="0"/>
          </a:endParaRPr>
        </a:p>
      </dsp:txBody>
      <dsp:txXfrm rot="10800000">
        <a:off x="7230398" y="3529852"/>
        <a:ext cx="418003" cy="419129"/>
      </dsp:txXfrm>
    </dsp:sp>
    <dsp:sp modelId="{6C28CBCC-D7E2-41D1-83CB-904F20BC64CB}">
      <dsp:nvSpPr>
        <dsp:cNvPr id="0" name=""/>
        <dsp:cNvSpPr/>
      </dsp:nvSpPr>
      <dsp:spPr>
        <a:xfrm>
          <a:off x="3952848" y="2894397"/>
          <a:ext cx="2816732" cy="169003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Calibri" panose="020F0502020204030204" pitchFamily="34" charset="0"/>
              <a:ea typeface="Calibri" panose="020F0502020204030204" pitchFamily="34" charset="0"/>
              <a:cs typeface="Calibri" panose="020F0502020204030204" pitchFamily="34" charset="0"/>
            </a:rPr>
            <a:t>Converting the manual test cases</a:t>
          </a:r>
          <a:r>
            <a:rPr lang="en-US" sz="1800" b="0" i="0" kern="1200" dirty="0">
              <a:latin typeface="Calibri" panose="020F0502020204030204" pitchFamily="34" charset="0"/>
              <a:ea typeface="Calibri" panose="020F0502020204030204" pitchFamily="34" charset="0"/>
              <a:cs typeface="Calibri" panose="020F0502020204030204" pitchFamily="34" charset="0"/>
            </a:rPr>
            <a:t> into automated scripts.</a:t>
          </a:r>
          <a:endParaRPr lang="en-IL" sz="1800" kern="1200" dirty="0">
            <a:latin typeface="Calibri" panose="020F0502020204030204" pitchFamily="34" charset="0"/>
            <a:ea typeface="Calibri" panose="020F0502020204030204" pitchFamily="34" charset="0"/>
            <a:cs typeface="Calibri" panose="020F0502020204030204" pitchFamily="34" charset="0"/>
          </a:endParaRPr>
        </a:p>
      </dsp:txBody>
      <dsp:txXfrm>
        <a:off x="4002348" y="2943897"/>
        <a:ext cx="2717732" cy="1591039"/>
      </dsp:txXfrm>
    </dsp:sp>
    <dsp:sp modelId="{7A2AE750-90EF-4EF9-B2B3-B9D910C1477E}">
      <dsp:nvSpPr>
        <dsp:cNvPr id="0" name=""/>
        <dsp:cNvSpPr/>
      </dsp:nvSpPr>
      <dsp:spPr>
        <a:xfrm rot="10800000">
          <a:off x="3107829" y="3390142"/>
          <a:ext cx="597147" cy="69854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L" sz="1500" kern="1200">
            <a:latin typeface="Calibri" panose="020F0502020204030204" pitchFamily="34" charset="0"/>
            <a:ea typeface="Calibri" panose="020F0502020204030204" pitchFamily="34" charset="0"/>
            <a:cs typeface="Calibri" panose="020F0502020204030204" pitchFamily="34" charset="0"/>
          </a:endParaRPr>
        </a:p>
      </dsp:txBody>
      <dsp:txXfrm rot="10800000">
        <a:off x="3286973" y="3529852"/>
        <a:ext cx="418003" cy="419129"/>
      </dsp:txXfrm>
    </dsp:sp>
    <dsp:sp modelId="{BDBCF015-A7B1-49C5-B6DB-092C442BA673}">
      <dsp:nvSpPr>
        <dsp:cNvPr id="0" name=""/>
        <dsp:cNvSpPr/>
      </dsp:nvSpPr>
      <dsp:spPr>
        <a:xfrm>
          <a:off x="9424" y="2894397"/>
          <a:ext cx="2816732" cy="169003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Calibri" panose="020F0502020204030204" pitchFamily="34" charset="0"/>
              <a:ea typeface="Calibri" panose="020F0502020204030204" pitchFamily="34" charset="0"/>
              <a:cs typeface="Calibri" panose="020F0502020204030204" pitchFamily="34" charset="0"/>
            </a:rPr>
            <a:t>Automated test suite </a:t>
          </a:r>
          <a:r>
            <a:rPr lang="en-US" sz="1800" b="0" i="0" kern="1200" dirty="0">
              <a:latin typeface="Calibri" panose="020F0502020204030204" pitchFamily="34" charset="0"/>
              <a:ea typeface="Calibri" panose="020F0502020204030204" pitchFamily="34" charset="0"/>
              <a:cs typeface="Calibri" panose="020F0502020204030204" pitchFamily="34" charset="0"/>
            </a:rPr>
            <a:t>executions and maintenance. </a:t>
          </a:r>
          <a:endParaRPr lang="en-IL" sz="1800" kern="1200" dirty="0">
            <a:latin typeface="Calibri" panose="020F0502020204030204" pitchFamily="34" charset="0"/>
            <a:ea typeface="Calibri" panose="020F0502020204030204" pitchFamily="34" charset="0"/>
            <a:cs typeface="Calibri" panose="020F0502020204030204" pitchFamily="34" charset="0"/>
          </a:endParaRPr>
        </a:p>
      </dsp:txBody>
      <dsp:txXfrm>
        <a:off x="58924" y="2943897"/>
        <a:ext cx="2717732" cy="15910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266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106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0" name="Google Shape;2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4945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0" name="Google Shape;2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6283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918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090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6345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0" name="Google Shape;2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6596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848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627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354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5" name="Google Shape;1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0753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10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9" name="Google Shape;1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734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6359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9097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5" name="Google Shape;1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Image Layout">
  <p:cSld name="2_Image Layout">
    <p:spTree>
      <p:nvGrpSpPr>
        <p:cNvPr id="1" name="Shape 83"/>
        <p:cNvGrpSpPr/>
        <p:nvPr/>
      </p:nvGrpSpPr>
      <p:grpSpPr>
        <a:xfrm>
          <a:off x="0" y="0"/>
          <a:ext cx="0" cy="0"/>
          <a:chOff x="0" y="0"/>
          <a:chExt cx="0" cy="0"/>
        </a:xfrm>
      </p:grpSpPr>
      <p:sp>
        <p:nvSpPr>
          <p:cNvPr id="84" name="Google Shape;84;p11"/>
          <p:cNvSpPr>
            <a:spLocks noGrp="1"/>
          </p:cNvSpPr>
          <p:nvPr>
            <p:ph type="pic" idx="2"/>
          </p:nvPr>
        </p:nvSpPr>
        <p:spPr>
          <a:xfrm>
            <a:off x="6587381" y="3577044"/>
            <a:ext cx="3100540" cy="3100540"/>
          </a:xfrm>
          <a:prstGeom prst="rect">
            <a:avLst/>
          </a:prstGeom>
          <a:solidFill>
            <a:srgbClr val="F2F2F2"/>
          </a:solidFill>
          <a:ln>
            <a:noFill/>
          </a:ln>
        </p:spPr>
      </p:sp>
      <p:sp>
        <p:nvSpPr>
          <p:cNvPr id="85" name="Google Shape;85;p11"/>
          <p:cNvSpPr>
            <a:spLocks noGrp="1"/>
          </p:cNvSpPr>
          <p:nvPr>
            <p:ph type="pic" idx="3"/>
          </p:nvPr>
        </p:nvSpPr>
        <p:spPr>
          <a:xfrm>
            <a:off x="6587381" y="204021"/>
            <a:ext cx="3100540" cy="3100540"/>
          </a:xfrm>
          <a:prstGeom prst="rect">
            <a:avLst/>
          </a:prstGeom>
          <a:solidFill>
            <a:srgbClr val="F2F2F2"/>
          </a:solidFill>
          <a:ln>
            <a:noFill/>
          </a:ln>
        </p:spPr>
      </p:sp>
      <p:sp>
        <p:nvSpPr>
          <p:cNvPr id="86" name="Google Shape;86;p11"/>
          <p:cNvSpPr>
            <a:spLocks noGrp="1"/>
          </p:cNvSpPr>
          <p:nvPr>
            <p:ph type="pic" idx="4"/>
          </p:nvPr>
        </p:nvSpPr>
        <p:spPr>
          <a:xfrm>
            <a:off x="8420748" y="1890533"/>
            <a:ext cx="3100541" cy="3100540"/>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_Image Layout">
  <p:cSld name="3_Image Layout">
    <p:spTree>
      <p:nvGrpSpPr>
        <p:cNvPr id="1" name="Shape 87"/>
        <p:cNvGrpSpPr/>
        <p:nvPr/>
      </p:nvGrpSpPr>
      <p:grpSpPr>
        <a:xfrm>
          <a:off x="0" y="0"/>
          <a:ext cx="0" cy="0"/>
          <a:chOff x="0" y="0"/>
          <a:chExt cx="0" cy="0"/>
        </a:xfrm>
      </p:grpSpPr>
      <p:sp>
        <p:nvSpPr>
          <p:cNvPr id="88" name="Google Shape;88;p12"/>
          <p:cNvSpPr>
            <a:spLocks noGrp="1"/>
          </p:cNvSpPr>
          <p:nvPr>
            <p:ph type="pic" idx="2"/>
          </p:nvPr>
        </p:nvSpPr>
        <p:spPr>
          <a:xfrm>
            <a:off x="6480636" y="1431517"/>
            <a:ext cx="3994966" cy="3994966"/>
          </a:xfrm>
          <a:prstGeom prst="rect">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Image Layout">
  <p:cSld name="4_Image Layout">
    <p:spTree>
      <p:nvGrpSpPr>
        <p:cNvPr id="1" name="Shape 89"/>
        <p:cNvGrpSpPr/>
        <p:nvPr/>
      </p:nvGrpSpPr>
      <p:grpSpPr>
        <a:xfrm>
          <a:off x="0" y="0"/>
          <a:ext cx="0" cy="0"/>
          <a:chOff x="0" y="0"/>
          <a:chExt cx="0" cy="0"/>
        </a:xfrm>
      </p:grpSpPr>
      <p:sp>
        <p:nvSpPr>
          <p:cNvPr id="90" name="Google Shape;90;p13"/>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3" name="Google Shape;9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94" name="Google Shape;94;p1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5" name="Google Shape;95;p1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6" name="Google Shape;96;p1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9" name="Google Shape;99;p1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0" name="Google Shape;100;p1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1" name="Google Shape;101;p1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blipFill>
          <a:blip r:embed="rId2">
            <a:alphaModFix/>
          </a:blip>
          <a:stretch>
            <a:fillRect/>
          </a:stretch>
        </a:blip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a:blip r:embed="rId2">
            <a:alphaModFix/>
          </a:blip>
          <a:stretch>
            <a:fillRect/>
          </a:stretch>
        </a:blip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5"/>
        <p:cNvGrpSpPr/>
        <p:nvPr/>
      </p:nvGrpSpPr>
      <p:grpSpPr>
        <a:xfrm>
          <a:off x="0" y="0"/>
          <a:ext cx="0" cy="0"/>
          <a:chOff x="0" y="0"/>
          <a:chExt cx="0" cy="0"/>
        </a:xfrm>
      </p:grpSpPr>
      <p:pic>
        <p:nvPicPr>
          <p:cNvPr id="106" name="Google Shape;106;p19" descr="Quality levels knob button. Wireframe hand turning a quality level knob to the maximum position. Quality Improvement Concept. Vector illustration - 130589564"/>
          <p:cNvPicPr preferRelativeResize="0"/>
          <p:nvPr/>
        </p:nvPicPr>
        <p:blipFill rotWithShape="1">
          <a:blip r:embed="rId2">
            <a:alphaModFix/>
          </a:blip>
          <a:srcRect t="11243" b="10745"/>
          <a:stretch/>
        </p:blipFill>
        <p:spPr>
          <a:xfrm>
            <a:off x="-19788" y="0"/>
            <a:ext cx="12211788" cy="534992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Break">
  <p:cSld name="Section Break">
    <p:bg>
      <p:bgPr>
        <a:blipFill>
          <a:blip r:embed="rId2">
            <a:alphaModFix/>
          </a:blip>
          <a:stretch>
            <a:fillRect/>
          </a:stretch>
        </a:blipFill>
        <a:effectLst/>
      </p:bgPr>
    </p:bg>
    <p:spTree>
      <p:nvGrpSpPr>
        <p:cNvPr id="1" name="Shape 10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11"/>
        <p:cNvGrpSpPr/>
        <p:nvPr/>
      </p:nvGrpSpPr>
      <p:grpSpPr>
        <a:xfrm>
          <a:off x="0" y="0"/>
          <a:ext cx="0" cy="0"/>
          <a:chOff x="0" y="0"/>
          <a:chExt cx="0" cy="0"/>
        </a:xfrm>
      </p:grpSpPr>
      <p:sp>
        <p:nvSpPr>
          <p:cNvPr id="12" name="Google Shape;12;p3"/>
          <p:cNvSpPr/>
          <p:nvPr/>
        </p:nvSpPr>
        <p:spPr>
          <a:xfrm rot="1200000">
            <a:off x="-311854" y="-189268"/>
            <a:ext cx="714157" cy="2226584"/>
          </a:xfrm>
          <a:custGeom>
            <a:avLst/>
            <a:gdLst/>
            <a:ahLst/>
            <a:cxnLst/>
            <a:rect l="l" t="t" r="r" b="b"/>
            <a:pathLst>
              <a:path w="714157" h="2226584" extrusionOk="0">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 name="Google Shape;13;p3"/>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4" name="Google Shape;14;p3" descr="Ness - Logos | Corum Group"/>
          <p:cNvPicPr preferRelativeResize="0"/>
          <p:nvPr/>
        </p:nvPicPr>
        <p:blipFill rotWithShape="1">
          <a:blip r:embed="rId2">
            <a:alphaModFix/>
          </a:blip>
          <a:srcRect/>
          <a:stretch/>
        </p:blipFill>
        <p:spPr>
          <a:xfrm>
            <a:off x="10315653" y="88616"/>
            <a:ext cx="2452064" cy="12260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Contents slide layout">
  <p:cSld name="3_Contents slide layout">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17" name="Google Shape;17;p4"/>
          <p:cNvGrpSpPr/>
          <p:nvPr/>
        </p:nvGrpSpPr>
        <p:grpSpPr>
          <a:xfrm>
            <a:off x="0" y="5030641"/>
            <a:ext cx="11784650" cy="1581249"/>
            <a:chOff x="0" y="5030641"/>
            <a:chExt cx="11784650" cy="1581249"/>
          </a:xfrm>
        </p:grpSpPr>
        <p:grpSp>
          <p:nvGrpSpPr>
            <p:cNvPr id="18" name="Google Shape;18;p4"/>
            <p:cNvGrpSpPr/>
            <p:nvPr/>
          </p:nvGrpSpPr>
          <p:grpSpPr>
            <a:xfrm>
              <a:off x="10972494" y="5030641"/>
              <a:ext cx="812156" cy="1343445"/>
              <a:chOff x="10042059" y="85077"/>
              <a:chExt cx="1867634" cy="3089387"/>
            </a:xfrm>
          </p:grpSpPr>
          <p:sp>
            <p:nvSpPr>
              <p:cNvPr id="19" name="Google Shape;19;p4"/>
              <p:cNvSpPr/>
              <p:nvPr/>
            </p:nvSpPr>
            <p:spPr>
              <a:xfrm rot="-5400000" flipH="1">
                <a:off x="9851011" y="276124"/>
                <a:ext cx="2249729" cy="1867634"/>
              </a:xfrm>
              <a:custGeom>
                <a:avLst/>
                <a:gdLst/>
                <a:ahLst/>
                <a:cxnLst/>
                <a:rect l="l" t="t" r="r" b="b"/>
                <a:pathLst>
                  <a:path w="2249729" h="1867634" extrusionOk="0">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lt1"/>
              </a:solidFill>
              <a:ln w="444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4"/>
              <p:cNvSpPr/>
              <p:nvPr/>
            </p:nvSpPr>
            <p:spPr>
              <a:xfrm>
                <a:off x="10573107" y="2486534"/>
                <a:ext cx="805533" cy="687929"/>
              </a:xfrm>
              <a:custGeom>
                <a:avLst/>
                <a:gdLst/>
                <a:ahLst/>
                <a:cxnLst/>
                <a:rect l="l" t="t" r="r" b="b"/>
                <a:pathLst>
                  <a:path w="805532" h="687929" extrusionOk="0">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 name="Google Shape;21;p4"/>
              <p:cNvSpPr/>
              <p:nvPr/>
            </p:nvSpPr>
            <p:spPr>
              <a:xfrm>
                <a:off x="10608146" y="1032479"/>
                <a:ext cx="761035" cy="1312187"/>
              </a:xfrm>
              <a:custGeom>
                <a:avLst/>
                <a:gdLst/>
                <a:ahLst/>
                <a:cxnLst/>
                <a:rect l="l" t="t" r="r" b="b"/>
                <a:pathLst>
                  <a:path w="3847556" h="6633998" extrusionOk="0">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2" name="Google Shape;22;p4"/>
            <p:cNvGrpSpPr/>
            <p:nvPr/>
          </p:nvGrpSpPr>
          <p:grpSpPr>
            <a:xfrm>
              <a:off x="0" y="6374086"/>
              <a:ext cx="11401431" cy="237804"/>
              <a:chOff x="0" y="6374086"/>
              <a:chExt cx="11401431" cy="237804"/>
            </a:xfrm>
          </p:grpSpPr>
          <p:sp>
            <p:nvSpPr>
              <p:cNvPr id="23" name="Google Shape;23;p4"/>
              <p:cNvSpPr/>
              <p:nvPr/>
            </p:nvSpPr>
            <p:spPr>
              <a:xfrm>
                <a:off x="0" y="6566170"/>
                <a:ext cx="11311128" cy="457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 name="Google Shape;24;p4"/>
              <p:cNvSpPr/>
              <p:nvPr/>
            </p:nvSpPr>
            <p:spPr>
              <a:xfrm>
                <a:off x="11355711" y="6374086"/>
                <a:ext cx="45720" cy="15544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 name="Google Shape;25;p4"/>
              <p:cNvSpPr/>
              <p:nvPr/>
            </p:nvSpPr>
            <p:spPr>
              <a:xfrm>
                <a:off x="11229678" y="6440137"/>
                <a:ext cx="171753" cy="171753"/>
              </a:xfrm>
              <a:prstGeom prst="blockArc">
                <a:avLst>
                  <a:gd name="adj1" fmla="val 21339429"/>
                  <a:gd name="adj2" fmla="val 6091498"/>
                  <a:gd name="adj3" fmla="val 270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Style slide layout">
  <p:cSld name="2_Style slide layout">
    <p:bg>
      <p:bgPr>
        <a:blipFill>
          <a:blip r:embed="rId2">
            <a:alphaModFix/>
          </a:blip>
          <a:stretch>
            <a:fillRect/>
          </a:stretch>
        </a:blipFill>
        <a:effectLst/>
      </p:bgPr>
    </p:bg>
    <p:spTree>
      <p:nvGrpSpPr>
        <p:cNvPr id="1" name="Shape 2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Style slide layout">
  <p:cSld name="1_Style slide layou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6"/>
          <p:cNvSpPr/>
          <p:nvPr/>
        </p:nvSpPr>
        <p:spPr>
          <a:xfrm>
            <a:off x="0" y="0"/>
            <a:ext cx="12192000" cy="6858000"/>
          </a:xfrm>
          <a:prstGeom prst="rect">
            <a:avLst/>
          </a:prstGeom>
          <a:solidFill>
            <a:schemeClr val="lt1">
              <a:alpha val="17647"/>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tyle slide layout">
  <p:cSld name="4_Style slide layou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7"/>
          <p:cNvSpPr/>
          <p:nvPr/>
        </p:nvSpPr>
        <p:spPr>
          <a:xfrm>
            <a:off x="0" y="0"/>
            <a:ext cx="9569302" cy="6858000"/>
          </a:xfrm>
          <a:custGeom>
            <a:avLst/>
            <a:gdLst/>
            <a:ahLst/>
            <a:cxnLst/>
            <a:rect l="l" t="t" r="r" b="b"/>
            <a:pathLst>
              <a:path w="9703610" h="6858000" extrusionOk="0">
                <a:moveTo>
                  <a:pt x="0" y="0"/>
                </a:moveTo>
                <a:lnTo>
                  <a:pt x="5546070" y="0"/>
                </a:lnTo>
                <a:lnTo>
                  <a:pt x="9703610" y="6858000"/>
                </a:lnTo>
                <a:lnTo>
                  <a:pt x="0" y="6858000"/>
                </a:lnTo>
                <a:close/>
              </a:path>
            </a:pathLst>
          </a:custGeom>
          <a:solidFill>
            <a:schemeClr val="accent1">
              <a:alpha val="1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Style slide layout">
  <p:cSld name="3_Style slide layou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8"/>
          <p:cNvSpPr>
            <a:spLocks noGrp="1"/>
          </p:cNvSpPr>
          <p:nvPr>
            <p:ph type="pic" idx="2"/>
          </p:nvPr>
        </p:nvSpPr>
        <p:spPr>
          <a:xfrm>
            <a:off x="9178591" y="1010532"/>
            <a:ext cx="2286000" cy="2743200"/>
          </a:xfrm>
          <a:prstGeom prst="rect">
            <a:avLst/>
          </a:prstGeom>
          <a:solidFill>
            <a:srgbClr val="F2F2F2"/>
          </a:solidFill>
          <a:ln>
            <a:noFill/>
          </a:ln>
        </p:spPr>
      </p:sp>
      <p:sp>
        <p:nvSpPr>
          <p:cNvPr id="33" name="Google Shape;33;p8"/>
          <p:cNvSpPr>
            <a:spLocks noGrp="1"/>
          </p:cNvSpPr>
          <p:nvPr>
            <p:ph type="pic" idx="3"/>
          </p:nvPr>
        </p:nvSpPr>
        <p:spPr>
          <a:xfrm>
            <a:off x="6186490" y="1010532"/>
            <a:ext cx="2286000" cy="2743200"/>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Layout">
  <p:cSld name="Image Layout">
    <p:spTree>
      <p:nvGrpSpPr>
        <p:cNvPr id="1" name="Shape 34"/>
        <p:cNvGrpSpPr/>
        <p:nvPr/>
      </p:nvGrpSpPr>
      <p:grpSpPr>
        <a:xfrm>
          <a:off x="0" y="0"/>
          <a:ext cx="0" cy="0"/>
          <a:chOff x="0" y="0"/>
          <a:chExt cx="0" cy="0"/>
        </a:xfrm>
      </p:grpSpPr>
      <p:grpSp>
        <p:nvGrpSpPr>
          <p:cNvPr id="35" name="Google Shape;35;p9"/>
          <p:cNvGrpSpPr/>
          <p:nvPr/>
        </p:nvGrpSpPr>
        <p:grpSpPr>
          <a:xfrm>
            <a:off x="739019" y="1801308"/>
            <a:ext cx="2251389" cy="4202048"/>
            <a:chOff x="3501573" y="3178068"/>
            <a:chExt cx="1340594" cy="2737840"/>
          </a:xfrm>
        </p:grpSpPr>
        <p:sp>
          <p:nvSpPr>
            <p:cNvPr id="36" name="Google Shape;36;p9"/>
            <p:cNvSpPr/>
            <p:nvPr/>
          </p:nvSpPr>
          <p:spPr>
            <a:xfrm>
              <a:off x="3504728" y="3612346"/>
              <a:ext cx="62939" cy="220286"/>
            </a:xfrm>
            <a:custGeom>
              <a:avLst/>
              <a:gdLst/>
              <a:ahLst/>
              <a:cxnLst/>
              <a:rect l="l" t="t" r="r" b="b"/>
              <a:pathLst>
                <a:path w="19050" h="66675" extrusionOk="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9"/>
            <p:cNvSpPr/>
            <p:nvPr/>
          </p:nvSpPr>
          <p:spPr>
            <a:xfrm>
              <a:off x="3501573" y="3832632"/>
              <a:ext cx="62939" cy="220286"/>
            </a:xfrm>
            <a:custGeom>
              <a:avLst/>
              <a:gdLst/>
              <a:ahLst/>
              <a:cxnLst/>
              <a:rect l="l" t="t" r="r" b="b"/>
              <a:pathLst>
                <a:path w="19050" h="66675" extrusionOk="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9"/>
            <p:cNvSpPr/>
            <p:nvPr/>
          </p:nvSpPr>
          <p:spPr>
            <a:xfrm>
              <a:off x="4776089" y="3829487"/>
              <a:ext cx="62939" cy="220286"/>
            </a:xfrm>
            <a:custGeom>
              <a:avLst/>
              <a:gdLst/>
              <a:ahLst/>
              <a:cxnLst/>
              <a:rect l="l" t="t" r="r" b="b"/>
              <a:pathLst>
                <a:path w="19050" h="66675" extrusionOk="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9"/>
            <p:cNvSpPr/>
            <p:nvPr/>
          </p:nvSpPr>
          <p:spPr>
            <a:xfrm>
              <a:off x="3520451" y="3178068"/>
              <a:ext cx="1321716" cy="2737840"/>
            </a:xfrm>
            <a:custGeom>
              <a:avLst/>
              <a:gdLst/>
              <a:ahLst/>
              <a:cxnLst/>
              <a:rect l="l" t="t" r="r" b="b"/>
              <a:pathLst>
                <a:path w="400050" h="828675" extrusionOk="0">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9"/>
            <p:cNvSpPr/>
            <p:nvPr/>
          </p:nvSpPr>
          <p:spPr>
            <a:xfrm>
              <a:off x="3529897" y="3190652"/>
              <a:ext cx="1290246" cy="2706371"/>
            </a:xfrm>
            <a:custGeom>
              <a:avLst/>
              <a:gdLst/>
              <a:ahLst/>
              <a:cxnLst/>
              <a:rect l="l" t="t" r="r" b="b"/>
              <a:pathLst>
                <a:path w="390525" h="819150" extrusionOk="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9"/>
            <p:cNvSpPr/>
            <p:nvPr/>
          </p:nvSpPr>
          <p:spPr>
            <a:xfrm>
              <a:off x="3627447" y="3596610"/>
              <a:ext cx="1101430" cy="1951104"/>
            </a:xfrm>
            <a:custGeom>
              <a:avLst/>
              <a:gdLst/>
              <a:ahLst/>
              <a:cxnLst/>
              <a:rect l="l" t="t" r="r" b="b"/>
              <a:pathLst>
                <a:path w="333375" h="590550" extrusionOk="0">
                  <a:moveTo>
                    <a:pt x="7144" y="7144"/>
                  </a:moveTo>
                  <a:lnTo>
                    <a:pt x="331946" y="7144"/>
                  </a:lnTo>
                  <a:lnTo>
                    <a:pt x="331946" y="586264"/>
                  </a:lnTo>
                  <a:lnTo>
                    <a:pt x="7144" y="586264"/>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42" name="Google Shape;42;p9"/>
            <p:cNvGrpSpPr/>
            <p:nvPr/>
          </p:nvGrpSpPr>
          <p:grpSpPr>
            <a:xfrm>
              <a:off x="4088508" y="5635852"/>
              <a:ext cx="173080" cy="173080"/>
              <a:chOff x="6768665" y="6038214"/>
              <a:chExt cx="147968" cy="147968"/>
            </a:xfrm>
          </p:grpSpPr>
          <p:sp>
            <p:nvSpPr>
              <p:cNvPr id="43" name="Google Shape;43;p9"/>
              <p:cNvSpPr/>
              <p:nvPr/>
            </p:nvSpPr>
            <p:spPr>
              <a:xfrm>
                <a:off x="6768665" y="6038214"/>
                <a:ext cx="147968" cy="147968"/>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 name="Google Shape;44;p9"/>
              <p:cNvSpPr/>
              <p:nvPr/>
            </p:nvSpPr>
            <p:spPr>
              <a:xfrm>
                <a:off x="6802088" y="6071634"/>
                <a:ext cx="81180" cy="8118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5" name="Google Shape;45;p9"/>
            <p:cNvSpPr/>
            <p:nvPr/>
          </p:nvSpPr>
          <p:spPr>
            <a:xfrm>
              <a:off x="3821102" y="3628406"/>
              <a:ext cx="906450" cy="1887518"/>
            </a:xfrm>
            <a:custGeom>
              <a:avLst/>
              <a:gdLst/>
              <a:ahLst/>
              <a:cxnLst/>
              <a:rect l="l" t="t" r="r" b="b"/>
              <a:pathLst>
                <a:path w="1119116" h="2330356" extrusionOk="0">
                  <a:moveTo>
                    <a:pt x="614149" y="0"/>
                  </a:moveTo>
                  <a:lnTo>
                    <a:pt x="1115704" y="3412"/>
                  </a:lnTo>
                  <a:cubicBezTo>
                    <a:pt x="1116841" y="777923"/>
                    <a:pt x="1117979" y="1555845"/>
                    <a:pt x="1119116" y="2330356"/>
                  </a:cubicBezTo>
                  <a:lnTo>
                    <a:pt x="0" y="2330356"/>
                  </a:lnTo>
                  <a:lnTo>
                    <a:pt x="614149" y="0"/>
                  </a:lnTo>
                  <a:close/>
                </a:path>
              </a:pathLst>
            </a:custGeom>
            <a:solidFill>
              <a:srgbClr val="999999">
                <a:alpha val="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9"/>
            <p:cNvSpPr/>
            <p:nvPr/>
          </p:nvSpPr>
          <p:spPr>
            <a:xfrm>
              <a:off x="4058661" y="3449093"/>
              <a:ext cx="254255" cy="58393"/>
            </a:xfrm>
            <a:prstGeom prst="roundRect">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 name="Google Shape;47;p9"/>
            <p:cNvSpPr/>
            <p:nvPr/>
          </p:nvSpPr>
          <p:spPr>
            <a:xfrm>
              <a:off x="3922825" y="3449093"/>
              <a:ext cx="58393" cy="58393"/>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8" name="Google Shape;48;p9"/>
          <p:cNvSpPr>
            <a:spLocks noGrp="1"/>
          </p:cNvSpPr>
          <p:nvPr>
            <p:ph type="pic" idx="2"/>
          </p:nvPr>
        </p:nvSpPr>
        <p:spPr>
          <a:xfrm>
            <a:off x="989494" y="2484310"/>
            <a:ext cx="1808430" cy="2953939"/>
          </a:xfrm>
          <a:prstGeom prst="rect">
            <a:avLst/>
          </a:prstGeom>
          <a:solidFill>
            <a:srgbClr val="F2F2F2"/>
          </a:solidFill>
          <a:ln>
            <a:noFill/>
          </a:ln>
        </p:spPr>
      </p:sp>
      <p:sp>
        <p:nvSpPr>
          <p:cNvPr id="49" name="Google Shape;49;p9"/>
          <p:cNvSpPr/>
          <p:nvPr/>
        </p:nvSpPr>
        <p:spPr>
          <a:xfrm rot="1200000">
            <a:off x="-311854" y="-189268"/>
            <a:ext cx="714157" cy="2226584"/>
          </a:xfrm>
          <a:custGeom>
            <a:avLst/>
            <a:gdLst/>
            <a:ahLst/>
            <a:cxnLst/>
            <a:rect l="l" t="t" r="r" b="b"/>
            <a:pathLst>
              <a:path w="714157" h="2226584" extrusionOk="0">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 name="Google Shape;50;p9"/>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Image Layout">
  <p:cSld name="1_Image Layout">
    <p:spTree>
      <p:nvGrpSpPr>
        <p:cNvPr id="1" name="Shape 51"/>
        <p:cNvGrpSpPr/>
        <p:nvPr/>
      </p:nvGrpSpPr>
      <p:grpSpPr>
        <a:xfrm>
          <a:off x="0" y="0"/>
          <a:ext cx="0" cy="0"/>
          <a:chOff x="0" y="0"/>
          <a:chExt cx="0" cy="0"/>
        </a:xfrm>
      </p:grpSpPr>
      <p:sp>
        <p:nvSpPr>
          <p:cNvPr id="52" name="Google Shape;52;p10"/>
          <p:cNvSpPr/>
          <p:nvPr/>
        </p:nvSpPr>
        <p:spPr>
          <a:xfrm rot="1200000">
            <a:off x="-311854" y="-189268"/>
            <a:ext cx="714157" cy="2226584"/>
          </a:xfrm>
          <a:custGeom>
            <a:avLst/>
            <a:gdLst/>
            <a:ahLst/>
            <a:cxnLst/>
            <a:rect l="l" t="t" r="r" b="b"/>
            <a:pathLst>
              <a:path w="714157" h="2226584" extrusionOk="0">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 name="Google Shape;53;p10"/>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54" name="Google Shape;54;p10"/>
          <p:cNvGrpSpPr/>
          <p:nvPr/>
        </p:nvGrpSpPr>
        <p:grpSpPr>
          <a:xfrm>
            <a:off x="758507" y="2603862"/>
            <a:ext cx="5920691" cy="3565483"/>
            <a:chOff x="4098364" y="1571764"/>
            <a:chExt cx="7301609" cy="4397082"/>
          </a:xfrm>
        </p:grpSpPr>
        <p:grpSp>
          <p:nvGrpSpPr>
            <p:cNvPr id="55" name="Google Shape;55;p10"/>
            <p:cNvGrpSpPr/>
            <p:nvPr/>
          </p:nvGrpSpPr>
          <p:grpSpPr>
            <a:xfrm>
              <a:off x="4910815" y="1571764"/>
              <a:ext cx="5616422" cy="3644404"/>
              <a:chOff x="5769768" y="3217068"/>
              <a:chExt cx="651510" cy="422754"/>
            </a:xfrm>
          </p:grpSpPr>
          <p:sp>
            <p:nvSpPr>
              <p:cNvPr id="56" name="Google Shape;56;p10"/>
              <p:cNvSpPr/>
              <p:nvPr/>
            </p:nvSpPr>
            <p:spPr>
              <a:xfrm>
                <a:off x="5769768" y="3217068"/>
                <a:ext cx="647700" cy="419100"/>
              </a:xfrm>
              <a:custGeom>
                <a:avLst/>
                <a:gdLst/>
                <a:ahLst/>
                <a:cxnLst/>
                <a:rect l="l" t="t" r="r" b="b"/>
                <a:pathLst>
                  <a:path w="647700" h="419100" extrusionOk="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 name="Google Shape;57;p10"/>
              <p:cNvSpPr/>
              <p:nvPr/>
            </p:nvSpPr>
            <p:spPr>
              <a:xfrm>
                <a:off x="5773578" y="3220722"/>
                <a:ext cx="647700" cy="419100"/>
              </a:xfrm>
              <a:custGeom>
                <a:avLst/>
                <a:gdLst/>
                <a:ahLst/>
                <a:cxnLst/>
                <a:rect l="l" t="t" r="r" b="b"/>
                <a:pathLst>
                  <a:path w="647700" h="419100" extrusionOk="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8" name="Google Shape;58;p10"/>
            <p:cNvSpPr/>
            <p:nvPr/>
          </p:nvSpPr>
          <p:spPr>
            <a:xfrm>
              <a:off x="5130280" y="1781416"/>
              <a:ext cx="5163280" cy="3278273"/>
            </a:xfrm>
            <a:custGeom>
              <a:avLst/>
              <a:gdLst/>
              <a:ahLst/>
              <a:cxnLst/>
              <a:rect l="l" t="t" r="r" b="b"/>
              <a:pathLst>
                <a:path w="600075" h="381000" extrusionOk="0">
                  <a:moveTo>
                    <a:pt x="7144" y="7144"/>
                  </a:moveTo>
                  <a:lnTo>
                    <a:pt x="597694" y="7144"/>
                  </a:lnTo>
                  <a:lnTo>
                    <a:pt x="597694" y="376714"/>
                  </a:lnTo>
                  <a:lnTo>
                    <a:pt x="7144" y="376714"/>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10"/>
            <p:cNvSpPr/>
            <p:nvPr/>
          </p:nvSpPr>
          <p:spPr>
            <a:xfrm>
              <a:off x="5210103" y="5108863"/>
              <a:ext cx="4999367" cy="245870"/>
            </a:xfrm>
            <a:custGeom>
              <a:avLst/>
              <a:gdLst/>
              <a:ahLst/>
              <a:cxnLst/>
              <a:rect l="l" t="t" r="r" b="b"/>
              <a:pathLst>
                <a:path w="581025" h="28575" extrusionOk="0">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10"/>
            <p:cNvSpPr/>
            <p:nvPr/>
          </p:nvSpPr>
          <p:spPr>
            <a:xfrm>
              <a:off x="5403495" y="5242756"/>
              <a:ext cx="4589582" cy="81957"/>
            </a:xfrm>
            <a:custGeom>
              <a:avLst/>
              <a:gdLst/>
              <a:ahLst/>
              <a:cxnLst/>
              <a:rect l="l" t="t" r="r" b="b"/>
              <a:pathLst>
                <a:path w="533400" h="120000" extrusionOk="0">
                  <a:moveTo>
                    <a:pt x="538318" y="5805"/>
                  </a:moveTo>
                  <a:lnTo>
                    <a:pt x="3965" y="5805"/>
                  </a:lnTo>
                </a:path>
              </a:pathLst>
            </a:custGeom>
            <a:noFill/>
            <a:ln w="9525" cap="rnd"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 name="Google Shape;61;p10"/>
            <p:cNvSpPr/>
            <p:nvPr/>
          </p:nvSpPr>
          <p:spPr>
            <a:xfrm>
              <a:off x="5469061" y="5201782"/>
              <a:ext cx="4507626" cy="81957"/>
            </a:xfrm>
            <a:custGeom>
              <a:avLst/>
              <a:gdLst/>
              <a:ahLst/>
              <a:cxnLst/>
              <a:rect l="l" t="t" r="r" b="b"/>
              <a:pathLst>
                <a:path w="523875" h="120000" extrusionOk="0">
                  <a:moveTo>
                    <a:pt x="3965" y="5805"/>
                  </a:moveTo>
                  <a:lnTo>
                    <a:pt x="524031" y="5805"/>
                  </a:lnTo>
                </a:path>
              </a:pathLst>
            </a:custGeom>
            <a:noFill/>
            <a:ln w="9525" cap="rnd"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 name="Google Shape;62;p10"/>
            <p:cNvSpPr/>
            <p:nvPr/>
          </p:nvSpPr>
          <p:spPr>
            <a:xfrm>
              <a:off x="5354321" y="5291930"/>
              <a:ext cx="4753496" cy="81957"/>
            </a:xfrm>
            <a:custGeom>
              <a:avLst/>
              <a:gdLst/>
              <a:ahLst/>
              <a:cxnLst/>
              <a:rect l="l" t="t" r="r" b="b"/>
              <a:pathLst>
                <a:path w="552450" h="120000" extrusionOk="0">
                  <a:moveTo>
                    <a:pt x="550701" y="5805"/>
                  </a:moveTo>
                  <a:lnTo>
                    <a:pt x="3965" y="5805"/>
                  </a:lnTo>
                </a:path>
              </a:pathLst>
            </a:custGeom>
            <a:noFill/>
            <a:ln w="9525" cap="rnd"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 name="Google Shape;63;p10"/>
            <p:cNvSpPr/>
            <p:nvPr/>
          </p:nvSpPr>
          <p:spPr>
            <a:xfrm>
              <a:off x="5424729" y="5180579"/>
              <a:ext cx="4343712" cy="81957"/>
            </a:xfrm>
            <a:custGeom>
              <a:avLst/>
              <a:gdLst/>
              <a:ahLst/>
              <a:cxnLst/>
              <a:rect l="l" t="t" r="r" b="b"/>
              <a:pathLst>
                <a:path w="504825" h="120000" extrusionOk="0">
                  <a:moveTo>
                    <a:pt x="1586" y="2322"/>
                  </a:moveTo>
                  <a:lnTo>
                    <a:pt x="511173" y="2322"/>
                  </a:lnTo>
                </a:path>
              </a:pathLst>
            </a:custGeom>
            <a:noFill/>
            <a:ln w="9525" cap="rnd"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 name="Google Shape;64;p10"/>
            <p:cNvSpPr/>
            <p:nvPr/>
          </p:nvSpPr>
          <p:spPr>
            <a:xfrm>
              <a:off x="5269602" y="5117063"/>
              <a:ext cx="4917410" cy="245870"/>
            </a:xfrm>
            <a:custGeom>
              <a:avLst/>
              <a:gdLst/>
              <a:ahLst/>
              <a:cxnLst/>
              <a:rect l="l" t="t" r="r" b="b"/>
              <a:pathLst>
                <a:path w="571500" h="28575" extrusionOk="0">
                  <a:moveTo>
                    <a:pt x="32861" y="7144"/>
                  </a:moveTo>
                  <a:lnTo>
                    <a:pt x="7144" y="26194"/>
                  </a:lnTo>
                  <a:lnTo>
                    <a:pt x="566261" y="26194"/>
                  </a:lnTo>
                  <a:lnTo>
                    <a:pt x="541496" y="7144"/>
                  </a:lnTo>
                  <a:close/>
                </a:path>
              </a:pathLst>
            </a:custGeom>
            <a:solidFill>
              <a:srgbClr val="323334">
                <a:alpha val="55686"/>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 name="Google Shape;65;p10"/>
            <p:cNvSpPr/>
            <p:nvPr/>
          </p:nvSpPr>
          <p:spPr>
            <a:xfrm>
              <a:off x="4105815" y="5559062"/>
              <a:ext cx="7294158" cy="409784"/>
            </a:xfrm>
            <a:custGeom>
              <a:avLst/>
              <a:gdLst/>
              <a:ahLst/>
              <a:cxnLst/>
              <a:rect l="l" t="t" r="r" b="b"/>
              <a:pathLst>
                <a:path w="847725" h="47625" extrusionOk="0">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 name="Google Shape;66;p10"/>
            <p:cNvSpPr/>
            <p:nvPr/>
          </p:nvSpPr>
          <p:spPr>
            <a:xfrm>
              <a:off x="4098364" y="5051498"/>
              <a:ext cx="7294158" cy="655655"/>
            </a:xfrm>
            <a:custGeom>
              <a:avLst/>
              <a:gdLst/>
              <a:ahLst/>
              <a:cxnLst/>
              <a:rect l="l" t="t" r="r" b="b"/>
              <a:pathLst>
                <a:path w="847725" h="76200" extrusionOk="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10"/>
            <p:cNvSpPr/>
            <p:nvPr/>
          </p:nvSpPr>
          <p:spPr>
            <a:xfrm>
              <a:off x="6803481" y="5354734"/>
              <a:ext cx="1868616" cy="245870"/>
            </a:xfrm>
            <a:custGeom>
              <a:avLst/>
              <a:gdLst/>
              <a:ahLst/>
              <a:cxnLst/>
              <a:rect l="l" t="t" r="r" b="b"/>
              <a:pathLst>
                <a:path w="209550" h="28575" extrusionOk="0">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10"/>
            <p:cNvSpPr/>
            <p:nvPr/>
          </p:nvSpPr>
          <p:spPr>
            <a:xfrm>
              <a:off x="5179454" y="5125255"/>
              <a:ext cx="4917410" cy="245870"/>
            </a:xfrm>
            <a:custGeom>
              <a:avLst/>
              <a:gdLst/>
              <a:ahLst/>
              <a:cxnLst/>
              <a:rect l="l" t="t" r="r" b="b"/>
              <a:pathLst>
                <a:path w="571500" h="28575" extrusionOk="0">
                  <a:moveTo>
                    <a:pt x="566261" y="30004"/>
                  </a:moveTo>
                  <a:lnTo>
                    <a:pt x="7144" y="30004"/>
                  </a:lnTo>
                  <a:lnTo>
                    <a:pt x="28099" y="7144"/>
                  </a:lnTo>
                  <a:lnTo>
                    <a:pt x="543401" y="7144"/>
                  </a:lnTo>
                  <a:close/>
                </a:path>
              </a:pathLst>
            </a:custGeom>
            <a:solidFill>
              <a:srgbClr val="575A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10"/>
            <p:cNvSpPr/>
            <p:nvPr/>
          </p:nvSpPr>
          <p:spPr>
            <a:xfrm>
              <a:off x="5146671" y="5125255"/>
              <a:ext cx="4917410" cy="245870"/>
            </a:xfrm>
            <a:custGeom>
              <a:avLst/>
              <a:gdLst/>
              <a:ahLst/>
              <a:cxnLst/>
              <a:rect l="l" t="t" r="r" b="b"/>
              <a:pathLst>
                <a:path w="571500" h="28575" extrusionOk="0">
                  <a:moveTo>
                    <a:pt x="571024" y="30004"/>
                  </a:moveTo>
                  <a:lnTo>
                    <a:pt x="7144" y="30004"/>
                  </a:lnTo>
                  <a:lnTo>
                    <a:pt x="28099" y="7144"/>
                  </a:lnTo>
                  <a:lnTo>
                    <a:pt x="548164" y="7144"/>
                  </a:lnTo>
                  <a:close/>
                </a:path>
              </a:pathLst>
            </a:custGeom>
            <a:solidFill>
              <a:srgbClr val="575A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10"/>
            <p:cNvSpPr/>
            <p:nvPr/>
          </p:nvSpPr>
          <p:spPr>
            <a:xfrm>
              <a:off x="7022398" y="1844838"/>
              <a:ext cx="3271162" cy="3198464"/>
            </a:xfrm>
            <a:custGeom>
              <a:avLst/>
              <a:gdLst/>
              <a:ahLst/>
              <a:cxnLst/>
              <a:rect l="l" t="t" r="r" b="b"/>
              <a:pathLst>
                <a:path w="3976489" h="4035268" extrusionOk="0">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71" name="Google Shape;71;p10"/>
            <p:cNvGrpSpPr/>
            <p:nvPr/>
          </p:nvGrpSpPr>
          <p:grpSpPr>
            <a:xfrm>
              <a:off x="5370712" y="5206368"/>
              <a:ext cx="4572000" cy="149296"/>
              <a:chOff x="5370712" y="5206368"/>
              <a:chExt cx="4572000" cy="149296"/>
            </a:xfrm>
          </p:grpSpPr>
          <p:sp>
            <p:nvSpPr>
              <p:cNvPr id="72" name="Google Shape;72;p10"/>
              <p:cNvSpPr/>
              <p:nvPr/>
            </p:nvSpPr>
            <p:spPr>
              <a:xfrm>
                <a:off x="5370712" y="5337376"/>
                <a:ext cx="457200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3" name="Google Shape;73;p10"/>
              <p:cNvSpPr/>
              <p:nvPr/>
            </p:nvSpPr>
            <p:spPr>
              <a:xfrm>
                <a:off x="5416432" y="5293706"/>
                <a:ext cx="448056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4" name="Google Shape;74;p10"/>
              <p:cNvSpPr/>
              <p:nvPr/>
            </p:nvSpPr>
            <p:spPr>
              <a:xfrm>
                <a:off x="5462152" y="5250037"/>
                <a:ext cx="438912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0"/>
              <p:cNvSpPr/>
              <p:nvPr/>
            </p:nvSpPr>
            <p:spPr>
              <a:xfrm>
                <a:off x="5507872" y="5206368"/>
                <a:ext cx="429768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76" name="Google Shape;76;p10"/>
            <p:cNvGrpSpPr/>
            <p:nvPr/>
          </p:nvGrpSpPr>
          <p:grpSpPr>
            <a:xfrm>
              <a:off x="7661590" y="1698465"/>
              <a:ext cx="114873" cy="114873"/>
              <a:chOff x="7627525" y="1132589"/>
              <a:chExt cx="234846" cy="234846"/>
            </a:xfrm>
          </p:grpSpPr>
          <p:sp>
            <p:nvSpPr>
              <p:cNvPr id="77" name="Google Shape;77;p10"/>
              <p:cNvSpPr/>
              <p:nvPr/>
            </p:nvSpPr>
            <p:spPr>
              <a:xfrm>
                <a:off x="7627525" y="1132589"/>
                <a:ext cx="234846" cy="234846"/>
              </a:xfrm>
              <a:prstGeom prst="ellipse">
                <a:avLst/>
              </a:prstGeom>
              <a:solidFill>
                <a:srgbClr val="7F7F7F">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8" name="Google Shape;78;p10"/>
              <p:cNvSpPr/>
              <p:nvPr/>
            </p:nvSpPr>
            <p:spPr>
              <a:xfrm>
                <a:off x="7656971" y="1162035"/>
                <a:ext cx="175955" cy="175955"/>
              </a:xfrm>
              <a:prstGeom prst="ellipse">
                <a:avLst/>
              </a:prstGeom>
              <a:solidFill>
                <a:srgbClr val="7F7F7F">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0"/>
              <p:cNvSpPr/>
              <p:nvPr/>
            </p:nvSpPr>
            <p:spPr>
              <a:xfrm>
                <a:off x="7683825" y="1188889"/>
                <a:ext cx="122247" cy="122247"/>
              </a:xfrm>
              <a:prstGeom prst="ellipse">
                <a:avLst/>
              </a:prstGeom>
              <a:solidFill>
                <a:srgbClr val="7F7F7F">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0"/>
            <p:cNvSpPr/>
            <p:nvPr/>
          </p:nvSpPr>
          <p:spPr>
            <a:xfrm>
              <a:off x="7370377" y="5752599"/>
              <a:ext cx="748642" cy="88504"/>
            </a:xfrm>
            <a:prstGeom prst="roundRect">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0"/>
            <p:cNvSpPr/>
            <p:nvPr/>
          </p:nvSpPr>
          <p:spPr>
            <a:xfrm>
              <a:off x="7133919" y="5752598"/>
              <a:ext cx="101303" cy="101303"/>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2" name="Google Shape;82;p10"/>
          <p:cNvSpPr>
            <a:spLocks noGrp="1"/>
          </p:cNvSpPr>
          <p:nvPr>
            <p:ph type="pic" idx="2"/>
          </p:nvPr>
        </p:nvSpPr>
        <p:spPr>
          <a:xfrm>
            <a:off x="1619684" y="2798339"/>
            <a:ext cx="4140889" cy="2612234"/>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cs.google.com/document/d/1Z3mP5loE8gpcdw7demSttCnpLfKLmf622tpoLxcyl-o/edit?usp=share_lin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docs.google.com/document/d/1Z3mP5loE8gpcdw7demSttCnpLfKLmf622tpoLxcyl-o/edit?usp=share_link" TargetMode="Externa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19.png"/><Relationship Id="rId4" Type="http://schemas.openxmlformats.org/officeDocument/2006/relationships/image" Target="../media/image30.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docs.google.com/document/d/1c7mtthgOwYmB9osn0Dy_9p-uxYaMTd35KHYfA7NjaP8/edit?usp=share_link" TargetMode="External"/><Relationship Id="rId3" Type="http://schemas.openxmlformats.org/officeDocument/2006/relationships/image" Target="../media/image1.png"/><Relationship Id="rId7" Type="http://schemas.openxmlformats.org/officeDocument/2006/relationships/hyperlink" Target="https://docs.google.com/document/d/1qhbbURGk-h4LkoLZAyATUig15kULQU52hPuFNzdFLZk/edit?usp=share_link"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docs.google.com/document/d/1Z3mP5loE8gpcdw7demSttCnpLfKLmf622tpoLxcyl-o/edit?usp=sharing" TargetMode="External"/><Relationship Id="rId5" Type="http://schemas.openxmlformats.org/officeDocument/2006/relationships/hyperlink" Target="https://github.com/dotnet-architecture/eShopOnContainers" TargetMode="External"/><Relationship Id="rId4" Type="http://schemas.openxmlformats.org/officeDocument/2006/relationships/hyperlink" Target="https://github.com/nirarad/rafael-ness-bootcamp/tree/ofri-shapir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p:nvPr/>
        </p:nvSpPr>
        <p:spPr>
          <a:xfrm>
            <a:off x="0" y="510363"/>
            <a:ext cx="12191999" cy="2068353"/>
          </a:xfrm>
          <a:prstGeom prst="rect">
            <a:avLst/>
          </a:prstGeom>
          <a:gradFill>
            <a:gsLst>
              <a:gs pos="0">
                <a:srgbClr val="00BDFB">
                  <a:alpha val="77647"/>
                </a:srgbClr>
              </a:gs>
              <a:gs pos="27000">
                <a:srgbClr val="00BDFB">
                  <a:alpha val="51764"/>
                </a:srgbClr>
              </a:gs>
              <a:gs pos="86000">
                <a:srgbClr val="00BDFB">
                  <a:alpha val="0"/>
                </a:srgbClr>
              </a:gs>
              <a:gs pos="100000">
                <a:srgbClr val="00BDFB">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4" name="Google Shape;114;p22"/>
          <p:cNvSpPr txBox="1"/>
          <p:nvPr/>
        </p:nvSpPr>
        <p:spPr>
          <a:xfrm>
            <a:off x="618977" y="575194"/>
            <a:ext cx="8985376" cy="196973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5400" b="1" i="0" u="none" strike="noStrike" cap="none" dirty="0">
                <a:solidFill>
                  <a:srgbClr val="002060"/>
                </a:solidFill>
                <a:latin typeface="Calibri" panose="020F0502020204030204" pitchFamily="34" charset="0"/>
                <a:ea typeface="Calibri" panose="020F0502020204030204" pitchFamily="34" charset="0"/>
                <a:cs typeface="Calibri" panose="020F0502020204030204" pitchFamily="34" charset="0"/>
                <a:sym typeface="Arial"/>
              </a:rPr>
              <a:t>QA – Final Project </a:t>
            </a:r>
          </a:p>
          <a:p>
            <a:pPr marL="0" marR="0" lvl="0" indent="0" algn="l" rtl="0">
              <a:spcBef>
                <a:spcPts val="0"/>
              </a:spcBef>
              <a:spcAft>
                <a:spcPts val="0"/>
              </a:spcAft>
              <a:buNone/>
            </a:pPr>
            <a:r>
              <a:rPr lang="en-US" sz="5400" b="1" i="0" u="none" strike="noStrike" cap="none" dirty="0">
                <a:solidFill>
                  <a:srgbClr val="002060"/>
                </a:solidFill>
                <a:latin typeface="Calibri" panose="020F0502020204030204" pitchFamily="34" charset="0"/>
                <a:ea typeface="Calibri" panose="020F0502020204030204" pitchFamily="34" charset="0"/>
                <a:cs typeface="Calibri" panose="020F0502020204030204" pitchFamily="34" charset="0"/>
                <a:sym typeface="Arial"/>
              </a:rPr>
              <a:t>Ofri Shapira</a:t>
            </a:r>
          </a:p>
          <a:p>
            <a:pPr marL="0" marR="0" lvl="0" indent="0" algn="l" rtl="0">
              <a:spcBef>
                <a:spcPts val="0"/>
              </a:spcBef>
              <a:spcAft>
                <a:spcPts val="0"/>
              </a:spcAft>
              <a:buNone/>
            </a:pPr>
            <a:endParaRPr lang="en-IL" dirty="0"/>
          </a:p>
        </p:txBody>
      </p:sp>
      <p:sp>
        <p:nvSpPr>
          <p:cNvPr id="115" name="Google Shape;115;p22"/>
          <p:cNvSpPr txBox="1"/>
          <p:nvPr/>
        </p:nvSpPr>
        <p:spPr>
          <a:xfrm>
            <a:off x="943970" y="6095625"/>
            <a:ext cx="4496327" cy="55399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800">
                <a:solidFill>
                  <a:srgbClr val="262626"/>
                </a:solidFill>
                <a:latin typeface="Arial"/>
                <a:ea typeface="Arial"/>
                <a:cs typeface="Arial"/>
                <a:sym typeface="Arial"/>
              </a:rPr>
              <a:t>eShopOnContainers </a:t>
            </a:r>
            <a:r>
              <a:rPr lang="en-US" sz="1100">
                <a:solidFill>
                  <a:srgbClr val="262626"/>
                </a:solidFill>
                <a:latin typeface="Arial"/>
                <a:ea typeface="Arial"/>
                <a:cs typeface="Arial"/>
                <a:sym typeface="Arial"/>
              </a:rPr>
              <a:t>by Microsoft</a:t>
            </a:r>
            <a:endParaRPr/>
          </a:p>
          <a:p>
            <a:pPr marL="0" marR="0" lvl="0" indent="0" algn="l" rtl="0">
              <a:spcBef>
                <a:spcPts val="0"/>
              </a:spcBef>
              <a:spcAft>
                <a:spcPts val="0"/>
              </a:spcAft>
              <a:buNone/>
            </a:pPr>
            <a:r>
              <a:rPr lang="en-US" sz="1200" i="1">
                <a:solidFill>
                  <a:srgbClr val="002060"/>
                </a:solidFill>
                <a:latin typeface="Arial"/>
                <a:ea typeface="Arial"/>
                <a:cs typeface="Arial"/>
                <a:sym typeface="Arial"/>
              </a:rPr>
              <a:t>https://github.com/dotnet-architecture/eShopOnContainers</a:t>
            </a:r>
            <a:endParaRPr sz="1200" i="1">
              <a:solidFill>
                <a:srgbClr val="002060"/>
              </a:solidFill>
              <a:latin typeface="Arial"/>
              <a:ea typeface="Arial"/>
              <a:cs typeface="Arial"/>
              <a:sym typeface="Arial"/>
            </a:endParaRPr>
          </a:p>
        </p:txBody>
      </p:sp>
      <p:pic>
        <p:nvPicPr>
          <p:cNvPr id="116" name="Google Shape;116;p22" descr="Ness - Logos | Corum Group"/>
          <p:cNvPicPr preferRelativeResize="0"/>
          <p:nvPr/>
        </p:nvPicPr>
        <p:blipFill rotWithShape="1">
          <a:blip r:embed="rId3">
            <a:alphaModFix/>
          </a:blip>
          <a:srcRect/>
          <a:stretch/>
        </p:blipFill>
        <p:spPr>
          <a:xfrm>
            <a:off x="9906220" y="947043"/>
            <a:ext cx="2452064" cy="1226032"/>
          </a:xfrm>
          <a:prstGeom prst="rect">
            <a:avLst/>
          </a:prstGeom>
          <a:noFill/>
          <a:ln>
            <a:noFill/>
          </a:ln>
        </p:spPr>
      </p:pic>
      <p:grpSp>
        <p:nvGrpSpPr>
          <p:cNvPr id="117" name="Google Shape;117;p22"/>
          <p:cNvGrpSpPr/>
          <p:nvPr/>
        </p:nvGrpSpPr>
        <p:grpSpPr>
          <a:xfrm>
            <a:off x="769234" y="2967717"/>
            <a:ext cx="4539748" cy="3031844"/>
            <a:chOff x="271089" y="3429000"/>
            <a:chExt cx="4539748" cy="3031844"/>
          </a:xfrm>
        </p:grpSpPr>
        <p:grpSp>
          <p:nvGrpSpPr>
            <p:cNvPr id="118" name="Google Shape;118;p22"/>
            <p:cNvGrpSpPr/>
            <p:nvPr/>
          </p:nvGrpSpPr>
          <p:grpSpPr>
            <a:xfrm>
              <a:off x="271089" y="3429000"/>
              <a:ext cx="4539748" cy="3031844"/>
              <a:chOff x="4098364" y="1571764"/>
              <a:chExt cx="7301609" cy="4397082"/>
            </a:xfrm>
          </p:grpSpPr>
          <p:grpSp>
            <p:nvGrpSpPr>
              <p:cNvPr id="119" name="Google Shape;119;p22"/>
              <p:cNvGrpSpPr/>
              <p:nvPr/>
            </p:nvGrpSpPr>
            <p:grpSpPr>
              <a:xfrm>
                <a:off x="4910815" y="1571764"/>
                <a:ext cx="5616422" cy="3644404"/>
                <a:chOff x="5769768" y="3217068"/>
                <a:chExt cx="651510" cy="422754"/>
              </a:xfrm>
            </p:grpSpPr>
            <p:sp>
              <p:nvSpPr>
                <p:cNvPr id="120" name="Google Shape;120;p22"/>
                <p:cNvSpPr/>
                <p:nvPr/>
              </p:nvSpPr>
              <p:spPr>
                <a:xfrm>
                  <a:off x="5769768" y="3217068"/>
                  <a:ext cx="647700" cy="419100"/>
                </a:xfrm>
                <a:custGeom>
                  <a:avLst/>
                  <a:gdLst/>
                  <a:ahLst/>
                  <a:cxnLst/>
                  <a:rect l="l" t="t" r="r" b="b"/>
                  <a:pathLst>
                    <a:path w="647700" h="419100" extrusionOk="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22"/>
                <p:cNvSpPr/>
                <p:nvPr/>
              </p:nvSpPr>
              <p:spPr>
                <a:xfrm>
                  <a:off x="5773578" y="3220722"/>
                  <a:ext cx="647700" cy="419100"/>
                </a:xfrm>
                <a:custGeom>
                  <a:avLst/>
                  <a:gdLst/>
                  <a:ahLst/>
                  <a:cxnLst/>
                  <a:rect l="l" t="t" r="r" b="b"/>
                  <a:pathLst>
                    <a:path w="647700" h="419100" extrusionOk="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22" name="Google Shape;122;p22"/>
              <p:cNvSpPr/>
              <p:nvPr/>
            </p:nvSpPr>
            <p:spPr>
              <a:xfrm>
                <a:off x="5130280" y="1781416"/>
                <a:ext cx="5163280" cy="3278273"/>
              </a:xfrm>
              <a:custGeom>
                <a:avLst/>
                <a:gdLst/>
                <a:ahLst/>
                <a:cxnLst/>
                <a:rect l="l" t="t" r="r" b="b"/>
                <a:pathLst>
                  <a:path w="600075" h="381000" extrusionOk="0">
                    <a:moveTo>
                      <a:pt x="7144" y="7144"/>
                    </a:moveTo>
                    <a:lnTo>
                      <a:pt x="597694" y="7144"/>
                    </a:lnTo>
                    <a:lnTo>
                      <a:pt x="597694" y="376714"/>
                    </a:lnTo>
                    <a:lnTo>
                      <a:pt x="7144" y="376714"/>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22"/>
              <p:cNvSpPr/>
              <p:nvPr/>
            </p:nvSpPr>
            <p:spPr>
              <a:xfrm>
                <a:off x="5210103" y="5108863"/>
                <a:ext cx="4999367" cy="245870"/>
              </a:xfrm>
              <a:custGeom>
                <a:avLst/>
                <a:gdLst/>
                <a:ahLst/>
                <a:cxnLst/>
                <a:rect l="l" t="t" r="r" b="b"/>
                <a:pathLst>
                  <a:path w="581025" h="28575" extrusionOk="0">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22"/>
              <p:cNvSpPr/>
              <p:nvPr/>
            </p:nvSpPr>
            <p:spPr>
              <a:xfrm>
                <a:off x="5403495" y="5242756"/>
                <a:ext cx="4589582" cy="81957"/>
              </a:xfrm>
              <a:custGeom>
                <a:avLst/>
                <a:gdLst/>
                <a:ahLst/>
                <a:cxnLst/>
                <a:rect l="l" t="t" r="r" b="b"/>
                <a:pathLst>
                  <a:path w="533400" h="120000" extrusionOk="0">
                    <a:moveTo>
                      <a:pt x="538318" y="5805"/>
                    </a:moveTo>
                    <a:lnTo>
                      <a:pt x="3965" y="5805"/>
                    </a:lnTo>
                  </a:path>
                </a:pathLst>
              </a:custGeom>
              <a:noFill/>
              <a:ln w="9525" cap="rnd"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22"/>
              <p:cNvSpPr/>
              <p:nvPr/>
            </p:nvSpPr>
            <p:spPr>
              <a:xfrm>
                <a:off x="5469061" y="5201782"/>
                <a:ext cx="4507626" cy="81957"/>
              </a:xfrm>
              <a:custGeom>
                <a:avLst/>
                <a:gdLst/>
                <a:ahLst/>
                <a:cxnLst/>
                <a:rect l="l" t="t" r="r" b="b"/>
                <a:pathLst>
                  <a:path w="523875" h="120000" extrusionOk="0">
                    <a:moveTo>
                      <a:pt x="3965" y="5805"/>
                    </a:moveTo>
                    <a:lnTo>
                      <a:pt x="524031" y="5805"/>
                    </a:lnTo>
                  </a:path>
                </a:pathLst>
              </a:custGeom>
              <a:noFill/>
              <a:ln w="9525" cap="rnd"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22"/>
              <p:cNvSpPr/>
              <p:nvPr/>
            </p:nvSpPr>
            <p:spPr>
              <a:xfrm>
                <a:off x="5354321" y="5291930"/>
                <a:ext cx="4753496" cy="81957"/>
              </a:xfrm>
              <a:custGeom>
                <a:avLst/>
                <a:gdLst/>
                <a:ahLst/>
                <a:cxnLst/>
                <a:rect l="l" t="t" r="r" b="b"/>
                <a:pathLst>
                  <a:path w="552450" h="120000" extrusionOk="0">
                    <a:moveTo>
                      <a:pt x="550701" y="5805"/>
                    </a:moveTo>
                    <a:lnTo>
                      <a:pt x="3965" y="5805"/>
                    </a:lnTo>
                  </a:path>
                </a:pathLst>
              </a:custGeom>
              <a:noFill/>
              <a:ln w="9525" cap="rnd"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22"/>
              <p:cNvSpPr/>
              <p:nvPr/>
            </p:nvSpPr>
            <p:spPr>
              <a:xfrm>
                <a:off x="5424729" y="5180579"/>
                <a:ext cx="4343712" cy="81957"/>
              </a:xfrm>
              <a:custGeom>
                <a:avLst/>
                <a:gdLst/>
                <a:ahLst/>
                <a:cxnLst/>
                <a:rect l="l" t="t" r="r" b="b"/>
                <a:pathLst>
                  <a:path w="504825" h="120000" extrusionOk="0">
                    <a:moveTo>
                      <a:pt x="1586" y="2322"/>
                    </a:moveTo>
                    <a:lnTo>
                      <a:pt x="511173" y="2322"/>
                    </a:lnTo>
                  </a:path>
                </a:pathLst>
              </a:custGeom>
              <a:noFill/>
              <a:ln w="9525" cap="rnd"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22"/>
              <p:cNvSpPr/>
              <p:nvPr/>
            </p:nvSpPr>
            <p:spPr>
              <a:xfrm>
                <a:off x="5269602" y="5117063"/>
                <a:ext cx="4917410" cy="245870"/>
              </a:xfrm>
              <a:custGeom>
                <a:avLst/>
                <a:gdLst/>
                <a:ahLst/>
                <a:cxnLst/>
                <a:rect l="l" t="t" r="r" b="b"/>
                <a:pathLst>
                  <a:path w="571500" h="28575" extrusionOk="0">
                    <a:moveTo>
                      <a:pt x="32861" y="7144"/>
                    </a:moveTo>
                    <a:lnTo>
                      <a:pt x="7144" y="26194"/>
                    </a:lnTo>
                    <a:lnTo>
                      <a:pt x="566261" y="26194"/>
                    </a:lnTo>
                    <a:lnTo>
                      <a:pt x="541496" y="7144"/>
                    </a:lnTo>
                    <a:close/>
                  </a:path>
                </a:pathLst>
              </a:custGeom>
              <a:solidFill>
                <a:srgbClr val="323334">
                  <a:alpha val="55686"/>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22"/>
              <p:cNvSpPr/>
              <p:nvPr/>
            </p:nvSpPr>
            <p:spPr>
              <a:xfrm>
                <a:off x="4105815" y="5559062"/>
                <a:ext cx="7294158" cy="409784"/>
              </a:xfrm>
              <a:custGeom>
                <a:avLst/>
                <a:gdLst/>
                <a:ahLst/>
                <a:cxnLst/>
                <a:rect l="l" t="t" r="r" b="b"/>
                <a:pathLst>
                  <a:path w="847725" h="47625" extrusionOk="0">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22"/>
              <p:cNvSpPr/>
              <p:nvPr/>
            </p:nvSpPr>
            <p:spPr>
              <a:xfrm>
                <a:off x="4098364" y="5051498"/>
                <a:ext cx="7294158" cy="655655"/>
              </a:xfrm>
              <a:custGeom>
                <a:avLst/>
                <a:gdLst/>
                <a:ahLst/>
                <a:cxnLst/>
                <a:rect l="l" t="t" r="r" b="b"/>
                <a:pathLst>
                  <a:path w="847725" h="76200" extrusionOk="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22"/>
              <p:cNvSpPr/>
              <p:nvPr/>
            </p:nvSpPr>
            <p:spPr>
              <a:xfrm>
                <a:off x="6803481" y="5354734"/>
                <a:ext cx="1868616" cy="245870"/>
              </a:xfrm>
              <a:custGeom>
                <a:avLst/>
                <a:gdLst/>
                <a:ahLst/>
                <a:cxnLst/>
                <a:rect l="l" t="t" r="r" b="b"/>
                <a:pathLst>
                  <a:path w="209550" h="28575" extrusionOk="0">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22"/>
              <p:cNvSpPr/>
              <p:nvPr/>
            </p:nvSpPr>
            <p:spPr>
              <a:xfrm>
                <a:off x="5179454" y="5125255"/>
                <a:ext cx="4917410" cy="245870"/>
              </a:xfrm>
              <a:custGeom>
                <a:avLst/>
                <a:gdLst/>
                <a:ahLst/>
                <a:cxnLst/>
                <a:rect l="l" t="t" r="r" b="b"/>
                <a:pathLst>
                  <a:path w="571500" h="28575" extrusionOk="0">
                    <a:moveTo>
                      <a:pt x="566261" y="30004"/>
                    </a:moveTo>
                    <a:lnTo>
                      <a:pt x="7144" y="30004"/>
                    </a:lnTo>
                    <a:lnTo>
                      <a:pt x="28099" y="7144"/>
                    </a:lnTo>
                    <a:lnTo>
                      <a:pt x="543401" y="7144"/>
                    </a:lnTo>
                    <a:close/>
                  </a:path>
                </a:pathLst>
              </a:custGeom>
              <a:solidFill>
                <a:srgbClr val="575A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p22"/>
              <p:cNvSpPr/>
              <p:nvPr/>
            </p:nvSpPr>
            <p:spPr>
              <a:xfrm>
                <a:off x="5146671" y="5125255"/>
                <a:ext cx="4917410" cy="245870"/>
              </a:xfrm>
              <a:custGeom>
                <a:avLst/>
                <a:gdLst/>
                <a:ahLst/>
                <a:cxnLst/>
                <a:rect l="l" t="t" r="r" b="b"/>
                <a:pathLst>
                  <a:path w="571500" h="28575" extrusionOk="0">
                    <a:moveTo>
                      <a:pt x="571024" y="30004"/>
                    </a:moveTo>
                    <a:lnTo>
                      <a:pt x="7144" y="30004"/>
                    </a:lnTo>
                    <a:lnTo>
                      <a:pt x="28099" y="7144"/>
                    </a:lnTo>
                    <a:lnTo>
                      <a:pt x="548164" y="7144"/>
                    </a:lnTo>
                    <a:close/>
                  </a:path>
                </a:pathLst>
              </a:custGeom>
              <a:solidFill>
                <a:srgbClr val="575A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22"/>
              <p:cNvSpPr/>
              <p:nvPr/>
            </p:nvSpPr>
            <p:spPr>
              <a:xfrm>
                <a:off x="7022398" y="1844838"/>
                <a:ext cx="3271162" cy="3198464"/>
              </a:xfrm>
              <a:custGeom>
                <a:avLst/>
                <a:gdLst/>
                <a:ahLst/>
                <a:cxnLst/>
                <a:rect l="l" t="t" r="r" b="b"/>
                <a:pathLst>
                  <a:path w="3976489" h="4035268" extrusionOk="0">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35" name="Google Shape;135;p22"/>
              <p:cNvGrpSpPr/>
              <p:nvPr/>
            </p:nvGrpSpPr>
            <p:grpSpPr>
              <a:xfrm>
                <a:off x="5370712" y="5206368"/>
                <a:ext cx="4572000" cy="149296"/>
                <a:chOff x="5370712" y="5206368"/>
                <a:chExt cx="4572000" cy="149296"/>
              </a:xfrm>
            </p:grpSpPr>
            <p:sp>
              <p:nvSpPr>
                <p:cNvPr id="136" name="Google Shape;136;p22"/>
                <p:cNvSpPr/>
                <p:nvPr/>
              </p:nvSpPr>
              <p:spPr>
                <a:xfrm>
                  <a:off x="5370712" y="5337376"/>
                  <a:ext cx="457200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7" name="Google Shape;137;p22"/>
                <p:cNvSpPr/>
                <p:nvPr/>
              </p:nvSpPr>
              <p:spPr>
                <a:xfrm>
                  <a:off x="5416432" y="5293706"/>
                  <a:ext cx="448056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8" name="Google Shape;138;p22"/>
                <p:cNvSpPr/>
                <p:nvPr/>
              </p:nvSpPr>
              <p:spPr>
                <a:xfrm>
                  <a:off x="5462152" y="5250037"/>
                  <a:ext cx="438912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9" name="Google Shape;139;p22"/>
                <p:cNvSpPr/>
                <p:nvPr/>
              </p:nvSpPr>
              <p:spPr>
                <a:xfrm>
                  <a:off x="5507872" y="5206368"/>
                  <a:ext cx="429768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40" name="Google Shape;140;p22"/>
              <p:cNvGrpSpPr/>
              <p:nvPr/>
            </p:nvGrpSpPr>
            <p:grpSpPr>
              <a:xfrm>
                <a:off x="7661590" y="1698465"/>
                <a:ext cx="114873" cy="114873"/>
                <a:chOff x="7627525" y="1132589"/>
                <a:chExt cx="234846" cy="234846"/>
              </a:xfrm>
            </p:grpSpPr>
            <p:sp>
              <p:nvSpPr>
                <p:cNvPr id="141" name="Google Shape;141;p22"/>
                <p:cNvSpPr/>
                <p:nvPr/>
              </p:nvSpPr>
              <p:spPr>
                <a:xfrm>
                  <a:off x="7627525" y="1132589"/>
                  <a:ext cx="234846" cy="234846"/>
                </a:xfrm>
                <a:prstGeom prst="ellipse">
                  <a:avLst/>
                </a:prstGeom>
                <a:solidFill>
                  <a:srgbClr val="7F7F7F">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2" name="Google Shape;142;p22"/>
                <p:cNvSpPr/>
                <p:nvPr/>
              </p:nvSpPr>
              <p:spPr>
                <a:xfrm>
                  <a:off x="7656971" y="1162035"/>
                  <a:ext cx="175955" cy="175955"/>
                </a:xfrm>
                <a:prstGeom prst="ellipse">
                  <a:avLst/>
                </a:prstGeom>
                <a:solidFill>
                  <a:srgbClr val="7F7F7F">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3" name="Google Shape;143;p22"/>
                <p:cNvSpPr/>
                <p:nvPr/>
              </p:nvSpPr>
              <p:spPr>
                <a:xfrm>
                  <a:off x="7683825" y="1188889"/>
                  <a:ext cx="122247" cy="122247"/>
                </a:xfrm>
                <a:prstGeom prst="ellipse">
                  <a:avLst/>
                </a:prstGeom>
                <a:solidFill>
                  <a:srgbClr val="7F7F7F">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44" name="Google Shape;144;p22"/>
              <p:cNvSpPr/>
              <p:nvPr/>
            </p:nvSpPr>
            <p:spPr>
              <a:xfrm>
                <a:off x="7370377" y="5752599"/>
                <a:ext cx="748642" cy="88504"/>
              </a:xfrm>
              <a:prstGeom prst="roundRect">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 name="Google Shape;145;p22"/>
              <p:cNvSpPr/>
              <p:nvPr/>
            </p:nvSpPr>
            <p:spPr>
              <a:xfrm>
                <a:off x="7133919" y="5752598"/>
                <a:ext cx="101303" cy="101303"/>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146" name="Google Shape;146;p22"/>
            <p:cNvPicPr preferRelativeResize="0"/>
            <p:nvPr/>
          </p:nvPicPr>
          <p:blipFill rotWithShape="1">
            <a:blip r:embed="rId4">
              <a:alphaModFix/>
            </a:blip>
            <a:srcRect t="1376" b="26920"/>
            <a:stretch/>
          </p:blipFill>
          <p:spPr>
            <a:xfrm>
              <a:off x="957676" y="3623480"/>
              <a:ext cx="3140807" cy="2132562"/>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pSp>
        <p:nvGrpSpPr>
          <p:cNvPr id="158" name="Google Shape;158;p24"/>
          <p:cNvGrpSpPr/>
          <p:nvPr/>
        </p:nvGrpSpPr>
        <p:grpSpPr>
          <a:xfrm>
            <a:off x="632871" y="1961148"/>
            <a:ext cx="10926257" cy="4680284"/>
            <a:chOff x="169372" y="1808638"/>
            <a:chExt cx="11693057" cy="4772763"/>
          </a:xfrm>
        </p:grpSpPr>
        <p:sp>
          <p:nvSpPr>
            <p:cNvPr id="159" name="Google Shape;159;p24"/>
            <p:cNvSpPr/>
            <p:nvPr/>
          </p:nvSpPr>
          <p:spPr>
            <a:xfrm>
              <a:off x="2788431" y="2172724"/>
              <a:ext cx="4217625" cy="3200400"/>
            </a:xfrm>
            <a:prstGeom prst="roundRect">
              <a:avLst>
                <a:gd name="adj" fmla="val 16667"/>
              </a:avLst>
            </a:prstGeom>
            <a:noFill/>
            <a:ln w="47625" cap="flat" cmpd="sng">
              <a:solidFill>
                <a:srgbClr val="05B05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60" name="Google Shape;160;p24"/>
            <p:cNvGrpSpPr/>
            <p:nvPr/>
          </p:nvGrpSpPr>
          <p:grpSpPr>
            <a:xfrm>
              <a:off x="3270355" y="3935694"/>
              <a:ext cx="1593996" cy="1218236"/>
              <a:chOff x="918762" y="1529273"/>
              <a:chExt cx="1834745" cy="1385873"/>
            </a:xfrm>
          </p:grpSpPr>
          <p:grpSp>
            <p:nvGrpSpPr>
              <p:cNvPr id="161" name="Google Shape;161;p24"/>
              <p:cNvGrpSpPr/>
              <p:nvPr/>
            </p:nvGrpSpPr>
            <p:grpSpPr>
              <a:xfrm>
                <a:off x="1040827" y="1529273"/>
                <a:ext cx="1604599" cy="1126451"/>
                <a:chOff x="2015558" y="880076"/>
                <a:chExt cx="1177445" cy="720000"/>
              </a:xfrm>
            </p:grpSpPr>
            <p:sp>
              <p:nvSpPr>
                <p:cNvPr id="162" name="Google Shape;162;p24"/>
                <p:cNvSpPr/>
                <p:nvPr/>
              </p:nvSpPr>
              <p:spPr>
                <a:xfrm>
                  <a:off x="2079322" y="989556"/>
                  <a:ext cx="1039660" cy="501041"/>
                </a:xfrm>
                <a:prstGeom prst="rect">
                  <a:avLst/>
                </a:prstGeom>
                <a:solidFill>
                  <a:srgbClr val="05B050"/>
                </a:solidFill>
                <a:ln w="12700" cap="flat" cmpd="sng">
                  <a:solidFill>
                    <a:srgbClr val="05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4"/>
                <p:cNvSpPr/>
                <p:nvPr/>
              </p:nvSpPr>
              <p:spPr>
                <a:xfrm>
                  <a:off x="2365151" y="1042076"/>
                  <a:ext cx="468000" cy="394151"/>
                </a:xfrm>
                <a:prstGeom prst="hexagon">
                  <a:avLst>
                    <a:gd name="adj" fmla="val 25000"/>
                    <a:gd name="vf" fmla="val 115470"/>
                  </a:avLst>
                </a:prstGeom>
                <a:solidFill>
                  <a:srgbClr val="92D051"/>
                </a:solidFill>
                <a:ln w="12700" cap="flat" cmpd="sng">
                  <a:solidFill>
                    <a:srgbClr val="92D05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4"/>
                <p:cNvSpPr/>
                <p:nvPr/>
              </p:nvSpPr>
              <p:spPr>
                <a:xfrm>
                  <a:off x="3055216" y="880076"/>
                  <a:ext cx="137787" cy="720000"/>
                </a:xfrm>
                <a:prstGeom prst="roundRect">
                  <a:avLst>
                    <a:gd name="adj" fmla="val 16667"/>
                  </a:avLst>
                </a:prstGeom>
                <a:solidFill>
                  <a:srgbClr val="05B050"/>
                </a:solidFill>
                <a:ln w="12700" cap="flat" cmpd="sng">
                  <a:solidFill>
                    <a:srgbClr val="05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5" name="Google Shape;165;p24"/>
                <p:cNvSpPr/>
                <p:nvPr/>
              </p:nvSpPr>
              <p:spPr>
                <a:xfrm>
                  <a:off x="2015558" y="880076"/>
                  <a:ext cx="137787" cy="720000"/>
                </a:xfrm>
                <a:prstGeom prst="roundRect">
                  <a:avLst>
                    <a:gd name="adj" fmla="val 16667"/>
                  </a:avLst>
                </a:prstGeom>
                <a:solidFill>
                  <a:srgbClr val="05B050"/>
                </a:solidFill>
                <a:ln w="12700" cap="flat" cmpd="sng">
                  <a:solidFill>
                    <a:srgbClr val="05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Arial"/>
                    <a:ea typeface="Arial"/>
                    <a:cs typeface="Arial"/>
                    <a:sym typeface="Arial"/>
                  </a:endParaRPr>
                </a:p>
              </p:txBody>
            </p:sp>
          </p:grpSp>
          <p:sp>
            <p:nvSpPr>
              <p:cNvPr id="166" name="Google Shape;166;p24"/>
              <p:cNvSpPr txBox="1"/>
              <p:nvPr/>
            </p:nvSpPr>
            <p:spPr>
              <a:xfrm>
                <a:off x="918762" y="2607369"/>
                <a:ext cx="1834745" cy="307777"/>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400">
                    <a:solidFill>
                      <a:schemeClr val="dk1"/>
                    </a:solidFill>
                    <a:latin typeface="Arial"/>
                    <a:ea typeface="Arial"/>
                    <a:cs typeface="Arial"/>
                    <a:sym typeface="Arial"/>
                  </a:rPr>
                  <a:t>Ordering API</a:t>
                </a:r>
                <a:endParaRPr sz="1400">
                  <a:solidFill>
                    <a:schemeClr val="dk1"/>
                  </a:solidFill>
                  <a:latin typeface="Arial"/>
                  <a:ea typeface="Arial"/>
                  <a:cs typeface="Arial"/>
                  <a:sym typeface="Arial"/>
                </a:endParaRPr>
              </a:p>
            </p:txBody>
          </p:sp>
        </p:grpSp>
        <p:grpSp>
          <p:nvGrpSpPr>
            <p:cNvPr id="167" name="Google Shape;167;p24"/>
            <p:cNvGrpSpPr/>
            <p:nvPr/>
          </p:nvGrpSpPr>
          <p:grpSpPr>
            <a:xfrm>
              <a:off x="2969313" y="2368938"/>
              <a:ext cx="2294070" cy="1248978"/>
              <a:chOff x="2888949" y="659458"/>
              <a:chExt cx="2640556" cy="1420845"/>
            </a:xfrm>
          </p:grpSpPr>
          <p:grpSp>
            <p:nvGrpSpPr>
              <p:cNvPr id="168" name="Google Shape;168;p24"/>
              <p:cNvGrpSpPr/>
              <p:nvPr/>
            </p:nvGrpSpPr>
            <p:grpSpPr>
              <a:xfrm>
                <a:off x="3357525" y="659458"/>
                <a:ext cx="1604599" cy="1126451"/>
                <a:chOff x="2015558" y="880076"/>
                <a:chExt cx="1177445" cy="720000"/>
              </a:xfrm>
            </p:grpSpPr>
            <p:sp>
              <p:nvSpPr>
                <p:cNvPr id="169" name="Google Shape;169;p24"/>
                <p:cNvSpPr/>
                <p:nvPr/>
              </p:nvSpPr>
              <p:spPr>
                <a:xfrm>
                  <a:off x="2079322" y="989556"/>
                  <a:ext cx="1039660" cy="501041"/>
                </a:xfrm>
                <a:prstGeom prst="rect">
                  <a:avLst/>
                </a:prstGeom>
                <a:solidFill>
                  <a:srgbClr val="05B050"/>
                </a:solidFill>
                <a:ln w="12700" cap="flat" cmpd="sng">
                  <a:solidFill>
                    <a:srgbClr val="05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0" name="Google Shape;170;p24"/>
                <p:cNvSpPr/>
                <p:nvPr/>
              </p:nvSpPr>
              <p:spPr>
                <a:xfrm>
                  <a:off x="2365151" y="1042076"/>
                  <a:ext cx="468000" cy="394151"/>
                </a:xfrm>
                <a:prstGeom prst="hexagon">
                  <a:avLst>
                    <a:gd name="adj" fmla="val 25000"/>
                    <a:gd name="vf" fmla="val 115470"/>
                  </a:avLst>
                </a:prstGeom>
                <a:solidFill>
                  <a:srgbClr val="92D051"/>
                </a:solidFill>
                <a:ln w="12700" cap="flat" cmpd="sng">
                  <a:solidFill>
                    <a:srgbClr val="92D05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Arial"/>
                    <a:ea typeface="Arial"/>
                    <a:cs typeface="Arial"/>
                    <a:sym typeface="Arial"/>
                  </a:endParaRPr>
                </a:p>
              </p:txBody>
            </p:sp>
            <p:sp>
              <p:nvSpPr>
                <p:cNvPr id="171" name="Google Shape;171;p24"/>
                <p:cNvSpPr/>
                <p:nvPr/>
              </p:nvSpPr>
              <p:spPr>
                <a:xfrm>
                  <a:off x="3055216" y="880076"/>
                  <a:ext cx="137787" cy="720000"/>
                </a:xfrm>
                <a:prstGeom prst="roundRect">
                  <a:avLst>
                    <a:gd name="adj" fmla="val 16667"/>
                  </a:avLst>
                </a:prstGeom>
                <a:solidFill>
                  <a:srgbClr val="05B050"/>
                </a:solidFill>
                <a:ln w="12700" cap="flat" cmpd="sng">
                  <a:solidFill>
                    <a:srgbClr val="05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2" name="Google Shape;172;p24"/>
                <p:cNvSpPr/>
                <p:nvPr/>
              </p:nvSpPr>
              <p:spPr>
                <a:xfrm>
                  <a:off x="2015558" y="880076"/>
                  <a:ext cx="137787" cy="720000"/>
                </a:xfrm>
                <a:prstGeom prst="roundRect">
                  <a:avLst>
                    <a:gd name="adj" fmla="val 16667"/>
                  </a:avLst>
                </a:prstGeom>
                <a:solidFill>
                  <a:srgbClr val="05B050"/>
                </a:solidFill>
                <a:ln w="12700" cap="flat" cmpd="sng">
                  <a:solidFill>
                    <a:srgbClr val="05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Arial"/>
                    <a:ea typeface="Arial"/>
                    <a:cs typeface="Arial"/>
                    <a:sym typeface="Arial"/>
                  </a:endParaRPr>
                </a:p>
              </p:txBody>
            </p:sp>
          </p:grpSp>
          <p:sp>
            <p:nvSpPr>
              <p:cNvPr id="173" name="Google Shape;173;p24"/>
              <p:cNvSpPr txBox="1"/>
              <p:nvPr/>
            </p:nvSpPr>
            <p:spPr>
              <a:xfrm>
                <a:off x="2888949" y="1772526"/>
                <a:ext cx="2640556" cy="307777"/>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400" dirty="0">
                    <a:solidFill>
                      <a:schemeClr val="dk1"/>
                    </a:solidFill>
                    <a:latin typeface="Arial"/>
                    <a:ea typeface="Arial"/>
                    <a:cs typeface="Arial"/>
                    <a:sym typeface="Arial"/>
                  </a:rPr>
                  <a:t>Ordering Background Tasks</a:t>
                </a:r>
                <a:endParaRPr sz="1400" dirty="0">
                  <a:solidFill>
                    <a:schemeClr val="dk1"/>
                  </a:solidFill>
                  <a:latin typeface="Arial"/>
                  <a:ea typeface="Arial"/>
                  <a:cs typeface="Arial"/>
                  <a:sym typeface="Arial"/>
                </a:endParaRPr>
              </a:p>
            </p:txBody>
          </p:sp>
        </p:grpSp>
        <p:grpSp>
          <p:nvGrpSpPr>
            <p:cNvPr id="174" name="Google Shape;174;p24"/>
            <p:cNvGrpSpPr/>
            <p:nvPr/>
          </p:nvGrpSpPr>
          <p:grpSpPr>
            <a:xfrm>
              <a:off x="5437485" y="3024069"/>
              <a:ext cx="1593996" cy="1479449"/>
              <a:chOff x="2972193" y="1215025"/>
              <a:chExt cx="1834745" cy="1683030"/>
            </a:xfrm>
          </p:grpSpPr>
          <p:pic>
            <p:nvPicPr>
              <p:cNvPr id="175" name="Google Shape;175;p24" descr="Database with solid fill"/>
              <p:cNvPicPr preferRelativeResize="0"/>
              <p:nvPr/>
            </p:nvPicPr>
            <p:blipFill rotWithShape="1">
              <a:blip r:embed="rId3">
                <a:alphaModFix/>
              </a:blip>
              <a:srcRect/>
              <a:stretch/>
            </p:blipFill>
            <p:spPr>
              <a:xfrm>
                <a:off x="3147314" y="1215025"/>
                <a:ext cx="1502277" cy="1502277"/>
              </a:xfrm>
              <a:prstGeom prst="rect">
                <a:avLst/>
              </a:prstGeom>
              <a:noFill/>
              <a:ln>
                <a:noFill/>
              </a:ln>
            </p:spPr>
          </p:pic>
          <p:sp>
            <p:nvSpPr>
              <p:cNvPr id="176" name="Google Shape;176;p24"/>
              <p:cNvSpPr txBox="1"/>
              <p:nvPr/>
            </p:nvSpPr>
            <p:spPr>
              <a:xfrm>
                <a:off x="2972193" y="2590278"/>
                <a:ext cx="1834745" cy="307777"/>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400">
                    <a:solidFill>
                      <a:schemeClr val="dk1"/>
                    </a:solidFill>
                    <a:latin typeface="Arial"/>
                    <a:ea typeface="Arial"/>
                    <a:cs typeface="Arial"/>
                    <a:sym typeface="Arial"/>
                  </a:rPr>
                  <a:t>SQL Server database</a:t>
                </a:r>
                <a:endParaRPr sz="1400">
                  <a:solidFill>
                    <a:schemeClr val="dk1"/>
                  </a:solidFill>
                  <a:latin typeface="Arial"/>
                  <a:ea typeface="Arial"/>
                  <a:cs typeface="Arial"/>
                  <a:sym typeface="Arial"/>
                </a:endParaRPr>
              </a:p>
            </p:txBody>
          </p:sp>
        </p:grpSp>
        <p:cxnSp>
          <p:nvCxnSpPr>
            <p:cNvPr id="177" name="Google Shape;177;p24"/>
            <p:cNvCxnSpPr>
              <a:cxnSpLocks/>
              <a:endCxn id="175" idx="1"/>
            </p:cNvCxnSpPr>
            <p:nvPr/>
          </p:nvCxnSpPr>
          <p:spPr>
            <a:xfrm>
              <a:off x="4864227" y="2862649"/>
              <a:ext cx="725400" cy="821700"/>
            </a:xfrm>
            <a:prstGeom prst="straightConnector1">
              <a:avLst/>
            </a:prstGeom>
            <a:noFill/>
            <a:ln w="15875" cap="flat" cmpd="sng">
              <a:solidFill>
                <a:srgbClr val="05B050">
                  <a:alpha val="97647"/>
                </a:srgbClr>
              </a:solidFill>
              <a:prstDash val="solid"/>
              <a:miter lim="800000"/>
              <a:headEnd type="none" w="sm" len="sm"/>
              <a:tailEnd type="triangle" w="med" len="med"/>
            </a:ln>
          </p:spPr>
        </p:cxnSp>
        <p:cxnSp>
          <p:nvCxnSpPr>
            <p:cNvPr id="178" name="Google Shape;178;p24"/>
            <p:cNvCxnSpPr>
              <a:cxnSpLocks/>
              <a:endCxn id="175" idx="1"/>
            </p:cNvCxnSpPr>
            <p:nvPr/>
          </p:nvCxnSpPr>
          <p:spPr>
            <a:xfrm rot="10800000" flipH="1">
              <a:off x="4864227" y="3684349"/>
              <a:ext cx="725400" cy="717600"/>
            </a:xfrm>
            <a:prstGeom prst="straightConnector1">
              <a:avLst/>
            </a:prstGeom>
            <a:noFill/>
            <a:ln w="15875" cap="flat" cmpd="sng">
              <a:solidFill>
                <a:srgbClr val="05B050"/>
              </a:solidFill>
              <a:prstDash val="solid"/>
              <a:miter lim="800000"/>
              <a:headEnd type="none" w="sm" len="sm"/>
              <a:tailEnd type="triangle" w="med" len="med"/>
            </a:ln>
          </p:spPr>
        </p:cxnSp>
        <p:sp>
          <p:nvSpPr>
            <p:cNvPr id="179" name="Google Shape;179;p24"/>
            <p:cNvSpPr/>
            <p:nvPr/>
          </p:nvSpPr>
          <p:spPr>
            <a:xfrm>
              <a:off x="8785791" y="2172725"/>
              <a:ext cx="2997197" cy="725288"/>
            </a:xfrm>
            <a:prstGeom prst="roundRect">
              <a:avLst>
                <a:gd name="adj" fmla="val 16667"/>
              </a:avLst>
            </a:prstGeom>
            <a:noFill/>
            <a:ln w="28575" cap="flat" cmpd="sng">
              <a:solidFill>
                <a:srgbClr val="0089B7"/>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80" name="Google Shape;180;p24"/>
            <p:cNvGrpSpPr/>
            <p:nvPr/>
          </p:nvGrpSpPr>
          <p:grpSpPr>
            <a:xfrm>
              <a:off x="9099850" y="2322177"/>
              <a:ext cx="637277" cy="428502"/>
              <a:chOff x="9518748" y="3785599"/>
              <a:chExt cx="1604599" cy="1126451"/>
            </a:xfrm>
          </p:grpSpPr>
          <p:sp>
            <p:nvSpPr>
              <p:cNvPr id="181" name="Google Shape;181;p24"/>
              <p:cNvSpPr/>
              <p:nvPr/>
            </p:nvSpPr>
            <p:spPr>
              <a:xfrm>
                <a:off x="9605644" y="3956882"/>
                <a:ext cx="1416828" cy="783886"/>
              </a:xfrm>
              <a:prstGeom prst="rect">
                <a:avLst/>
              </a:prstGeom>
              <a:solidFill>
                <a:srgbClr val="C000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2" name="Google Shape;182;p24"/>
              <p:cNvSpPr/>
              <p:nvPr/>
            </p:nvSpPr>
            <p:spPr>
              <a:xfrm>
                <a:off x="9995166" y="4039050"/>
                <a:ext cx="637781" cy="616655"/>
              </a:xfrm>
              <a:prstGeom prst="hexagon">
                <a:avLst>
                  <a:gd name="adj" fmla="val 25000"/>
                  <a:gd name="vf" fmla="val 115470"/>
                </a:avLst>
              </a:prstGeom>
              <a:solidFill>
                <a:srgbClr val="C000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3" name="Google Shape;183;p24"/>
              <p:cNvSpPr/>
              <p:nvPr/>
            </p:nvSpPr>
            <p:spPr>
              <a:xfrm>
                <a:off x="10935574" y="3785599"/>
                <a:ext cx="187773" cy="1126451"/>
              </a:xfrm>
              <a:prstGeom prst="roundRect">
                <a:avLst>
                  <a:gd name="adj" fmla="val 16667"/>
                </a:avLst>
              </a:prstGeom>
              <a:solidFill>
                <a:srgbClr val="C000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4" name="Google Shape;184;p24"/>
              <p:cNvSpPr/>
              <p:nvPr/>
            </p:nvSpPr>
            <p:spPr>
              <a:xfrm>
                <a:off x="9518748" y="3785599"/>
                <a:ext cx="187773" cy="1126451"/>
              </a:xfrm>
              <a:prstGeom prst="roundRect">
                <a:avLst>
                  <a:gd name="adj" fmla="val 16667"/>
                </a:avLst>
              </a:prstGeom>
              <a:solidFill>
                <a:srgbClr val="C000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185" name="Google Shape;185;p24" descr="Database with solid fill"/>
            <p:cNvPicPr preferRelativeResize="0"/>
            <p:nvPr/>
          </p:nvPicPr>
          <p:blipFill rotWithShape="1">
            <a:blip r:embed="rId4">
              <a:alphaModFix/>
            </a:blip>
            <a:srcRect/>
            <a:stretch/>
          </p:blipFill>
          <p:spPr>
            <a:xfrm>
              <a:off x="9937442" y="2173784"/>
              <a:ext cx="697771" cy="691158"/>
            </a:xfrm>
            <a:prstGeom prst="rect">
              <a:avLst/>
            </a:prstGeom>
            <a:noFill/>
            <a:ln>
              <a:noFill/>
            </a:ln>
          </p:spPr>
        </p:pic>
        <p:sp>
          <p:nvSpPr>
            <p:cNvPr id="186" name="Google Shape;186;p24"/>
            <p:cNvSpPr txBox="1"/>
            <p:nvPr/>
          </p:nvSpPr>
          <p:spPr>
            <a:xfrm>
              <a:off x="10460082" y="2289486"/>
              <a:ext cx="1322907" cy="523220"/>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400">
                  <a:solidFill>
                    <a:schemeClr val="dk1"/>
                  </a:solidFill>
                  <a:latin typeface="Arial"/>
                  <a:ea typeface="Arial"/>
                  <a:cs typeface="Arial"/>
                  <a:sym typeface="Arial"/>
                </a:rPr>
                <a:t>SQL Server database</a:t>
              </a:r>
              <a:endParaRPr sz="1400">
                <a:solidFill>
                  <a:schemeClr val="dk1"/>
                </a:solidFill>
                <a:latin typeface="Arial"/>
                <a:ea typeface="Arial"/>
                <a:cs typeface="Arial"/>
                <a:sym typeface="Arial"/>
              </a:endParaRPr>
            </a:p>
          </p:txBody>
        </p:sp>
        <p:sp>
          <p:nvSpPr>
            <p:cNvPr id="187" name="Google Shape;187;p24"/>
            <p:cNvSpPr txBox="1"/>
            <p:nvPr/>
          </p:nvSpPr>
          <p:spPr>
            <a:xfrm>
              <a:off x="8783062" y="1808638"/>
              <a:ext cx="3017519"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Identity Microservice</a:t>
              </a:r>
              <a:endParaRPr/>
            </a:p>
          </p:txBody>
        </p:sp>
        <p:grpSp>
          <p:nvGrpSpPr>
            <p:cNvPr id="188" name="Google Shape;188;p24"/>
            <p:cNvGrpSpPr/>
            <p:nvPr/>
          </p:nvGrpSpPr>
          <p:grpSpPr>
            <a:xfrm>
              <a:off x="9078761" y="3553865"/>
              <a:ext cx="637277" cy="428502"/>
              <a:chOff x="9518748" y="3785599"/>
              <a:chExt cx="1604599" cy="1126451"/>
            </a:xfrm>
          </p:grpSpPr>
          <p:sp>
            <p:nvSpPr>
              <p:cNvPr id="189" name="Google Shape;189;p24"/>
              <p:cNvSpPr/>
              <p:nvPr/>
            </p:nvSpPr>
            <p:spPr>
              <a:xfrm>
                <a:off x="9605644" y="3956882"/>
                <a:ext cx="1416828" cy="783886"/>
              </a:xfrm>
              <a:prstGeom prst="rect">
                <a:avLst/>
              </a:prstGeom>
              <a:solidFill>
                <a:srgbClr val="001F6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p24"/>
              <p:cNvSpPr/>
              <p:nvPr/>
            </p:nvSpPr>
            <p:spPr>
              <a:xfrm>
                <a:off x="9995166" y="4039050"/>
                <a:ext cx="637781" cy="616655"/>
              </a:xfrm>
              <a:prstGeom prst="hexagon">
                <a:avLst>
                  <a:gd name="adj" fmla="val 25000"/>
                  <a:gd name="vf" fmla="val 115470"/>
                </a:avLst>
              </a:prstGeom>
              <a:solidFill>
                <a:srgbClr val="001F6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p24"/>
              <p:cNvSpPr/>
              <p:nvPr/>
            </p:nvSpPr>
            <p:spPr>
              <a:xfrm>
                <a:off x="10935574" y="3785599"/>
                <a:ext cx="187773" cy="1126451"/>
              </a:xfrm>
              <a:prstGeom prst="roundRect">
                <a:avLst>
                  <a:gd name="adj" fmla="val 16667"/>
                </a:avLst>
              </a:prstGeom>
              <a:solidFill>
                <a:srgbClr val="001F6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2" name="Google Shape;192;p24"/>
              <p:cNvSpPr/>
              <p:nvPr/>
            </p:nvSpPr>
            <p:spPr>
              <a:xfrm>
                <a:off x="9518748" y="3785599"/>
                <a:ext cx="187773" cy="1126451"/>
              </a:xfrm>
              <a:prstGeom prst="roundRect">
                <a:avLst>
                  <a:gd name="adj" fmla="val 16667"/>
                </a:avLst>
              </a:prstGeom>
              <a:solidFill>
                <a:srgbClr val="001F6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193" name="Google Shape;193;p24" descr="Database with solid fill"/>
            <p:cNvPicPr preferRelativeResize="0"/>
            <p:nvPr/>
          </p:nvPicPr>
          <p:blipFill rotWithShape="1">
            <a:blip r:embed="rId5">
              <a:alphaModFix/>
            </a:blip>
            <a:srcRect/>
            <a:stretch/>
          </p:blipFill>
          <p:spPr>
            <a:xfrm>
              <a:off x="9916353" y="3395236"/>
              <a:ext cx="697771" cy="691158"/>
            </a:xfrm>
            <a:prstGeom prst="rect">
              <a:avLst/>
            </a:prstGeom>
            <a:noFill/>
            <a:ln>
              <a:noFill/>
            </a:ln>
          </p:spPr>
        </p:pic>
        <p:sp>
          <p:nvSpPr>
            <p:cNvPr id="194" name="Google Shape;194;p24"/>
            <p:cNvSpPr txBox="1"/>
            <p:nvPr/>
          </p:nvSpPr>
          <p:spPr>
            <a:xfrm>
              <a:off x="10438993" y="3508041"/>
              <a:ext cx="1322907" cy="523220"/>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400">
                  <a:solidFill>
                    <a:schemeClr val="dk1"/>
                  </a:solidFill>
                  <a:latin typeface="Arial"/>
                  <a:ea typeface="Arial"/>
                  <a:cs typeface="Arial"/>
                  <a:sym typeface="Arial"/>
                </a:rPr>
                <a:t>SQL Server database</a:t>
              </a:r>
              <a:endParaRPr sz="1400">
                <a:solidFill>
                  <a:schemeClr val="dk1"/>
                </a:solidFill>
                <a:latin typeface="Arial"/>
                <a:ea typeface="Arial"/>
                <a:cs typeface="Arial"/>
                <a:sym typeface="Arial"/>
              </a:endParaRPr>
            </a:p>
          </p:txBody>
        </p:sp>
        <p:sp>
          <p:nvSpPr>
            <p:cNvPr id="195" name="Google Shape;195;p24"/>
            <p:cNvSpPr/>
            <p:nvPr/>
          </p:nvSpPr>
          <p:spPr>
            <a:xfrm>
              <a:off x="8785791" y="3413632"/>
              <a:ext cx="2997197" cy="725288"/>
            </a:xfrm>
            <a:prstGeom prst="roundRect">
              <a:avLst>
                <a:gd name="adj" fmla="val 16667"/>
              </a:avLst>
            </a:prstGeom>
            <a:noFill/>
            <a:ln w="28575" cap="flat" cmpd="sng">
              <a:solidFill>
                <a:srgbClr val="0089B7"/>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6" name="Google Shape;196;p24"/>
            <p:cNvSpPr txBox="1"/>
            <p:nvPr/>
          </p:nvSpPr>
          <p:spPr>
            <a:xfrm>
              <a:off x="8783062" y="3052541"/>
              <a:ext cx="3016032"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Catalog Microservice</a:t>
              </a:r>
              <a:endParaRPr/>
            </a:p>
          </p:txBody>
        </p:sp>
        <p:grpSp>
          <p:nvGrpSpPr>
            <p:cNvPr id="197" name="Google Shape;197;p24"/>
            <p:cNvGrpSpPr/>
            <p:nvPr/>
          </p:nvGrpSpPr>
          <p:grpSpPr>
            <a:xfrm>
              <a:off x="9097912" y="4785554"/>
              <a:ext cx="637277" cy="428502"/>
              <a:chOff x="9518748" y="3785599"/>
              <a:chExt cx="1604599" cy="1126451"/>
            </a:xfrm>
          </p:grpSpPr>
          <p:sp>
            <p:nvSpPr>
              <p:cNvPr id="198" name="Google Shape;198;p24"/>
              <p:cNvSpPr/>
              <p:nvPr/>
            </p:nvSpPr>
            <p:spPr>
              <a:xfrm>
                <a:off x="9605644" y="3956882"/>
                <a:ext cx="1416828" cy="783886"/>
              </a:xfrm>
              <a:prstGeom prst="rect">
                <a:avLst/>
              </a:prstGeom>
              <a:solidFill>
                <a:srgbClr val="0179D6"/>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9" name="Google Shape;199;p24"/>
              <p:cNvSpPr/>
              <p:nvPr/>
            </p:nvSpPr>
            <p:spPr>
              <a:xfrm>
                <a:off x="9995166" y="4039050"/>
                <a:ext cx="637781" cy="616655"/>
              </a:xfrm>
              <a:prstGeom prst="hexagon">
                <a:avLst>
                  <a:gd name="adj" fmla="val 25000"/>
                  <a:gd name="vf" fmla="val 115470"/>
                </a:avLst>
              </a:prstGeom>
              <a:solidFill>
                <a:srgbClr val="0179D6"/>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0" name="Google Shape;200;p24"/>
              <p:cNvSpPr/>
              <p:nvPr/>
            </p:nvSpPr>
            <p:spPr>
              <a:xfrm>
                <a:off x="10935574" y="3785599"/>
                <a:ext cx="187773" cy="1126451"/>
              </a:xfrm>
              <a:prstGeom prst="roundRect">
                <a:avLst>
                  <a:gd name="adj" fmla="val 16667"/>
                </a:avLst>
              </a:prstGeom>
              <a:solidFill>
                <a:srgbClr val="0179D6"/>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24"/>
              <p:cNvSpPr/>
              <p:nvPr/>
            </p:nvSpPr>
            <p:spPr>
              <a:xfrm>
                <a:off x="9518748" y="3785599"/>
                <a:ext cx="187773" cy="1126451"/>
              </a:xfrm>
              <a:prstGeom prst="roundRect">
                <a:avLst>
                  <a:gd name="adj" fmla="val 16667"/>
                </a:avLst>
              </a:prstGeom>
              <a:solidFill>
                <a:srgbClr val="0179D6"/>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02" name="Google Shape;202;p24" descr="Database with solid fill"/>
            <p:cNvPicPr preferRelativeResize="0"/>
            <p:nvPr/>
          </p:nvPicPr>
          <p:blipFill rotWithShape="1">
            <a:blip r:embed="rId6">
              <a:alphaModFix/>
            </a:blip>
            <a:srcRect/>
            <a:stretch/>
          </p:blipFill>
          <p:spPr>
            <a:xfrm>
              <a:off x="9935504" y="4616689"/>
              <a:ext cx="697771" cy="691158"/>
            </a:xfrm>
            <a:prstGeom prst="rect">
              <a:avLst/>
            </a:prstGeom>
            <a:noFill/>
            <a:ln>
              <a:noFill/>
            </a:ln>
          </p:spPr>
        </p:pic>
        <p:sp>
          <p:nvSpPr>
            <p:cNvPr id="203" name="Google Shape;203;p24"/>
            <p:cNvSpPr txBox="1"/>
            <p:nvPr/>
          </p:nvSpPr>
          <p:spPr>
            <a:xfrm>
              <a:off x="10458144" y="4644709"/>
              <a:ext cx="1322907" cy="738664"/>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400">
                  <a:solidFill>
                    <a:schemeClr val="dk1"/>
                  </a:solidFill>
                  <a:latin typeface="Arial"/>
                  <a:ea typeface="Arial"/>
                  <a:cs typeface="Arial"/>
                  <a:sym typeface="Arial"/>
                </a:rPr>
                <a:t>SQL Server database +n Redis</a:t>
              </a:r>
              <a:endParaRPr sz="1400">
                <a:solidFill>
                  <a:schemeClr val="dk1"/>
                </a:solidFill>
                <a:latin typeface="Arial"/>
                <a:ea typeface="Arial"/>
                <a:cs typeface="Arial"/>
                <a:sym typeface="Arial"/>
              </a:endParaRPr>
            </a:p>
          </p:txBody>
        </p:sp>
        <p:sp>
          <p:nvSpPr>
            <p:cNvPr id="204" name="Google Shape;204;p24"/>
            <p:cNvSpPr/>
            <p:nvPr/>
          </p:nvSpPr>
          <p:spPr>
            <a:xfrm>
              <a:off x="8785791" y="4647836"/>
              <a:ext cx="2997197" cy="725288"/>
            </a:xfrm>
            <a:prstGeom prst="roundRect">
              <a:avLst>
                <a:gd name="adj" fmla="val 16667"/>
              </a:avLst>
            </a:prstGeom>
            <a:noFill/>
            <a:ln w="28575" cap="flat" cmpd="sng">
              <a:solidFill>
                <a:srgbClr val="0089B7"/>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5" name="Google Shape;205;p24"/>
            <p:cNvSpPr txBox="1"/>
            <p:nvPr/>
          </p:nvSpPr>
          <p:spPr>
            <a:xfrm>
              <a:off x="8783062" y="4296443"/>
              <a:ext cx="3017519"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Basket Microservice</a:t>
              </a:r>
              <a:endParaRPr/>
            </a:p>
          </p:txBody>
        </p:sp>
        <p:sp>
          <p:nvSpPr>
            <p:cNvPr id="206" name="Google Shape;206;p24"/>
            <p:cNvSpPr txBox="1"/>
            <p:nvPr/>
          </p:nvSpPr>
          <p:spPr>
            <a:xfrm>
              <a:off x="2788432" y="1808638"/>
              <a:ext cx="4217625" cy="3598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u="sng" dirty="0">
                  <a:solidFill>
                    <a:schemeClr val="dk1"/>
                  </a:solidFill>
                  <a:latin typeface="Arial"/>
                  <a:ea typeface="Arial"/>
                  <a:cs typeface="Arial"/>
                  <a:sym typeface="Arial"/>
                </a:rPr>
                <a:t>Ordering Service</a:t>
              </a:r>
              <a:endParaRPr sz="1600" dirty="0">
                <a:solidFill>
                  <a:schemeClr val="dk1"/>
                </a:solidFill>
                <a:latin typeface="Arial"/>
                <a:ea typeface="Arial"/>
                <a:cs typeface="Arial"/>
                <a:sym typeface="Arial"/>
              </a:endParaRPr>
            </a:p>
          </p:txBody>
        </p:sp>
        <p:sp>
          <p:nvSpPr>
            <p:cNvPr id="207" name="Google Shape;207;p24"/>
            <p:cNvSpPr/>
            <p:nvPr/>
          </p:nvSpPr>
          <p:spPr>
            <a:xfrm>
              <a:off x="169372" y="2172724"/>
              <a:ext cx="2064566" cy="3197478"/>
            </a:xfrm>
            <a:prstGeom prst="roundRect">
              <a:avLst>
                <a:gd name="adj" fmla="val 16667"/>
              </a:avLst>
            </a:prstGeom>
            <a:noFill/>
            <a:ln w="28575" cap="flat" cmpd="sng">
              <a:solidFill>
                <a:srgbClr val="0089B7"/>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8" name="Google Shape;208;p24"/>
            <p:cNvSpPr txBox="1"/>
            <p:nvPr/>
          </p:nvSpPr>
          <p:spPr>
            <a:xfrm>
              <a:off x="169372" y="1808638"/>
              <a:ext cx="2064566"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u="sng" dirty="0">
                  <a:solidFill>
                    <a:schemeClr val="dk1"/>
                  </a:solidFill>
                  <a:latin typeface="Arial"/>
                  <a:ea typeface="Arial"/>
                  <a:cs typeface="Arial"/>
                  <a:sym typeface="Arial"/>
                </a:rPr>
                <a:t>GUI</a:t>
              </a:r>
              <a:endParaRPr sz="1600" dirty="0">
                <a:solidFill>
                  <a:schemeClr val="dk1"/>
                </a:solidFill>
                <a:latin typeface="Arial"/>
                <a:ea typeface="Arial"/>
                <a:cs typeface="Arial"/>
                <a:sym typeface="Arial"/>
              </a:endParaRPr>
            </a:p>
          </p:txBody>
        </p:sp>
        <p:pic>
          <p:nvPicPr>
            <p:cNvPr id="209" name="Google Shape;209;p24"/>
            <p:cNvPicPr preferRelativeResize="0"/>
            <p:nvPr/>
          </p:nvPicPr>
          <p:blipFill rotWithShape="1">
            <a:blip r:embed="rId7">
              <a:alphaModFix/>
            </a:blip>
            <a:srcRect/>
            <a:stretch/>
          </p:blipFill>
          <p:spPr>
            <a:xfrm>
              <a:off x="338308" y="2547813"/>
              <a:ext cx="1689100" cy="1054100"/>
            </a:xfrm>
            <a:prstGeom prst="rect">
              <a:avLst/>
            </a:prstGeom>
            <a:noFill/>
            <a:ln>
              <a:noFill/>
            </a:ln>
          </p:spPr>
        </p:pic>
        <p:pic>
          <p:nvPicPr>
            <p:cNvPr id="210" name="Google Shape;210;p24"/>
            <p:cNvPicPr preferRelativeResize="0"/>
            <p:nvPr/>
          </p:nvPicPr>
          <p:blipFill rotWithShape="1">
            <a:blip r:embed="rId8">
              <a:alphaModFix/>
            </a:blip>
            <a:srcRect/>
            <a:stretch/>
          </p:blipFill>
          <p:spPr>
            <a:xfrm>
              <a:off x="823850" y="3884854"/>
              <a:ext cx="609600" cy="1244600"/>
            </a:xfrm>
            <a:prstGeom prst="rect">
              <a:avLst/>
            </a:prstGeom>
            <a:noFill/>
            <a:ln>
              <a:noFill/>
            </a:ln>
          </p:spPr>
        </p:pic>
        <p:cxnSp>
          <p:nvCxnSpPr>
            <p:cNvPr id="211" name="Google Shape;211;p24"/>
            <p:cNvCxnSpPr>
              <a:cxnSpLocks/>
              <a:stCxn id="207" idx="3"/>
              <a:endCxn id="159" idx="1"/>
            </p:cNvCxnSpPr>
            <p:nvPr/>
          </p:nvCxnSpPr>
          <p:spPr>
            <a:xfrm>
              <a:off x="2233937" y="3771464"/>
              <a:ext cx="554400" cy="1500"/>
            </a:xfrm>
            <a:prstGeom prst="straightConnector1">
              <a:avLst/>
            </a:prstGeom>
            <a:noFill/>
            <a:ln w="19050" cap="flat" cmpd="sng">
              <a:solidFill>
                <a:srgbClr val="001F60"/>
              </a:solidFill>
              <a:prstDash val="solid"/>
              <a:miter lim="800000"/>
              <a:headEnd type="triangle" w="med" len="med"/>
              <a:tailEnd type="triangle" w="med" len="med"/>
            </a:ln>
          </p:spPr>
        </p:cxnSp>
        <p:sp>
          <p:nvSpPr>
            <p:cNvPr id="212" name="Google Shape;212;p24"/>
            <p:cNvSpPr/>
            <p:nvPr/>
          </p:nvSpPr>
          <p:spPr>
            <a:xfrm rot="16200000">
              <a:off x="6284920" y="3410281"/>
              <a:ext cx="3200400" cy="725287"/>
            </a:xfrm>
            <a:prstGeom prst="roundRect">
              <a:avLst>
                <a:gd name="adj" fmla="val 16667"/>
              </a:avLst>
            </a:prstGeom>
            <a:noFill/>
            <a:ln w="28575" cap="flat" cmpd="sng">
              <a:solidFill>
                <a:srgbClr val="0089B7"/>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13" name="Google Shape;213;p24" descr="RabbitMQ SVG Vector Logos - Vector Logo Zone"/>
            <p:cNvPicPr preferRelativeResize="0"/>
            <p:nvPr/>
          </p:nvPicPr>
          <p:blipFill rotWithShape="1">
            <a:blip r:embed="rId9">
              <a:alphaModFix/>
            </a:blip>
            <a:srcRect/>
            <a:stretch/>
          </p:blipFill>
          <p:spPr>
            <a:xfrm rot="5400000">
              <a:off x="7253805" y="3396953"/>
              <a:ext cx="1240017" cy="610575"/>
            </a:xfrm>
            <a:prstGeom prst="rect">
              <a:avLst/>
            </a:prstGeom>
            <a:noFill/>
            <a:ln>
              <a:noFill/>
            </a:ln>
          </p:spPr>
        </p:pic>
        <p:cxnSp>
          <p:nvCxnSpPr>
            <p:cNvPr id="214" name="Google Shape;214;p24"/>
            <p:cNvCxnSpPr>
              <a:cxnSpLocks/>
              <a:stCxn id="159" idx="3"/>
              <a:endCxn id="212" idx="0"/>
            </p:cNvCxnSpPr>
            <p:nvPr/>
          </p:nvCxnSpPr>
          <p:spPr>
            <a:xfrm>
              <a:off x="7006054" y="3772924"/>
              <a:ext cx="516300" cy="0"/>
            </a:xfrm>
            <a:prstGeom prst="straightConnector1">
              <a:avLst/>
            </a:prstGeom>
            <a:noFill/>
            <a:ln w="19050" cap="flat" cmpd="sng">
              <a:solidFill>
                <a:srgbClr val="001F60"/>
              </a:solidFill>
              <a:prstDash val="solid"/>
              <a:miter lim="800000"/>
              <a:headEnd type="stealth" w="med" len="med"/>
              <a:tailEnd type="triangle" w="med" len="med"/>
            </a:ln>
          </p:spPr>
        </p:cxnSp>
        <p:cxnSp>
          <p:nvCxnSpPr>
            <p:cNvPr id="215" name="Google Shape;215;p24"/>
            <p:cNvCxnSpPr>
              <a:endCxn id="179" idx="1"/>
            </p:cNvCxnSpPr>
            <p:nvPr/>
          </p:nvCxnSpPr>
          <p:spPr>
            <a:xfrm>
              <a:off x="8261089" y="2535370"/>
              <a:ext cx="524699" cy="0"/>
            </a:xfrm>
            <a:prstGeom prst="straightConnector1">
              <a:avLst/>
            </a:prstGeom>
            <a:noFill/>
            <a:ln w="19050" cap="flat" cmpd="sng">
              <a:solidFill>
                <a:srgbClr val="001F60"/>
              </a:solidFill>
              <a:prstDash val="solid"/>
              <a:miter lim="800000"/>
              <a:headEnd type="stealth" w="med" len="med"/>
              <a:tailEnd type="triangle" w="med" len="med"/>
            </a:ln>
          </p:spPr>
        </p:cxnSp>
        <p:cxnSp>
          <p:nvCxnSpPr>
            <p:cNvPr id="216" name="Google Shape;216;p24"/>
            <p:cNvCxnSpPr>
              <a:cxnSpLocks/>
              <a:stCxn id="212" idx="2"/>
              <a:endCxn id="195" idx="1"/>
            </p:cNvCxnSpPr>
            <p:nvPr/>
          </p:nvCxnSpPr>
          <p:spPr>
            <a:xfrm>
              <a:off x="8247761" y="3772925"/>
              <a:ext cx="537900" cy="3300"/>
            </a:xfrm>
            <a:prstGeom prst="straightConnector1">
              <a:avLst/>
            </a:prstGeom>
            <a:noFill/>
            <a:ln w="19050" cap="flat" cmpd="sng">
              <a:solidFill>
                <a:srgbClr val="001F60"/>
              </a:solidFill>
              <a:prstDash val="solid"/>
              <a:miter lim="800000"/>
              <a:headEnd type="stealth" w="med" len="med"/>
              <a:tailEnd type="triangle" w="med" len="med"/>
            </a:ln>
          </p:spPr>
        </p:cxnSp>
        <p:cxnSp>
          <p:nvCxnSpPr>
            <p:cNvPr id="217" name="Google Shape;217;p24"/>
            <p:cNvCxnSpPr>
              <a:endCxn id="204" idx="1"/>
            </p:cNvCxnSpPr>
            <p:nvPr/>
          </p:nvCxnSpPr>
          <p:spPr>
            <a:xfrm>
              <a:off x="8287788" y="4999382"/>
              <a:ext cx="497999" cy="11100"/>
            </a:xfrm>
            <a:prstGeom prst="straightConnector1">
              <a:avLst/>
            </a:prstGeom>
            <a:noFill/>
            <a:ln w="19050" cap="flat" cmpd="sng">
              <a:solidFill>
                <a:srgbClr val="001F60"/>
              </a:solidFill>
              <a:prstDash val="solid"/>
              <a:miter lim="800000"/>
              <a:headEnd type="stealth" w="med" len="med"/>
              <a:tailEnd type="triangle" w="med" len="med"/>
            </a:ln>
          </p:spPr>
        </p:cxnSp>
        <p:grpSp>
          <p:nvGrpSpPr>
            <p:cNvPr id="218" name="Google Shape;218;p24"/>
            <p:cNvGrpSpPr/>
            <p:nvPr/>
          </p:nvGrpSpPr>
          <p:grpSpPr>
            <a:xfrm>
              <a:off x="9097910" y="5993833"/>
              <a:ext cx="637277" cy="428502"/>
              <a:chOff x="9518748" y="3785599"/>
              <a:chExt cx="1604599" cy="1126451"/>
            </a:xfrm>
          </p:grpSpPr>
          <p:sp>
            <p:nvSpPr>
              <p:cNvPr id="219" name="Google Shape;219;p24"/>
              <p:cNvSpPr/>
              <p:nvPr/>
            </p:nvSpPr>
            <p:spPr>
              <a:xfrm>
                <a:off x="9605644" y="3956882"/>
                <a:ext cx="1416828" cy="783886"/>
              </a:xfrm>
              <a:prstGeom prst="rect">
                <a:avLst/>
              </a:prstGeom>
              <a:solidFill>
                <a:srgbClr val="0179D6"/>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0" name="Google Shape;220;p24"/>
              <p:cNvSpPr/>
              <p:nvPr/>
            </p:nvSpPr>
            <p:spPr>
              <a:xfrm>
                <a:off x="9995166" y="4039050"/>
                <a:ext cx="637781" cy="616655"/>
              </a:xfrm>
              <a:prstGeom prst="hexagon">
                <a:avLst>
                  <a:gd name="adj" fmla="val 25000"/>
                  <a:gd name="vf" fmla="val 115470"/>
                </a:avLst>
              </a:prstGeom>
              <a:solidFill>
                <a:srgbClr val="0179D6"/>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1" name="Google Shape;221;p24"/>
              <p:cNvSpPr/>
              <p:nvPr/>
            </p:nvSpPr>
            <p:spPr>
              <a:xfrm>
                <a:off x="10935574" y="3785599"/>
                <a:ext cx="187773" cy="1126451"/>
              </a:xfrm>
              <a:prstGeom prst="roundRect">
                <a:avLst>
                  <a:gd name="adj" fmla="val 16667"/>
                </a:avLst>
              </a:prstGeom>
              <a:solidFill>
                <a:srgbClr val="0179D6"/>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2" name="Google Shape;222;p24"/>
              <p:cNvSpPr/>
              <p:nvPr/>
            </p:nvSpPr>
            <p:spPr>
              <a:xfrm>
                <a:off x="9518748" y="3785599"/>
                <a:ext cx="187773" cy="1126451"/>
              </a:xfrm>
              <a:prstGeom prst="roundRect">
                <a:avLst>
                  <a:gd name="adj" fmla="val 16667"/>
                </a:avLst>
              </a:prstGeom>
              <a:solidFill>
                <a:srgbClr val="0179D6"/>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23" name="Google Shape;223;p24" descr="Database with solid fill"/>
            <p:cNvPicPr preferRelativeResize="0"/>
            <p:nvPr/>
          </p:nvPicPr>
          <p:blipFill rotWithShape="1">
            <a:blip r:embed="rId6">
              <a:alphaModFix/>
            </a:blip>
            <a:srcRect/>
            <a:stretch/>
          </p:blipFill>
          <p:spPr>
            <a:xfrm>
              <a:off x="9935502" y="5824968"/>
              <a:ext cx="697771" cy="691158"/>
            </a:xfrm>
            <a:prstGeom prst="rect">
              <a:avLst/>
            </a:prstGeom>
            <a:noFill/>
            <a:ln>
              <a:noFill/>
            </a:ln>
          </p:spPr>
        </p:pic>
        <p:sp>
          <p:nvSpPr>
            <p:cNvPr id="224" name="Google Shape;224;p24"/>
            <p:cNvSpPr txBox="1"/>
            <p:nvPr/>
          </p:nvSpPr>
          <p:spPr>
            <a:xfrm>
              <a:off x="10458141" y="5938411"/>
              <a:ext cx="1322906" cy="523220"/>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400">
                  <a:solidFill>
                    <a:schemeClr val="dk1"/>
                  </a:solidFill>
                  <a:latin typeface="Arial"/>
                  <a:ea typeface="Arial"/>
                  <a:cs typeface="Arial"/>
                  <a:sym typeface="Arial"/>
                </a:rPr>
                <a:t>SQL Server database</a:t>
              </a:r>
              <a:endParaRPr sz="1400">
                <a:solidFill>
                  <a:schemeClr val="dk1"/>
                </a:solidFill>
                <a:latin typeface="Arial"/>
                <a:ea typeface="Arial"/>
                <a:cs typeface="Arial"/>
                <a:sym typeface="Arial"/>
              </a:endParaRPr>
            </a:p>
          </p:txBody>
        </p:sp>
        <p:sp>
          <p:nvSpPr>
            <p:cNvPr id="225" name="Google Shape;225;p24"/>
            <p:cNvSpPr/>
            <p:nvPr/>
          </p:nvSpPr>
          <p:spPr>
            <a:xfrm>
              <a:off x="8785789" y="5856113"/>
              <a:ext cx="2997197" cy="725288"/>
            </a:xfrm>
            <a:prstGeom prst="roundRect">
              <a:avLst>
                <a:gd name="adj" fmla="val 16667"/>
              </a:avLst>
            </a:prstGeom>
            <a:noFill/>
            <a:ln w="28575" cap="flat" cmpd="sng">
              <a:solidFill>
                <a:srgbClr val="0089B7"/>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6" name="Google Shape;226;p24"/>
            <p:cNvSpPr txBox="1"/>
            <p:nvPr/>
          </p:nvSpPr>
          <p:spPr>
            <a:xfrm>
              <a:off x="8844910" y="5504721"/>
              <a:ext cx="3017519"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Payments Microservice</a:t>
              </a:r>
              <a:endParaRPr/>
            </a:p>
          </p:txBody>
        </p:sp>
        <p:cxnSp>
          <p:nvCxnSpPr>
            <p:cNvPr id="227" name="Google Shape;227;p24"/>
            <p:cNvCxnSpPr>
              <a:cxnSpLocks/>
              <a:endCxn id="225" idx="1"/>
            </p:cNvCxnSpPr>
            <p:nvPr/>
          </p:nvCxnSpPr>
          <p:spPr>
            <a:xfrm>
              <a:off x="8247893" y="5383258"/>
              <a:ext cx="537900" cy="835500"/>
            </a:xfrm>
            <a:prstGeom prst="straightConnector1">
              <a:avLst/>
            </a:prstGeom>
            <a:noFill/>
            <a:ln w="19050" cap="flat" cmpd="sng">
              <a:solidFill>
                <a:srgbClr val="001F60"/>
              </a:solidFill>
              <a:prstDash val="solid"/>
              <a:miter lim="800000"/>
              <a:headEnd type="stealth" w="med" len="med"/>
              <a:tailEnd type="triangle" w="med" len="med"/>
            </a:ln>
          </p:spPr>
        </p:cxnSp>
      </p:grpSp>
      <p:sp>
        <p:nvSpPr>
          <p:cNvPr id="7" name="Google Shape;152;p23">
            <a:extLst>
              <a:ext uri="{FF2B5EF4-FFF2-40B4-BE49-F238E27FC236}">
                <a16:creationId xmlns:a16="http://schemas.microsoft.com/office/drawing/2014/main" id="{B8C8F424-896E-DA27-9276-9E8B13D6461A}"/>
              </a:ext>
            </a:extLst>
          </p:cNvPr>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Unit Under Test Introduction</a:t>
            </a:r>
          </a:p>
        </p:txBody>
      </p:sp>
      <p:sp>
        <p:nvSpPr>
          <p:cNvPr id="8" name="Title 1">
            <a:extLst>
              <a:ext uri="{FF2B5EF4-FFF2-40B4-BE49-F238E27FC236}">
                <a16:creationId xmlns:a16="http://schemas.microsoft.com/office/drawing/2014/main" id="{7FD9C26F-316C-9DA0-B1C1-52B98C9D007A}"/>
              </a:ext>
            </a:extLst>
          </p:cNvPr>
          <p:cNvSpPr txBox="1">
            <a:spLocks/>
          </p:cNvSpPr>
          <p:nvPr/>
        </p:nvSpPr>
        <p:spPr>
          <a:xfrm>
            <a:off x="980439" y="1266173"/>
            <a:ext cx="5936805"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Unit Under Test architecture</a:t>
            </a:r>
            <a:endParaRPr lang="en-US" sz="2800" b="1" dirty="0">
              <a:solidFill>
                <a:schemeClr val="tx1">
                  <a:lumMod val="75000"/>
                  <a:lumOff val="25000"/>
                </a:schemeClr>
              </a:solidFill>
              <a:latin typeface="Century Gothic" panose="020B0502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3"/>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The QA Process</a:t>
            </a:r>
          </a:p>
        </p:txBody>
      </p:sp>
      <p:graphicFrame>
        <p:nvGraphicFramePr>
          <p:cNvPr id="6" name="Diagram 5">
            <a:extLst>
              <a:ext uri="{FF2B5EF4-FFF2-40B4-BE49-F238E27FC236}">
                <a16:creationId xmlns:a16="http://schemas.microsoft.com/office/drawing/2014/main" id="{A599042E-2E2A-71AF-162C-634C6F3540AF}"/>
              </a:ext>
            </a:extLst>
          </p:cNvPr>
          <p:cNvGraphicFramePr/>
          <p:nvPr>
            <p:extLst>
              <p:ext uri="{D42A27DB-BD31-4B8C-83A1-F6EECF244321}">
                <p14:modId xmlns:p14="http://schemas.microsoft.com/office/powerpoint/2010/main" val="2933037857"/>
              </p:ext>
            </p:extLst>
          </p:nvPr>
        </p:nvGraphicFramePr>
        <p:xfrm>
          <a:off x="674914" y="1856387"/>
          <a:ext cx="10722430" cy="4662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E79EBBA6-60AC-550B-D976-586226850BE3}"/>
              </a:ext>
            </a:extLst>
          </p:cNvPr>
          <p:cNvSpPr txBox="1">
            <a:spLocks/>
          </p:cNvSpPr>
          <p:nvPr/>
        </p:nvSpPr>
        <p:spPr>
          <a:xfrm>
            <a:off x="980439" y="1266173"/>
            <a:ext cx="3904381"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The QA process stages</a:t>
            </a:r>
            <a:endParaRPr lang="en-US" sz="2800" b="1" dirty="0">
              <a:solidFill>
                <a:schemeClr val="tx1">
                  <a:lumMod val="75000"/>
                  <a:lumOff val="25000"/>
                </a:schemeClr>
              </a:solidFill>
              <a:latin typeface="Century Gothic" panose="020B0502020202020204" pitchFamily="34" charset="0"/>
            </a:endParaRPr>
          </a:p>
        </p:txBody>
      </p:sp>
    </p:spTree>
    <p:extLst>
      <p:ext uri="{BB962C8B-B14F-4D97-AF65-F5344CB8AC3E}">
        <p14:creationId xmlns:p14="http://schemas.microsoft.com/office/powerpoint/2010/main" val="4162860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12" name="Google Shape;152;p23">
            <a:extLst>
              <a:ext uri="{FF2B5EF4-FFF2-40B4-BE49-F238E27FC236}">
                <a16:creationId xmlns:a16="http://schemas.microsoft.com/office/drawing/2014/main" id="{F53A8A84-065F-C44C-04B8-BD45FBA3F1C0}"/>
              </a:ext>
            </a:extLst>
          </p:cNvPr>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The QA Process</a:t>
            </a:r>
          </a:p>
        </p:txBody>
      </p:sp>
      <p:sp>
        <p:nvSpPr>
          <p:cNvPr id="13" name="Title 1">
            <a:extLst>
              <a:ext uri="{FF2B5EF4-FFF2-40B4-BE49-F238E27FC236}">
                <a16:creationId xmlns:a16="http://schemas.microsoft.com/office/drawing/2014/main" id="{CE60BCEE-5D2C-9D83-2E7E-10000262C883}"/>
              </a:ext>
            </a:extLst>
          </p:cNvPr>
          <p:cNvSpPr txBox="1">
            <a:spLocks/>
          </p:cNvSpPr>
          <p:nvPr/>
        </p:nvSpPr>
        <p:spPr>
          <a:xfrm>
            <a:off x="980439" y="1266173"/>
            <a:ext cx="5304858"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Requirements tree structure</a:t>
            </a:r>
            <a:endParaRPr lang="en-US" sz="2800" b="1" dirty="0">
              <a:solidFill>
                <a:schemeClr val="tx1">
                  <a:lumMod val="75000"/>
                  <a:lumOff val="25000"/>
                </a:schemeClr>
              </a:solidFill>
              <a:latin typeface="Century Gothic" panose="020B0502020202020204" pitchFamily="34" charset="0"/>
            </a:endParaRPr>
          </a:p>
        </p:txBody>
      </p:sp>
      <p:pic>
        <p:nvPicPr>
          <p:cNvPr id="27" name="Picture 26">
            <a:extLst>
              <a:ext uri="{FF2B5EF4-FFF2-40B4-BE49-F238E27FC236}">
                <a16:creationId xmlns:a16="http://schemas.microsoft.com/office/drawing/2014/main" id="{EB6D3704-6FBA-021E-CF5C-0EF063E31145}"/>
              </a:ext>
            </a:extLst>
          </p:cNvPr>
          <p:cNvPicPr>
            <a:picLocks noChangeAspect="1"/>
          </p:cNvPicPr>
          <p:nvPr/>
        </p:nvPicPr>
        <p:blipFill rotWithShape="1">
          <a:blip r:embed="rId3"/>
          <a:srcRect b="461"/>
          <a:stretch/>
        </p:blipFill>
        <p:spPr>
          <a:xfrm>
            <a:off x="980439" y="2032510"/>
            <a:ext cx="9220201" cy="4825490"/>
          </a:xfrm>
          <a:prstGeom prst="rect">
            <a:avLst/>
          </a:prstGeom>
        </p:spPr>
      </p:pic>
      <p:sp>
        <p:nvSpPr>
          <p:cNvPr id="34" name="Title 1">
            <a:extLst>
              <a:ext uri="{FF2B5EF4-FFF2-40B4-BE49-F238E27FC236}">
                <a16:creationId xmlns:a16="http://schemas.microsoft.com/office/drawing/2014/main" id="{243DFA7E-D796-2DDF-F5E5-272F8D5ADBD4}"/>
              </a:ext>
            </a:extLst>
          </p:cNvPr>
          <p:cNvSpPr txBox="1">
            <a:spLocks/>
          </p:cNvSpPr>
          <p:nvPr/>
        </p:nvSpPr>
        <p:spPr>
          <a:xfrm>
            <a:off x="980439" y="1760141"/>
            <a:ext cx="5304858"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u="sng" dirty="0">
                <a:solidFill>
                  <a:schemeClr val="tx2">
                    <a:lumMod val="50000"/>
                  </a:schemeClr>
                </a:solidFill>
                <a:latin typeface="Calibri" panose="020F0502020204030204" pitchFamily="34" charset="0"/>
                <a:ea typeface="Calibri" panose="020F0502020204030204" pitchFamily="34" charset="0"/>
                <a:cs typeface="Calibri" panose="020F0502020204030204" pitchFamily="34" charset="0"/>
                <a:hlinkClick r:id="rId4"/>
              </a:rPr>
              <a:t>Original test plan file link</a:t>
            </a:r>
            <a:endParaRPr lang="en-US" sz="1400" u="sng" dirty="0">
              <a:solidFill>
                <a:schemeClr val="tx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239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12" name="Google Shape;152;p23">
            <a:extLst>
              <a:ext uri="{FF2B5EF4-FFF2-40B4-BE49-F238E27FC236}">
                <a16:creationId xmlns:a16="http://schemas.microsoft.com/office/drawing/2014/main" id="{F53A8A84-065F-C44C-04B8-BD45FBA3F1C0}"/>
              </a:ext>
            </a:extLst>
          </p:cNvPr>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The QA Process</a:t>
            </a:r>
          </a:p>
        </p:txBody>
      </p:sp>
      <p:sp>
        <p:nvSpPr>
          <p:cNvPr id="13" name="Title 1">
            <a:extLst>
              <a:ext uri="{FF2B5EF4-FFF2-40B4-BE49-F238E27FC236}">
                <a16:creationId xmlns:a16="http://schemas.microsoft.com/office/drawing/2014/main" id="{CE60BCEE-5D2C-9D83-2E7E-10000262C883}"/>
              </a:ext>
            </a:extLst>
          </p:cNvPr>
          <p:cNvSpPr txBox="1">
            <a:spLocks/>
          </p:cNvSpPr>
          <p:nvPr/>
        </p:nvSpPr>
        <p:spPr>
          <a:xfrm>
            <a:off x="980439" y="1266173"/>
            <a:ext cx="5304858"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Test Case structure</a:t>
            </a:r>
            <a:endParaRPr lang="en-US" sz="2800" b="1" dirty="0">
              <a:solidFill>
                <a:schemeClr val="tx1">
                  <a:lumMod val="75000"/>
                  <a:lumOff val="25000"/>
                </a:schemeClr>
              </a:solidFill>
              <a:latin typeface="Century Gothic" panose="020B0502020202020204" pitchFamily="34" charset="0"/>
            </a:endParaRPr>
          </a:p>
        </p:txBody>
      </p:sp>
      <p:pic>
        <p:nvPicPr>
          <p:cNvPr id="9" name="Picture 8">
            <a:extLst>
              <a:ext uri="{FF2B5EF4-FFF2-40B4-BE49-F238E27FC236}">
                <a16:creationId xmlns:a16="http://schemas.microsoft.com/office/drawing/2014/main" id="{F2631B3C-011B-896D-F933-36B47B8B1C81}"/>
              </a:ext>
            </a:extLst>
          </p:cNvPr>
          <p:cNvPicPr>
            <a:picLocks noChangeAspect="1"/>
          </p:cNvPicPr>
          <p:nvPr/>
        </p:nvPicPr>
        <p:blipFill rotWithShape="1">
          <a:blip r:embed="rId3"/>
          <a:srcRect t="1584"/>
          <a:stretch/>
        </p:blipFill>
        <p:spPr>
          <a:xfrm>
            <a:off x="274321" y="2032510"/>
            <a:ext cx="6010976" cy="4652770"/>
          </a:xfrm>
          <a:prstGeom prst="rect">
            <a:avLst/>
          </a:prstGeom>
        </p:spPr>
      </p:pic>
      <p:pic>
        <p:nvPicPr>
          <p:cNvPr id="17" name="Picture 16">
            <a:extLst>
              <a:ext uri="{FF2B5EF4-FFF2-40B4-BE49-F238E27FC236}">
                <a16:creationId xmlns:a16="http://schemas.microsoft.com/office/drawing/2014/main" id="{22ADBFE9-5614-F64A-055C-A5B7CC6EB649}"/>
              </a:ext>
            </a:extLst>
          </p:cNvPr>
          <p:cNvPicPr>
            <a:picLocks noChangeAspect="1"/>
          </p:cNvPicPr>
          <p:nvPr/>
        </p:nvPicPr>
        <p:blipFill rotWithShape="1">
          <a:blip r:embed="rId4"/>
          <a:srcRect r="20576"/>
          <a:stretch/>
        </p:blipFill>
        <p:spPr>
          <a:xfrm>
            <a:off x="6521192" y="1530417"/>
            <a:ext cx="5529637" cy="5327584"/>
          </a:xfrm>
          <a:prstGeom prst="rect">
            <a:avLst/>
          </a:prstGeom>
        </p:spPr>
      </p:pic>
      <p:sp>
        <p:nvSpPr>
          <p:cNvPr id="18" name="Title 1">
            <a:extLst>
              <a:ext uri="{FF2B5EF4-FFF2-40B4-BE49-F238E27FC236}">
                <a16:creationId xmlns:a16="http://schemas.microsoft.com/office/drawing/2014/main" id="{2FDA4B2A-D3FB-F1AF-AD67-6F5CA62A6B79}"/>
              </a:ext>
            </a:extLst>
          </p:cNvPr>
          <p:cNvSpPr txBox="1">
            <a:spLocks/>
          </p:cNvSpPr>
          <p:nvPr/>
        </p:nvSpPr>
        <p:spPr>
          <a:xfrm>
            <a:off x="980439" y="1760141"/>
            <a:ext cx="5304858"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u="sng" dirty="0">
                <a:solidFill>
                  <a:schemeClr val="tx2">
                    <a:lumMod val="50000"/>
                  </a:schemeClr>
                </a:solidFill>
                <a:latin typeface="Calibri" panose="020F0502020204030204" pitchFamily="34" charset="0"/>
                <a:ea typeface="Calibri" panose="020F0502020204030204" pitchFamily="34" charset="0"/>
                <a:cs typeface="Calibri" panose="020F0502020204030204" pitchFamily="34" charset="0"/>
                <a:hlinkClick r:id="rId5"/>
              </a:rPr>
              <a:t>Original test plan file link</a:t>
            </a:r>
            <a:endParaRPr lang="en-US" sz="1400" u="sng" dirty="0">
              <a:solidFill>
                <a:schemeClr val="tx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0980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12" name="Google Shape;152;p23">
            <a:extLst>
              <a:ext uri="{FF2B5EF4-FFF2-40B4-BE49-F238E27FC236}">
                <a16:creationId xmlns:a16="http://schemas.microsoft.com/office/drawing/2014/main" id="{F53A8A84-065F-C44C-04B8-BD45FBA3F1C0}"/>
              </a:ext>
            </a:extLst>
          </p:cNvPr>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The Automation Process</a:t>
            </a:r>
          </a:p>
        </p:txBody>
      </p:sp>
      <p:sp>
        <p:nvSpPr>
          <p:cNvPr id="13" name="Title 1">
            <a:extLst>
              <a:ext uri="{FF2B5EF4-FFF2-40B4-BE49-F238E27FC236}">
                <a16:creationId xmlns:a16="http://schemas.microsoft.com/office/drawing/2014/main" id="{CE60BCEE-5D2C-9D83-2E7E-10000262C883}"/>
              </a:ext>
            </a:extLst>
          </p:cNvPr>
          <p:cNvSpPr txBox="1">
            <a:spLocks/>
          </p:cNvSpPr>
          <p:nvPr/>
        </p:nvSpPr>
        <p:spPr>
          <a:xfrm>
            <a:off x="980439" y="1266173"/>
            <a:ext cx="3904381"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Testing environment</a:t>
            </a:r>
            <a:endParaRPr lang="en-US" sz="2800" b="1" dirty="0">
              <a:solidFill>
                <a:schemeClr val="tx1">
                  <a:lumMod val="75000"/>
                  <a:lumOff val="25000"/>
                </a:schemeClr>
              </a:solidFill>
              <a:latin typeface="Century Gothic" panose="020B0502020202020204" pitchFamily="34" charset="0"/>
            </a:endParaRPr>
          </a:p>
        </p:txBody>
      </p:sp>
      <p:sp>
        <p:nvSpPr>
          <p:cNvPr id="18" name="TextBox 17">
            <a:extLst>
              <a:ext uri="{FF2B5EF4-FFF2-40B4-BE49-F238E27FC236}">
                <a16:creationId xmlns:a16="http://schemas.microsoft.com/office/drawing/2014/main" id="{91369C67-45B3-C5C0-0D80-0A083BAA305B}"/>
              </a:ext>
            </a:extLst>
          </p:cNvPr>
          <p:cNvSpPr txBox="1"/>
          <p:nvPr/>
        </p:nvSpPr>
        <p:spPr>
          <a:xfrm>
            <a:off x="1052920" y="3868092"/>
            <a:ext cx="526106" cy="430887"/>
          </a:xfrm>
          <a:prstGeom prst="rect">
            <a:avLst/>
          </a:prstGeom>
          <a:noFill/>
        </p:spPr>
        <p:txBody>
          <a:bodyPr wrap="none" rtlCol="0">
            <a:spAutoFit/>
          </a:bodyPr>
          <a:lstStyle/>
          <a:p>
            <a:r>
              <a:rPr lang="en-US" sz="2200" dirty="0">
                <a:latin typeface="Calibri" panose="020F0502020204030204" pitchFamily="34" charset="0"/>
                <a:ea typeface="Calibri" panose="020F0502020204030204" pitchFamily="34" charset="0"/>
                <a:cs typeface="Calibri" panose="020F0502020204030204" pitchFamily="34" charset="0"/>
              </a:rPr>
              <a:t>OR</a:t>
            </a:r>
            <a:endParaRPr lang="en-IL" sz="2200" dirty="0">
              <a:latin typeface="Calibri" panose="020F0502020204030204" pitchFamily="34" charset="0"/>
              <a:ea typeface="Calibri" panose="020F0502020204030204" pitchFamily="34" charset="0"/>
              <a:cs typeface="Calibri" panose="020F0502020204030204" pitchFamily="34" charset="0"/>
            </a:endParaRPr>
          </a:p>
        </p:txBody>
      </p:sp>
      <p:sp>
        <p:nvSpPr>
          <p:cNvPr id="19" name="Google Shape;265;p25">
            <a:extLst>
              <a:ext uri="{FF2B5EF4-FFF2-40B4-BE49-F238E27FC236}">
                <a16:creationId xmlns:a16="http://schemas.microsoft.com/office/drawing/2014/main" id="{BFF249E1-E499-2927-79A4-15AB1E095563}"/>
              </a:ext>
            </a:extLst>
          </p:cNvPr>
          <p:cNvSpPr/>
          <p:nvPr/>
        </p:nvSpPr>
        <p:spPr>
          <a:xfrm>
            <a:off x="877719" y="2931614"/>
            <a:ext cx="955136" cy="782562"/>
          </a:xfrm>
          <a:prstGeom prst="hexagon">
            <a:avLst>
              <a:gd name="adj" fmla="val 25000"/>
              <a:gd name="vf" fmla="val 115470"/>
            </a:avLst>
          </a:prstGeom>
          <a:blipFill rotWithShape="1">
            <a:blip r:embed="rId3">
              <a:alphaModFix/>
            </a:blip>
            <a:stretch>
              <a:fillRect t="11999" b="9999"/>
            </a:stretch>
          </a:blipFill>
          <a:ln w="12700" cap="flat" cmpd="sng">
            <a:solidFill>
              <a:srgbClr val="0089B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20" name="Google Shape;273;p25" descr="Postman Closes $225 Million Series D Round at a $5.6 Billion Valuation to  Power the API-First World | Business Wire">
            <a:extLst>
              <a:ext uri="{FF2B5EF4-FFF2-40B4-BE49-F238E27FC236}">
                <a16:creationId xmlns:a16="http://schemas.microsoft.com/office/drawing/2014/main" id="{168A57A9-317E-0C35-B6FF-7D6B38097F05}"/>
              </a:ext>
            </a:extLst>
          </p:cNvPr>
          <p:cNvPicPr preferRelativeResize="0"/>
          <p:nvPr/>
        </p:nvPicPr>
        <p:blipFill rotWithShape="1">
          <a:blip r:embed="rId4">
            <a:alphaModFix/>
          </a:blip>
          <a:srcRect l="21269" r="22506"/>
          <a:stretch/>
        </p:blipFill>
        <p:spPr>
          <a:xfrm>
            <a:off x="1073894" y="2988689"/>
            <a:ext cx="552450" cy="675101"/>
          </a:xfrm>
          <a:prstGeom prst="rect">
            <a:avLst/>
          </a:prstGeom>
          <a:noFill/>
          <a:ln>
            <a:noFill/>
          </a:ln>
        </p:spPr>
      </p:pic>
      <p:sp>
        <p:nvSpPr>
          <p:cNvPr id="255" name="Google Shape;255;p25"/>
          <p:cNvSpPr txBox="1"/>
          <p:nvPr/>
        </p:nvSpPr>
        <p:spPr>
          <a:xfrm>
            <a:off x="527679" y="2513059"/>
            <a:ext cx="1602911" cy="3231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u="sng" dirty="0">
                <a:solidFill>
                  <a:schemeClr val="dk1"/>
                </a:solidFill>
                <a:latin typeface="Arial"/>
                <a:ea typeface="Arial"/>
                <a:cs typeface="Arial"/>
                <a:sym typeface="Arial"/>
              </a:rPr>
              <a:t>GUI Simulators</a:t>
            </a:r>
            <a:endParaRPr sz="1500" dirty="0">
              <a:solidFill>
                <a:schemeClr val="dk1"/>
              </a:solidFill>
              <a:latin typeface="Arial"/>
              <a:ea typeface="Arial"/>
              <a:cs typeface="Arial"/>
              <a:sym typeface="Arial"/>
            </a:endParaRPr>
          </a:p>
        </p:txBody>
      </p:sp>
      <p:sp>
        <p:nvSpPr>
          <p:cNvPr id="259" name="Google Shape;259;p25"/>
          <p:cNvSpPr/>
          <p:nvPr/>
        </p:nvSpPr>
        <p:spPr>
          <a:xfrm>
            <a:off x="9875827" y="3965321"/>
            <a:ext cx="899360" cy="745135"/>
          </a:xfrm>
          <a:prstGeom prst="hexagon">
            <a:avLst>
              <a:gd name="adj" fmla="val 25000"/>
              <a:gd name="vf" fmla="val 115470"/>
            </a:avLst>
          </a:prstGeom>
          <a:blipFill rotWithShape="1">
            <a:blip r:embed="rId3">
              <a:alphaModFix/>
            </a:blip>
            <a:stretch>
              <a:fillRect t="11999" b="9999"/>
            </a:stretch>
          </a:blipFill>
          <a:ln w="12700" cap="flat" cmpd="sng">
            <a:solidFill>
              <a:srgbClr val="0089B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dirty="0">
              <a:solidFill>
                <a:schemeClr val="lt1"/>
              </a:solidFill>
              <a:latin typeface="Arial"/>
              <a:ea typeface="Arial"/>
              <a:cs typeface="Arial"/>
              <a:sym typeface="Arial"/>
            </a:endParaRPr>
          </a:p>
        </p:txBody>
      </p:sp>
      <p:sp>
        <p:nvSpPr>
          <p:cNvPr id="261" name="Google Shape;261;p25"/>
          <p:cNvSpPr/>
          <p:nvPr/>
        </p:nvSpPr>
        <p:spPr>
          <a:xfrm>
            <a:off x="9869275" y="5263141"/>
            <a:ext cx="899360" cy="745135"/>
          </a:xfrm>
          <a:prstGeom prst="hexagon">
            <a:avLst>
              <a:gd name="adj" fmla="val 25000"/>
              <a:gd name="vf" fmla="val 115470"/>
            </a:avLst>
          </a:prstGeom>
          <a:solidFill>
            <a:srgbClr val="001F60"/>
          </a:solidFill>
          <a:ln w="12700" cap="flat" cmpd="sng">
            <a:solidFill>
              <a:srgbClr val="0089B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00" dirty="0">
                <a:solidFill>
                  <a:schemeClr val="lt1"/>
                </a:solidFill>
                <a:ea typeface="Calibri" panose="020F0502020204030204" pitchFamily="34" charset="0"/>
                <a:sym typeface="Arial"/>
              </a:rPr>
              <a:t>Catalog</a:t>
            </a:r>
            <a:endParaRPr sz="900" dirty="0"/>
          </a:p>
        </p:txBody>
      </p:sp>
      <p:sp>
        <p:nvSpPr>
          <p:cNvPr id="262" name="Google Shape;262;p25"/>
          <p:cNvSpPr/>
          <p:nvPr/>
        </p:nvSpPr>
        <p:spPr>
          <a:xfrm>
            <a:off x="10733194" y="2602865"/>
            <a:ext cx="899360" cy="745135"/>
          </a:xfrm>
          <a:prstGeom prst="hexagon">
            <a:avLst>
              <a:gd name="adj" fmla="val 25000"/>
              <a:gd name="vf" fmla="val 115470"/>
            </a:avLst>
          </a:prstGeom>
          <a:solidFill>
            <a:srgbClr val="001F60"/>
          </a:solidFill>
          <a:ln w="12700" cap="flat" cmpd="sng">
            <a:solidFill>
              <a:srgbClr val="0089B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00" dirty="0">
                <a:solidFill>
                  <a:schemeClr val="lt1"/>
                </a:solidFill>
                <a:latin typeface="Arial"/>
                <a:ea typeface="Arial"/>
                <a:cs typeface="Arial"/>
                <a:sym typeface="Arial"/>
              </a:rPr>
              <a:t>Basket</a:t>
            </a:r>
            <a:endParaRPr dirty="0"/>
          </a:p>
        </p:txBody>
      </p:sp>
      <p:sp>
        <p:nvSpPr>
          <p:cNvPr id="263" name="Google Shape;263;p25"/>
          <p:cNvSpPr txBox="1"/>
          <p:nvPr/>
        </p:nvSpPr>
        <p:spPr>
          <a:xfrm>
            <a:off x="8998993" y="2088407"/>
            <a:ext cx="2665327"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u="sng" dirty="0">
                <a:solidFill>
                  <a:schemeClr val="dk1"/>
                </a:solidFill>
                <a:latin typeface="Arial"/>
                <a:ea typeface="Arial"/>
                <a:cs typeface="Arial"/>
                <a:sym typeface="Arial"/>
              </a:rPr>
              <a:t>Microservices Simulators</a:t>
            </a:r>
            <a:endParaRPr sz="1600" dirty="0">
              <a:solidFill>
                <a:schemeClr val="dk1"/>
              </a:solidFill>
              <a:latin typeface="Arial"/>
              <a:ea typeface="Arial"/>
              <a:cs typeface="Arial"/>
              <a:sym typeface="Arial"/>
            </a:endParaRPr>
          </a:p>
        </p:txBody>
      </p:sp>
      <p:sp>
        <p:nvSpPr>
          <p:cNvPr id="265" name="Google Shape;265;p25"/>
          <p:cNvSpPr/>
          <p:nvPr/>
        </p:nvSpPr>
        <p:spPr>
          <a:xfrm>
            <a:off x="872551" y="4573208"/>
            <a:ext cx="955136" cy="782562"/>
          </a:xfrm>
          <a:prstGeom prst="hexagon">
            <a:avLst>
              <a:gd name="adj" fmla="val 25000"/>
              <a:gd name="vf" fmla="val 115470"/>
            </a:avLst>
          </a:prstGeom>
          <a:blipFill rotWithShape="1">
            <a:blip r:embed="rId3">
              <a:alphaModFix/>
            </a:blip>
            <a:stretch>
              <a:fillRect t="11999" b="9999"/>
            </a:stretch>
          </a:blipFill>
          <a:ln w="12700" cap="flat" cmpd="sng">
            <a:solidFill>
              <a:srgbClr val="0089B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68" name="Google Shape;268;p25"/>
          <p:cNvSpPr/>
          <p:nvPr/>
        </p:nvSpPr>
        <p:spPr>
          <a:xfrm>
            <a:off x="8998991" y="2019016"/>
            <a:ext cx="2665327" cy="4138742"/>
          </a:xfrm>
          <a:prstGeom prst="roundRect">
            <a:avLst>
              <a:gd name="adj" fmla="val 16667"/>
            </a:avLst>
          </a:prstGeom>
          <a:noFill/>
          <a:ln w="28575" cap="flat" cmpd="sng">
            <a:solidFill>
              <a:srgbClr val="0089B7"/>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69" name="Google Shape;269;p25"/>
          <p:cNvCxnSpPr>
            <a:cxnSpLocks/>
            <a:stCxn id="256" idx="3"/>
            <a:endCxn id="268" idx="1"/>
          </p:cNvCxnSpPr>
          <p:nvPr/>
        </p:nvCxnSpPr>
        <p:spPr>
          <a:xfrm>
            <a:off x="8084532" y="4085636"/>
            <a:ext cx="914459" cy="2751"/>
          </a:xfrm>
          <a:prstGeom prst="straightConnector1">
            <a:avLst/>
          </a:prstGeom>
          <a:noFill/>
          <a:ln w="19050" cap="flat" cmpd="sng">
            <a:solidFill>
              <a:srgbClr val="001F60"/>
            </a:solidFill>
            <a:prstDash val="solid"/>
            <a:miter lim="800000"/>
            <a:headEnd type="stealth" w="med" len="med"/>
            <a:tailEnd type="triangle" w="med" len="med"/>
          </a:ln>
        </p:spPr>
      </p:cxnSp>
      <p:sp>
        <p:nvSpPr>
          <p:cNvPr id="270" name="Google Shape;270;p25"/>
          <p:cNvSpPr/>
          <p:nvPr/>
        </p:nvSpPr>
        <p:spPr>
          <a:xfrm>
            <a:off x="527680" y="2491691"/>
            <a:ext cx="1602910" cy="3188177"/>
          </a:xfrm>
          <a:prstGeom prst="roundRect">
            <a:avLst>
              <a:gd name="adj" fmla="val 16667"/>
            </a:avLst>
          </a:prstGeom>
          <a:noFill/>
          <a:ln w="28575" cap="flat" cmpd="sng">
            <a:solidFill>
              <a:srgbClr val="0089B7"/>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cxnSp>
        <p:nvCxnSpPr>
          <p:cNvPr id="271" name="Google Shape;271;p25"/>
          <p:cNvCxnSpPr>
            <a:cxnSpLocks/>
            <a:stCxn id="270" idx="3"/>
            <a:endCxn id="234" idx="1"/>
          </p:cNvCxnSpPr>
          <p:nvPr/>
        </p:nvCxnSpPr>
        <p:spPr>
          <a:xfrm>
            <a:off x="2130590" y="4085780"/>
            <a:ext cx="683704" cy="4525"/>
          </a:xfrm>
          <a:prstGeom prst="straightConnector1">
            <a:avLst/>
          </a:prstGeom>
          <a:noFill/>
          <a:ln w="19050" cap="flat" cmpd="sng">
            <a:solidFill>
              <a:srgbClr val="001F60"/>
            </a:solidFill>
            <a:prstDash val="solid"/>
            <a:miter lim="800000"/>
            <a:headEnd type="stealth" w="med" len="med"/>
            <a:tailEnd type="triangle" w="med" len="med"/>
          </a:ln>
        </p:spPr>
      </p:cxnSp>
      <p:sp>
        <p:nvSpPr>
          <p:cNvPr id="272" name="Google Shape;272;p25"/>
          <p:cNvSpPr/>
          <p:nvPr/>
        </p:nvSpPr>
        <p:spPr>
          <a:xfrm>
            <a:off x="9066749" y="2624203"/>
            <a:ext cx="899360" cy="745135"/>
          </a:xfrm>
          <a:prstGeom prst="hexagon">
            <a:avLst>
              <a:gd name="adj" fmla="val 25000"/>
              <a:gd name="vf" fmla="val 115470"/>
            </a:avLst>
          </a:prstGeom>
          <a:solidFill>
            <a:srgbClr val="001F60"/>
          </a:solidFill>
          <a:ln w="12700" cap="flat" cmpd="sng">
            <a:solidFill>
              <a:srgbClr val="0089B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60" dirty="0">
                <a:solidFill>
                  <a:schemeClr val="lt1"/>
                </a:solidFill>
                <a:latin typeface="Arial"/>
                <a:ea typeface="Arial"/>
                <a:cs typeface="Arial"/>
                <a:sym typeface="Arial"/>
              </a:rPr>
              <a:t>Payment</a:t>
            </a:r>
            <a:endParaRPr sz="860" dirty="0">
              <a:solidFill>
                <a:schemeClr val="lt1"/>
              </a:solidFill>
              <a:latin typeface="Arial"/>
              <a:ea typeface="Arial"/>
              <a:cs typeface="Arial"/>
              <a:sym typeface="Arial"/>
            </a:endParaRPr>
          </a:p>
        </p:txBody>
      </p:sp>
      <p:cxnSp>
        <p:nvCxnSpPr>
          <p:cNvPr id="42" name="Google Shape;269;p25">
            <a:extLst>
              <a:ext uri="{FF2B5EF4-FFF2-40B4-BE49-F238E27FC236}">
                <a16:creationId xmlns:a16="http://schemas.microsoft.com/office/drawing/2014/main" id="{0913AD44-3252-BC53-19AC-0188B5E61F2C}"/>
              </a:ext>
            </a:extLst>
          </p:cNvPr>
          <p:cNvCxnSpPr>
            <a:cxnSpLocks/>
            <a:stCxn id="259" idx="5"/>
            <a:endCxn id="262" idx="2"/>
          </p:cNvCxnSpPr>
          <p:nvPr/>
        </p:nvCxnSpPr>
        <p:spPr>
          <a:xfrm flipV="1">
            <a:off x="10588903" y="3348000"/>
            <a:ext cx="330575" cy="617321"/>
          </a:xfrm>
          <a:prstGeom prst="straightConnector1">
            <a:avLst/>
          </a:prstGeom>
          <a:noFill/>
          <a:ln w="19050" cap="flat" cmpd="sng">
            <a:solidFill>
              <a:srgbClr val="001F60"/>
            </a:solidFill>
            <a:prstDash val="solid"/>
            <a:miter lim="800000"/>
            <a:headEnd type="stealth" w="med" len="med"/>
            <a:tailEnd type="triangle" w="med" len="med"/>
          </a:ln>
        </p:spPr>
      </p:cxnSp>
      <p:cxnSp>
        <p:nvCxnSpPr>
          <p:cNvPr id="45" name="Google Shape;269;p25">
            <a:extLst>
              <a:ext uri="{FF2B5EF4-FFF2-40B4-BE49-F238E27FC236}">
                <a16:creationId xmlns:a16="http://schemas.microsoft.com/office/drawing/2014/main" id="{18F2099A-C68E-7282-CC47-E19585594DE6}"/>
              </a:ext>
            </a:extLst>
          </p:cNvPr>
          <p:cNvCxnSpPr>
            <a:cxnSpLocks/>
            <a:stCxn id="259" idx="4"/>
            <a:endCxn id="272" idx="1"/>
          </p:cNvCxnSpPr>
          <p:nvPr/>
        </p:nvCxnSpPr>
        <p:spPr>
          <a:xfrm flipH="1" flipV="1">
            <a:off x="9779823" y="3369338"/>
            <a:ext cx="282288" cy="595983"/>
          </a:xfrm>
          <a:prstGeom prst="straightConnector1">
            <a:avLst/>
          </a:prstGeom>
          <a:noFill/>
          <a:ln w="19050" cap="flat" cmpd="sng">
            <a:solidFill>
              <a:srgbClr val="001F60"/>
            </a:solidFill>
            <a:prstDash val="solid"/>
            <a:miter lim="800000"/>
            <a:headEnd type="stealth" w="med" len="med"/>
            <a:tailEnd type="triangle" w="med" len="med"/>
          </a:ln>
        </p:spPr>
      </p:cxnSp>
      <p:cxnSp>
        <p:nvCxnSpPr>
          <p:cNvPr id="48" name="Google Shape;269;p25">
            <a:extLst>
              <a:ext uri="{FF2B5EF4-FFF2-40B4-BE49-F238E27FC236}">
                <a16:creationId xmlns:a16="http://schemas.microsoft.com/office/drawing/2014/main" id="{DF7B099D-98D7-10CF-B143-5EB75FDA115C}"/>
              </a:ext>
            </a:extLst>
          </p:cNvPr>
          <p:cNvCxnSpPr>
            <a:cxnSpLocks/>
          </p:cNvCxnSpPr>
          <p:nvPr/>
        </p:nvCxnSpPr>
        <p:spPr>
          <a:xfrm>
            <a:off x="10331653" y="4710456"/>
            <a:ext cx="0" cy="552685"/>
          </a:xfrm>
          <a:prstGeom prst="straightConnector1">
            <a:avLst/>
          </a:prstGeom>
          <a:noFill/>
          <a:ln w="19050" cap="flat" cmpd="sng">
            <a:solidFill>
              <a:srgbClr val="001F60"/>
            </a:solidFill>
            <a:prstDash val="solid"/>
            <a:miter lim="800000"/>
            <a:headEnd type="stealth" w="med" len="med"/>
            <a:tailEnd type="triangle" w="med" len="med"/>
          </a:ln>
        </p:spPr>
      </p:cxnSp>
      <p:grpSp>
        <p:nvGrpSpPr>
          <p:cNvPr id="214" name="Group 213">
            <a:extLst>
              <a:ext uri="{FF2B5EF4-FFF2-40B4-BE49-F238E27FC236}">
                <a16:creationId xmlns:a16="http://schemas.microsoft.com/office/drawing/2014/main" id="{294B3022-E0AA-E32A-4ECF-D7D6E30B331A}"/>
              </a:ext>
            </a:extLst>
          </p:cNvPr>
          <p:cNvGrpSpPr/>
          <p:nvPr/>
        </p:nvGrpSpPr>
        <p:grpSpPr>
          <a:xfrm>
            <a:off x="2493485" y="1856388"/>
            <a:ext cx="6088502" cy="4138742"/>
            <a:chOff x="2493485" y="1856388"/>
            <a:chExt cx="6088502" cy="4138742"/>
          </a:xfrm>
        </p:grpSpPr>
        <p:sp>
          <p:nvSpPr>
            <p:cNvPr id="38" name="Google Shape;270;p25">
              <a:extLst>
                <a:ext uri="{FF2B5EF4-FFF2-40B4-BE49-F238E27FC236}">
                  <a16:creationId xmlns:a16="http://schemas.microsoft.com/office/drawing/2014/main" id="{04DB65D0-4D35-B1FE-AAF4-48BF8D65B734}"/>
                </a:ext>
              </a:extLst>
            </p:cNvPr>
            <p:cNvSpPr/>
            <p:nvPr/>
          </p:nvSpPr>
          <p:spPr>
            <a:xfrm rot="16200000">
              <a:off x="3468365" y="881508"/>
              <a:ext cx="4138742" cy="6088502"/>
            </a:xfrm>
            <a:prstGeom prst="roundRect">
              <a:avLst>
                <a:gd name="adj" fmla="val 1382"/>
              </a:avLst>
            </a:prstGeom>
            <a:noFill/>
            <a:ln w="50800" cap="flat" cmpd="sng">
              <a:solidFill>
                <a:srgbClr val="0089B7"/>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34" name="Google Shape;234;p25"/>
            <p:cNvSpPr/>
            <p:nvPr/>
          </p:nvSpPr>
          <p:spPr>
            <a:xfrm>
              <a:off x="2814294" y="2352397"/>
              <a:ext cx="3950718" cy="3475815"/>
            </a:xfrm>
            <a:prstGeom prst="roundRect">
              <a:avLst>
                <a:gd name="adj" fmla="val 16667"/>
              </a:avLst>
            </a:prstGeom>
            <a:noFill/>
            <a:ln w="47625" cap="flat" cmpd="sng">
              <a:solidFill>
                <a:srgbClr val="05B05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nvGrpSpPr>
            <p:cNvPr id="235" name="Google Shape;235;p25"/>
            <p:cNvGrpSpPr/>
            <p:nvPr/>
          </p:nvGrpSpPr>
          <p:grpSpPr>
            <a:xfrm>
              <a:off x="3265720" y="4235943"/>
              <a:ext cx="1493122" cy="1103031"/>
              <a:chOff x="918762" y="1529273"/>
              <a:chExt cx="1834745" cy="1385873"/>
            </a:xfrm>
          </p:grpSpPr>
          <p:grpSp>
            <p:nvGrpSpPr>
              <p:cNvPr id="236" name="Google Shape;236;p25"/>
              <p:cNvGrpSpPr/>
              <p:nvPr/>
            </p:nvGrpSpPr>
            <p:grpSpPr>
              <a:xfrm>
                <a:off x="1040827" y="1529273"/>
                <a:ext cx="1604599" cy="1126451"/>
                <a:chOff x="2015558" y="880076"/>
                <a:chExt cx="1177445" cy="720000"/>
              </a:xfrm>
            </p:grpSpPr>
            <p:sp>
              <p:nvSpPr>
                <p:cNvPr id="237" name="Google Shape;237;p25"/>
                <p:cNvSpPr/>
                <p:nvPr/>
              </p:nvSpPr>
              <p:spPr>
                <a:xfrm>
                  <a:off x="2079322" y="989556"/>
                  <a:ext cx="1039660" cy="501041"/>
                </a:xfrm>
                <a:prstGeom prst="rect">
                  <a:avLst/>
                </a:prstGeom>
                <a:solidFill>
                  <a:srgbClr val="05B050"/>
                </a:solidFill>
                <a:ln w="12700" cap="flat" cmpd="sng">
                  <a:solidFill>
                    <a:srgbClr val="05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8" name="Google Shape;238;p25"/>
                <p:cNvSpPr/>
                <p:nvPr/>
              </p:nvSpPr>
              <p:spPr>
                <a:xfrm>
                  <a:off x="2365151" y="1042076"/>
                  <a:ext cx="468000" cy="394151"/>
                </a:xfrm>
                <a:prstGeom prst="hexagon">
                  <a:avLst>
                    <a:gd name="adj" fmla="val 25000"/>
                    <a:gd name="vf" fmla="val 115470"/>
                  </a:avLst>
                </a:prstGeom>
                <a:solidFill>
                  <a:srgbClr val="92D051"/>
                </a:solidFill>
                <a:ln w="12700" cap="flat" cmpd="sng">
                  <a:solidFill>
                    <a:srgbClr val="92D05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9" name="Google Shape;239;p25"/>
                <p:cNvSpPr/>
                <p:nvPr/>
              </p:nvSpPr>
              <p:spPr>
                <a:xfrm>
                  <a:off x="3055216" y="880076"/>
                  <a:ext cx="137787" cy="720000"/>
                </a:xfrm>
                <a:prstGeom prst="roundRect">
                  <a:avLst>
                    <a:gd name="adj" fmla="val 16667"/>
                  </a:avLst>
                </a:prstGeom>
                <a:solidFill>
                  <a:srgbClr val="05B050"/>
                </a:solidFill>
                <a:ln w="12700" cap="flat" cmpd="sng">
                  <a:solidFill>
                    <a:srgbClr val="05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0" name="Google Shape;240;p25"/>
                <p:cNvSpPr/>
                <p:nvPr/>
              </p:nvSpPr>
              <p:spPr>
                <a:xfrm>
                  <a:off x="2015558" y="880076"/>
                  <a:ext cx="137787" cy="720000"/>
                </a:xfrm>
                <a:prstGeom prst="roundRect">
                  <a:avLst>
                    <a:gd name="adj" fmla="val 16667"/>
                  </a:avLst>
                </a:prstGeom>
                <a:solidFill>
                  <a:srgbClr val="05B050"/>
                </a:solidFill>
                <a:ln w="12700" cap="flat" cmpd="sng">
                  <a:solidFill>
                    <a:srgbClr val="05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Arial"/>
                    <a:ea typeface="Arial"/>
                    <a:cs typeface="Arial"/>
                    <a:sym typeface="Arial"/>
                  </a:endParaRPr>
                </a:p>
              </p:txBody>
            </p:sp>
          </p:grpSp>
          <p:sp>
            <p:nvSpPr>
              <p:cNvPr id="241" name="Google Shape;241;p25"/>
              <p:cNvSpPr txBox="1"/>
              <p:nvPr/>
            </p:nvSpPr>
            <p:spPr>
              <a:xfrm>
                <a:off x="918762" y="2607369"/>
                <a:ext cx="1834745" cy="307777"/>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400">
                    <a:solidFill>
                      <a:schemeClr val="dk1"/>
                    </a:solidFill>
                    <a:latin typeface="Arial"/>
                    <a:ea typeface="Arial"/>
                    <a:cs typeface="Arial"/>
                    <a:sym typeface="Arial"/>
                  </a:rPr>
                  <a:t>Ordering API</a:t>
                </a:r>
                <a:endParaRPr sz="1400">
                  <a:solidFill>
                    <a:schemeClr val="dk1"/>
                  </a:solidFill>
                  <a:latin typeface="Arial"/>
                  <a:ea typeface="Arial"/>
                  <a:cs typeface="Arial"/>
                  <a:sym typeface="Arial"/>
                </a:endParaRPr>
              </a:p>
            </p:txBody>
          </p:sp>
        </p:grpSp>
        <p:grpSp>
          <p:nvGrpSpPr>
            <p:cNvPr id="242" name="Google Shape;242;p25"/>
            <p:cNvGrpSpPr/>
            <p:nvPr/>
          </p:nvGrpSpPr>
          <p:grpSpPr>
            <a:xfrm>
              <a:off x="2983728" y="2817350"/>
              <a:ext cx="2148893" cy="1130866"/>
              <a:chOff x="2888949" y="659458"/>
              <a:chExt cx="2640556" cy="1420845"/>
            </a:xfrm>
          </p:grpSpPr>
          <p:grpSp>
            <p:nvGrpSpPr>
              <p:cNvPr id="243" name="Google Shape;243;p25"/>
              <p:cNvGrpSpPr/>
              <p:nvPr/>
            </p:nvGrpSpPr>
            <p:grpSpPr>
              <a:xfrm>
                <a:off x="3357525" y="659458"/>
                <a:ext cx="1604599" cy="1126451"/>
                <a:chOff x="2015558" y="880076"/>
                <a:chExt cx="1177445" cy="720000"/>
              </a:xfrm>
            </p:grpSpPr>
            <p:sp>
              <p:nvSpPr>
                <p:cNvPr id="244" name="Google Shape;244;p25"/>
                <p:cNvSpPr/>
                <p:nvPr/>
              </p:nvSpPr>
              <p:spPr>
                <a:xfrm>
                  <a:off x="2079322" y="989556"/>
                  <a:ext cx="1039660" cy="501041"/>
                </a:xfrm>
                <a:prstGeom prst="rect">
                  <a:avLst/>
                </a:prstGeom>
                <a:solidFill>
                  <a:srgbClr val="05B050"/>
                </a:solidFill>
                <a:ln w="12700" cap="flat" cmpd="sng">
                  <a:solidFill>
                    <a:srgbClr val="05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45" name="Google Shape;245;p25"/>
                <p:cNvSpPr/>
                <p:nvPr/>
              </p:nvSpPr>
              <p:spPr>
                <a:xfrm>
                  <a:off x="2365151" y="1042076"/>
                  <a:ext cx="468000" cy="394151"/>
                </a:xfrm>
                <a:prstGeom prst="hexagon">
                  <a:avLst>
                    <a:gd name="adj" fmla="val 25000"/>
                    <a:gd name="vf" fmla="val 115470"/>
                  </a:avLst>
                </a:prstGeom>
                <a:solidFill>
                  <a:srgbClr val="92D051"/>
                </a:solidFill>
                <a:ln w="12700" cap="flat" cmpd="sng">
                  <a:solidFill>
                    <a:srgbClr val="92D05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Arial"/>
                    <a:ea typeface="Arial"/>
                    <a:cs typeface="Arial"/>
                    <a:sym typeface="Arial"/>
                  </a:endParaRPr>
                </a:p>
              </p:txBody>
            </p:sp>
            <p:sp>
              <p:nvSpPr>
                <p:cNvPr id="246" name="Google Shape;246;p25"/>
                <p:cNvSpPr/>
                <p:nvPr/>
              </p:nvSpPr>
              <p:spPr>
                <a:xfrm>
                  <a:off x="3055216" y="880076"/>
                  <a:ext cx="137787" cy="720000"/>
                </a:xfrm>
                <a:prstGeom prst="roundRect">
                  <a:avLst>
                    <a:gd name="adj" fmla="val 16667"/>
                  </a:avLst>
                </a:prstGeom>
                <a:solidFill>
                  <a:srgbClr val="05B050"/>
                </a:solidFill>
                <a:ln w="12700" cap="flat" cmpd="sng">
                  <a:solidFill>
                    <a:srgbClr val="05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7" name="Google Shape;247;p25"/>
                <p:cNvSpPr/>
                <p:nvPr/>
              </p:nvSpPr>
              <p:spPr>
                <a:xfrm>
                  <a:off x="2015558" y="880076"/>
                  <a:ext cx="137787" cy="720000"/>
                </a:xfrm>
                <a:prstGeom prst="roundRect">
                  <a:avLst>
                    <a:gd name="adj" fmla="val 16667"/>
                  </a:avLst>
                </a:prstGeom>
                <a:solidFill>
                  <a:srgbClr val="05B050"/>
                </a:solidFill>
                <a:ln w="12700" cap="flat" cmpd="sng">
                  <a:solidFill>
                    <a:srgbClr val="05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Arial"/>
                    <a:ea typeface="Arial"/>
                    <a:cs typeface="Arial"/>
                    <a:sym typeface="Arial"/>
                  </a:endParaRPr>
                </a:p>
              </p:txBody>
            </p:sp>
          </p:grpSp>
          <p:sp>
            <p:nvSpPr>
              <p:cNvPr id="248" name="Google Shape;248;p25"/>
              <p:cNvSpPr txBox="1"/>
              <p:nvPr/>
            </p:nvSpPr>
            <p:spPr>
              <a:xfrm>
                <a:off x="2888949" y="1772526"/>
                <a:ext cx="2640556" cy="307777"/>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400">
                    <a:solidFill>
                      <a:schemeClr val="dk1"/>
                    </a:solidFill>
                    <a:latin typeface="Arial"/>
                    <a:ea typeface="Arial"/>
                    <a:cs typeface="Arial"/>
                    <a:sym typeface="Arial"/>
                  </a:rPr>
                  <a:t>Ordering Background Tasks</a:t>
                </a:r>
                <a:endParaRPr sz="1400">
                  <a:solidFill>
                    <a:schemeClr val="dk1"/>
                  </a:solidFill>
                  <a:latin typeface="Arial"/>
                  <a:ea typeface="Arial"/>
                  <a:cs typeface="Arial"/>
                  <a:sym typeface="Arial"/>
                </a:endParaRPr>
              </a:p>
            </p:txBody>
          </p:sp>
        </p:grpSp>
        <p:grpSp>
          <p:nvGrpSpPr>
            <p:cNvPr id="249" name="Google Shape;249;p25"/>
            <p:cNvGrpSpPr/>
            <p:nvPr/>
          </p:nvGrpSpPr>
          <p:grpSpPr>
            <a:xfrm>
              <a:off x="5295705" y="3410527"/>
              <a:ext cx="1493122" cy="1339542"/>
              <a:chOff x="2972193" y="1215025"/>
              <a:chExt cx="1834745" cy="1683030"/>
            </a:xfrm>
          </p:grpSpPr>
          <p:pic>
            <p:nvPicPr>
              <p:cNvPr id="250" name="Google Shape;250;p25" descr="Database with solid fill"/>
              <p:cNvPicPr preferRelativeResize="0"/>
              <p:nvPr/>
            </p:nvPicPr>
            <p:blipFill rotWithShape="1">
              <a:blip r:embed="rId5">
                <a:alphaModFix/>
              </a:blip>
              <a:srcRect/>
              <a:stretch/>
            </p:blipFill>
            <p:spPr>
              <a:xfrm>
                <a:off x="3147314" y="1215025"/>
                <a:ext cx="1502277" cy="1502277"/>
              </a:xfrm>
              <a:prstGeom prst="rect">
                <a:avLst/>
              </a:prstGeom>
              <a:noFill/>
              <a:ln>
                <a:noFill/>
              </a:ln>
            </p:spPr>
          </p:pic>
          <p:sp>
            <p:nvSpPr>
              <p:cNvPr id="251" name="Google Shape;251;p25"/>
              <p:cNvSpPr txBox="1"/>
              <p:nvPr/>
            </p:nvSpPr>
            <p:spPr>
              <a:xfrm>
                <a:off x="2972193" y="2590278"/>
                <a:ext cx="1834745" cy="307777"/>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400">
                    <a:solidFill>
                      <a:schemeClr val="dk1"/>
                    </a:solidFill>
                    <a:latin typeface="Arial"/>
                    <a:ea typeface="Arial"/>
                    <a:cs typeface="Arial"/>
                    <a:sym typeface="Arial"/>
                  </a:rPr>
                  <a:t>SQL Server database</a:t>
                </a:r>
                <a:endParaRPr sz="1400">
                  <a:solidFill>
                    <a:schemeClr val="dk1"/>
                  </a:solidFill>
                  <a:latin typeface="Arial"/>
                  <a:ea typeface="Arial"/>
                  <a:cs typeface="Arial"/>
                  <a:sym typeface="Arial"/>
                </a:endParaRPr>
              </a:p>
            </p:txBody>
          </p:sp>
        </p:grpSp>
        <p:cxnSp>
          <p:nvCxnSpPr>
            <p:cNvPr id="252" name="Google Shape;252;p25"/>
            <p:cNvCxnSpPr>
              <a:endCxn id="250" idx="1"/>
            </p:cNvCxnSpPr>
            <p:nvPr/>
          </p:nvCxnSpPr>
          <p:spPr>
            <a:xfrm>
              <a:off x="4758725" y="3264372"/>
              <a:ext cx="679494" cy="743994"/>
            </a:xfrm>
            <a:prstGeom prst="straightConnector1">
              <a:avLst/>
            </a:prstGeom>
            <a:noFill/>
            <a:ln w="15875" cap="flat" cmpd="sng">
              <a:solidFill>
                <a:srgbClr val="05B050">
                  <a:alpha val="97647"/>
                </a:srgbClr>
              </a:solidFill>
              <a:prstDash val="solid"/>
              <a:miter lim="800000"/>
              <a:headEnd type="none" w="sm" len="sm"/>
              <a:tailEnd type="triangle" w="med" len="med"/>
            </a:ln>
          </p:spPr>
        </p:cxnSp>
        <p:cxnSp>
          <p:nvCxnSpPr>
            <p:cNvPr id="253" name="Google Shape;253;p25"/>
            <p:cNvCxnSpPr>
              <a:endCxn id="250" idx="1"/>
            </p:cNvCxnSpPr>
            <p:nvPr/>
          </p:nvCxnSpPr>
          <p:spPr>
            <a:xfrm rot="10800000" flipH="1">
              <a:off x="4758725" y="4008367"/>
              <a:ext cx="679494" cy="649739"/>
            </a:xfrm>
            <a:prstGeom prst="straightConnector1">
              <a:avLst/>
            </a:prstGeom>
            <a:noFill/>
            <a:ln w="15875" cap="flat" cmpd="sng">
              <a:solidFill>
                <a:srgbClr val="05B050"/>
              </a:solidFill>
              <a:prstDash val="solid"/>
              <a:miter lim="800000"/>
              <a:headEnd type="none" w="sm" len="sm"/>
              <a:tailEnd type="triangle" w="med" len="med"/>
            </a:ln>
          </p:spPr>
        </p:cxnSp>
        <p:sp>
          <p:nvSpPr>
            <p:cNvPr id="254" name="Google Shape;254;p25"/>
            <p:cNvSpPr txBox="1"/>
            <p:nvPr/>
          </p:nvSpPr>
          <p:spPr>
            <a:xfrm>
              <a:off x="3818628" y="2439504"/>
              <a:ext cx="1880192" cy="3231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u="sng" dirty="0">
                  <a:solidFill>
                    <a:schemeClr val="dk1"/>
                  </a:solidFill>
                  <a:latin typeface="Arial"/>
                  <a:ea typeface="Arial"/>
                  <a:cs typeface="Arial"/>
                  <a:sym typeface="Arial"/>
                </a:rPr>
                <a:t>Ordering Service</a:t>
              </a:r>
              <a:endParaRPr sz="1500" dirty="0"/>
            </a:p>
          </p:txBody>
        </p:sp>
        <p:sp>
          <p:nvSpPr>
            <p:cNvPr id="256" name="Google Shape;256;p25"/>
            <p:cNvSpPr/>
            <p:nvPr/>
          </p:nvSpPr>
          <p:spPr>
            <a:xfrm>
              <a:off x="7451443" y="2491403"/>
              <a:ext cx="633089" cy="3188466"/>
            </a:xfrm>
            <a:prstGeom prst="roundRect">
              <a:avLst>
                <a:gd name="adj" fmla="val 16667"/>
              </a:avLst>
            </a:prstGeom>
            <a:noFill/>
            <a:ln w="28575" cap="flat" cmpd="sng">
              <a:solidFill>
                <a:srgbClr val="0089B7"/>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57" name="Google Shape;257;p25" descr="RabbitMQ SVG Vector Logos - Vector Logo Zone"/>
            <p:cNvPicPr preferRelativeResize="0"/>
            <p:nvPr/>
          </p:nvPicPr>
          <p:blipFill rotWithShape="1">
            <a:blip r:embed="rId6">
              <a:alphaModFix/>
            </a:blip>
            <a:srcRect/>
            <a:stretch/>
          </p:blipFill>
          <p:spPr>
            <a:xfrm rot="5400000">
              <a:off x="7213210" y="3677242"/>
              <a:ext cx="1045460" cy="532562"/>
            </a:xfrm>
            <a:prstGeom prst="rect">
              <a:avLst/>
            </a:prstGeom>
            <a:noFill/>
            <a:ln>
              <a:noFill/>
            </a:ln>
          </p:spPr>
        </p:pic>
        <p:cxnSp>
          <p:nvCxnSpPr>
            <p:cNvPr id="258" name="Google Shape;258;p25"/>
            <p:cNvCxnSpPr>
              <a:cxnSpLocks/>
              <a:stCxn id="234" idx="3"/>
              <a:endCxn id="256" idx="1"/>
            </p:cNvCxnSpPr>
            <p:nvPr/>
          </p:nvCxnSpPr>
          <p:spPr>
            <a:xfrm flipV="1">
              <a:off x="6765012" y="4085636"/>
              <a:ext cx="686431" cy="4669"/>
            </a:xfrm>
            <a:prstGeom prst="straightConnector1">
              <a:avLst/>
            </a:prstGeom>
            <a:noFill/>
            <a:ln w="19050" cap="flat" cmpd="sng">
              <a:solidFill>
                <a:srgbClr val="001F60"/>
              </a:solidFill>
              <a:prstDash val="solid"/>
              <a:miter lim="800000"/>
              <a:headEnd type="stealth" w="med" len="med"/>
              <a:tailEnd type="triangle" w="med" len="med"/>
            </a:ln>
          </p:spPr>
        </p:cxnSp>
        <p:sp>
          <p:nvSpPr>
            <p:cNvPr id="197" name="Title 1">
              <a:extLst>
                <a:ext uri="{FF2B5EF4-FFF2-40B4-BE49-F238E27FC236}">
                  <a16:creationId xmlns:a16="http://schemas.microsoft.com/office/drawing/2014/main" id="{C810586E-3502-443D-FC3B-D4BAB2AF82E4}"/>
                </a:ext>
              </a:extLst>
            </p:cNvPr>
            <p:cNvSpPr txBox="1">
              <a:spLocks/>
            </p:cNvSpPr>
            <p:nvPr/>
          </p:nvSpPr>
          <p:spPr>
            <a:xfrm>
              <a:off x="3102872" y="1946402"/>
              <a:ext cx="3904381" cy="2631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9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Docker Host</a:t>
              </a:r>
              <a:endParaRPr lang="en-US" sz="1900" b="1" dirty="0">
                <a:solidFill>
                  <a:schemeClr val="accent1">
                    <a:lumMod val="75000"/>
                  </a:schemeClr>
                </a:solidFill>
                <a:latin typeface="Century Gothic" panose="020B0502020202020204" pitchFamily="34" charset="0"/>
              </a:endParaRPr>
            </a:p>
          </p:txBody>
        </p:sp>
        <p:pic>
          <p:nvPicPr>
            <p:cNvPr id="1032" name="Picture 8" descr="Press and Media Resources - Docker">
              <a:extLst>
                <a:ext uri="{FF2B5EF4-FFF2-40B4-BE49-F238E27FC236}">
                  <a16:creationId xmlns:a16="http://schemas.microsoft.com/office/drawing/2014/main" id="{125AB4AE-F0C2-401C-CC98-1BB3C508FA8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44" t="-4223" r="1944" b="34815"/>
            <a:stretch/>
          </p:blipFill>
          <p:spPr bwMode="auto">
            <a:xfrm>
              <a:off x="2552108" y="1928806"/>
              <a:ext cx="524371" cy="298062"/>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 name="Google Shape;152;p23">
            <a:extLst>
              <a:ext uri="{FF2B5EF4-FFF2-40B4-BE49-F238E27FC236}">
                <a16:creationId xmlns:a16="http://schemas.microsoft.com/office/drawing/2014/main" id="{0A967C1F-4F94-2049-F0A5-2DEAED15DE37}"/>
              </a:ext>
            </a:extLst>
          </p:cNvPr>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The Automation Process</a:t>
            </a:r>
          </a:p>
        </p:txBody>
      </p:sp>
      <p:sp>
        <p:nvSpPr>
          <p:cNvPr id="4" name="Content Placeholder 12">
            <a:extLst>
              <a:ext uri="{FF2B5EF4-FFF2-40B4-BE49-F238E27FC236}">
                <a16:creationId xmlns:a16="http://schemas.microsoft.com/office/drawing/2014/main" id="{E9D5FF0D-D14F-3287-A435-443E364A2DC9}"/>
              </a:ext>
            </a:extLst>
          </p:cNvPr>
          <p:cNvSpPr txBox="1">
            <a:spLocks/>
          </p:cNvSpPr>
          <p:nvPr/>
        </p:nvSpPr>
        <p:spPr>
          <a:xfrm>
            <a:off x="674914" y="1856388"/>
            <a:ext cx="10288693" cy="4920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nSpc>
                <a:spcPct val="100000"/>
              </a:lnSpc>
              <a:buClr>
                <a:srgbClr val="43467B"/>
              </a:buClr>
              <a:buNone/>
              <a:defRPr/>
            </a:pPr>
            <a:r>
              <a:rPr lang="en-US" sz="2200" dirty="0">
                <a:latin typeface="Calibri" panose="020F0502020204030204" pitchFamily="34" charset="0"/>
                <a:ea typeface="Calibri" panose="020F0502020204030204" pitchFamily="34" charset="0"/>
                <a:cs typeface="Calibri" panose="020F0502020204030204" pitchFamily="34" charset="0"/>
              </a:rPr>
              <a:t>The automation infrastructure that testing the ordering service has been written in python, using Pytest as the testing framework, and composed from the following key components:</a:t>
            </a:r>
          </a:p>
          <a:p>
            <a:pPr lvl="1">
              <a:lnSpc>
                <a:spcPct val="100000"/>
              </a:lnSpc>
              <a:buClr>
                <a:srgbClr val="43467B"/>
              </a:buClr>
              <a:defRPr/>
            </a:pPr>
            <a:r>
              <a:rPr lang="en-US" sz="2200" dirty="0">
                <a:latin typeface="Calibri" panose="020F0502020204030204" pitchFamily="34" charset="0"/>
                <a:ea typeface="Calibri" panose="020F0502020204030204" pitchFamily="34" charset="0"/>
                <a:cs typeface="Calibri" panose="020F0502020204030204" pitchFamily="34" charset="0"/>
              </a:rPr>
              <a:t>Tests suites package – contains the actual tests to run.</a:t>
            </a:r>
          </a:p>
          <a:p>
            <a:pPr lvl="1">
              <a:lnSpc>
                <a:spcPct val="100000"/>
              </a:lnSpc>
              <a:buClr>
                <a:srgbClr val="43467B"/>
              </a:buClr>
              <a:defRPr/>
            </a:pPr>
            <a:r>
              <a:rPr lang="en-US" sz="2200" dirty="0">
                <a:latin typeface="Calibri" panose="020F0502020204030204" pitchFamily="34" charset="0"/>
                <a:ea typeface="Calibri" panose="020F0502020204030204" pitchFamily="34" charset="0"/>
                <a:cs typeface="Calibri" panose="020F0502020204030204" pitchFamily="34" charset="0"/>
              </a:rPr>
              <a:t>Scenarios package - meant to add shared steps functionality to the tests.</a:t>
            </a:r>
          </a:p>
          <a:p>
            <a:pPr lvl="1">
              <a:lnSpc>
                <a:spcPct val="100000"/>
              </a:lnSpc>
              <a:buClr>
                <a:srgbClr val="43467B"/>
              </a:buClr>
              <a:defRPr/>
            </a:pPr>
            <a:r>
              <a:rPr lang="en-US" sz="2200" dirty="0">
                <a:latin typeface="Calibri" panose="020F0502020204030204" pitchFamily="34" charset="0"/>
                <a:ea typeface="Calibri" panose="020F0502020204030204" pitchFamily="34" charset="0"/>
                <a:cs typeface="Calibri" panose="020F0502020204030204" pitchFamily="34" charset="0"/>
              </a:rPr>
              <a:t>Simulators package – contains a couple of microservices simulators that are mocking RabbitMQ message publication and consumption.</a:t>
            </a:r>
          </a:p>
          <a:p>
            <a:pPr lvl="1">
              <a:lnSpc>
                <a:spcPct val="100000"/>
              </a:lnSpc>
              <a:buClr>
                <a:srgbClr val="43467B"/>
              </a:buClr>
              <a:defRPr/>
            </a:pPr>
            <a:r>
              <a:rPr lang="en-US" sz="2200" dirty="0">
                <a:latin typeface="Calibri" panose="020F0502020204030204" pitchFamily="34" charset="0"/>
                <a:ea typeface="Calibri" panose="020F0502020204030204" pitchFamily="34" charset="0"/>
                <a:cs typeface="Calibri" panose="020F0502020204030204" pitchFamily="34" charset="0"/>
              </a:rPr>
              <a:t>Message Generator class (data factory implementation) – class that generates unique RabbitMQ messages.</a:t>
            </a:r>
          </a:p>
          <a:p>
            <a:pPr lvl="1">
              <a:lnSpc>
                <a:spcPct val="100000"/>
              </a:lnSpc>
              <a:buClr>
                <a:srgbClr val="43467B"/>
              </a:buClr>
              <a:defRPr/>
            </a:pPr>
            <a:r>
              <a:rPr lang="en-US" sz="2200" dirty="0">
                <a:latin typeface="Calibri" panose="020F0502020204030204" pitchFamily="34" charset="0"/>
                <a:ea typeface="Calibri" panose="020F0502020204030204" pitchFamily="34" charset="0"/>
                <a:cs typeface="Calibri" panose="020F0502020204030204" pitchFamily="34" charset="0"/>
              </a:rPr>
              <a:t>Utils package – contains utilities wrapper classes for: Ordering API, SQL Server driver, Docker API and Pika library (for communicate with RabbitMQ).</a:t>
            </a:r>
          </a:p>
          <a:p>
            <a:pPr lvl="2">
              <a:buClr>
                <a:srgbClr val="43467B"/>
              </a:buClr>
              <a:defRPr/>
            </a:pPr>
            <a:endParaRPr lang="en-US" sz="2200" dirty="0">
              <a:latin typeface="Calibri" panose="020F0502020204030204" pitchFamily="34" charset="0"/>
              <a:ea typeface="Calibri" panose="020F0502020204030204" pitchFamily="34" charset="0"/>
              <a:cs typeface="Calibri" panose="020F0502020204030204" pitchFamily="34" charset="0"/>
            </a:endParaRPr>
          </a:p>
          <a:p>
            <a:pPr lvl="2">
              <a:buClr>
                <a:srgbClr val="43467B"/>
              </a:buClr>
              <a:defRPr/>
            </a:pPr>
            <a:endParaRPr lang="en-US" sz="2200" dirty="0">
              <a:latin typeface="Calibri" panose="020F0502020204030204" pitchFamily="34" charset="0"/>
              <a:ea typeface="Calibri" panose="020F0502020204030204" pitchFamily="34" charset="0"/>
              <a:cs typeface="Calibri" panose="020F0502020204030204" pitchFamily="34" charset="0"/>
            </a:endParaRPr>
          </a:p>
          <a:p>
            <a:pPr lvl="2">
              <a:buClr>
                <a:srgbClr val="43467B"/>
              </a:buClr>
              <a:defRPr/>
            </a:pPr>
            <a:endParaRPr lang="en-US" sz="2200" dirty="0">
              <a:latin typeface="Calibri" panose="020F0502020204030204" pitchFamily="34" charset="0"/>
              <a:ea typeface="Calibri" panose="020F0502020204030204" pitchFamily="34" charset="0"/>
              <a:cs typeface="Calibri" panose="020F0502020204030204" pitchFamily="34" charset="0"/>
            </a:endParaRPr>
          </a:p>
          <a:p>
            <a:pPr lvl="1">
              <a:buClr>
                <a:srgbClr val="43467B"/>
              </a:buClr>
              <a:defRPr/>
            </a:pPr>
            <a:endParaRPr lang="en-US" sz="2200" dirty="0">
              <a:latin typeface="Calibri" panose="020F0502020204030204" pitchFamily="34" charset="0"/>
              <a:ea typeface="Calibri" panose="020F0502020204030204" pitchFamily="34" charset="0"/>
              <a:cs typeface="Calibri" panose="020F0502020204030204" pitchFamily="34" charset="0"/>
            </a:endParaRPr>
          </a:p>
          <a:p>
            <a:pPr>
              <a:buClr>
                <a:srgbClr val="43467B"/>
              </a:buClr>
              <a:defRPr/>
            </a:pPr>
            <a:endParaRPr lang="en-US" sz="2200" dirty="0">
              <a:latin typeface="Calibri" panose="020F0502020204030204" pitchFamily="34" charset="0"/>
              <a:ea typeface="Calibri" panose="020F0502020204030204" pitchFamily="34" charset="0"/>
              <a:cs typeface="Calibri" panose="020F0502020204030204" pitchFamily="34" charset="0"/>
            </a:endParaRPr>
          </a:p>
          <a:p>
            <a:pPr>
              <a:buClr>
                <a:srgbClr val="43467B"/>
              </a:buClr>
              <a:defRPr/>
            </a:pPr>
            <a:endParaRPr lang="en-US" sz="2200" dirty="0">
              <a:latin typeface="Calibri" panose="020F0502020204030204" pitchFamily="34" charset="0"/>
              <a:ea typeface="Calibri" panose="020F0502020204030204" pitchFamily="34" charset="0"/>
              <a:cs typeface="Calibri" panose="020F0502020204030204" pitchFamily="34" charset="0"/>
            </a:endParaRPr>
          </a:p>
          <a:p>
            <a:pPr lvl="1">
              <a:buClr>
                <a:srgbClr val="43467B"/>
              </a:buClr>
              <a:defRPr/>
            </a:pP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A8DCBAAE-0519-2CEE-F051-0834804AEF6E}"/>
              </a:ext>
            </a:extLst>
          </p:cNvPr>
          <p:cNvSpPr txBox="1">
            <a:spLocks/>
          </p:cNvSpPr>
          <p:nvPr/>
        </p:nvSpPr>
        <p:spPr>
          <a:xfrm>
            <a:off x="980438" y="1266173"/>
            <a:ext cx="8934029"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rtl="0">
              <a:spcBef>
                <a:spcPts val="0"/>
              </a:spcBef>
              <a:spcAft>
                <a:spcPts val="0"/>
              </a:spcAft>
            </a:pPr>
            <a:r>
              <a:rPr lang="en-US" sz="28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The automation infrastructure </a:t>
            </a:r>
          </a:p>
        </p:txBody>
      </p:sp>
    </p:spTree>
    <p:extLst>
      <p:ext uri="{BB962C8B-B14F-4D97-AF65-F5344CB8AC3E}">
        <p14:creationId xmlns:p14="http://schemas.microsoft.com/office/powerpoint/2010/main" val="312401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3"/>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Test Metrics</a:t>
            </a:r>
          </a:p>
        </p:txBody>
      </p:sp>
      <p:sp>
        <p:nvSpPr>
          <p:cNvPr id="45" name="Title 1">
            <a:extLst>
              <a:ext uri="{FF2B5EF4-FFF2-40B4-BE49-F238E27FC236}">
                <a16:creationId xmlns:a16="http://schemas.microsoft.com/office/drawing/2014/main" id="{8378AB50-EA82-C3E7-714A-A7B7CB0A98E2}"/>
              </a:ext>
            </a:extLst>
          </p:cNvPr>
          <p:cNvSpPr txBox="1">
            <a:spLocks/>
          </p:cNvSpPr>
          <p:nvPr/>
        </p:nvSpPr>
        <p:spPr>
          <a:xfrm>
            <a:off x="980440" y="1266173"/>
            <a:ext cx="2178215"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Test Coverage</a:t>
            </a:r>
            <a:endParaRPr lang="en-US" sz="2800" b="1" dirty="0">
              <a:solidFill>
                <a:schemeClr val="tx1">
                  <a:lumMod val="75000"/>
                  <a:lumOff val="25000"/>
                </a:schemeClr>
              </a:solidFill>
              <a:latin typeface="Century Gothic" panose="020B0502020202020204" pitchFamily="34" charset="0"/>
            </a:endParaRPr>
          </a:p>
        </p:txBody>
      </p:sp>
      <p:graphicFrame>
        <p:nvGraphicFramePr>
          <p:cNvPr id="27" name="Table 26">
            <a:extLst>
              <a:ext uri="{FF2B5EF4-FFF2-40B4-BE49-F238E27FC236}">
                <a16:creationId xmlns:a16="http://schemas.microsoft.com/office/drawing/2014/main" id="{820BCD00-6124-8358-E5D7-F3711AA50BDA}"/>
              </a:ext>
            </a:extLst>
          </p:cNvPr>
          <p:cNvGraphicFramePr>
            <a:graphicFrameLocks noGrp="1"/>
          </p:cNvGraphicFramePr>
          <p:nvPr>
            <p:extLst>
              <p:ext uri="{D42A27DB-BD31-4B8C-83A1-F6EECF244321}">
                <p14:modId xmlns:p14="http://schemas.microsoft.com/office/powerpoint/2010/main" val="2078303452"/>
              </p:ext>
            </p:extLst>
          </p:nvPr>
        </p:nvGraphicFramePr>
        <p:xfrm>
          <a:off x="674914" y="1856387"/>
          <a:ext cx="11221812" cy="4662104"/>
        </p:xfrm>
        <a:graphic>
          <a:graphicData uri="http://schemas.openxmlformats.org/drawingml/2006/table">
            <a:tbl>
              <a:tblPr/>
              <a:tblGrid>
                <a:gridCol w="1325784">
                  <a:extLst>
                    <a:ext uri="{9D8B030D-6E8A-4147-A177-3AD203B41FA5}">
                      <a16:colId xmlns:a16="http://schemas.microsoft.com/office/drawing/2014/main" val="2413225723"/>
                    </a:ext>
                  </a:extLst>
                </a:gridCol>
                <a:gridCol w="1905814">
                  <a:extLst>
                    <a:ext uri="{9D8B030D-6E8A-4147-A177-3AD203B41FA5}">
                      <a16:colId xmlns:a16="http://schemas.microsoft.com/office/drawing/2014/main" val="1789315934"/>
                    </a:ext>
                  </a:extLst>
                </a:gridCol>
                <a:gridCol w="4971688">
                  <a:extLst>
                    <a:ext uri="{9D8B030D-6E8A-4147-A177-3AD203B41FA5}">
                      <a16:colId xmlns:a16="http://schemas.microsoft.com/office/drawing/2014/main" val="270570482"/>
                    </a:ext>
                  </a:extLst>
                </a:gridCol>
                <a:gridCol w="1811116">
                  <a:extLst>
                    <a:ext uri="{9D8B030D-6E8A-4147-A177-3AD203B41FA5}">
                      <a16:colId xmlns:a16="http://schemas.microsoft.com/office/drawing/2014/main" val="2988533291"/>
                    </a:ext>
                  </a:extLst>
                </a:gridCol>
                <a:gridCol w="1207410">
                  <a:extLst>
                    <a:ext uri="{9D8B030D-6E8A-4147-A177-3AD203B41FA5}">
                      <a16:colId xmlns:a16="http://schemas.microsoft.com/office/drawing/2014/main" val="4195981582"/>
                    </a:ext>
                  </a:extLst>
                </a:gridCol>
              </a:tblGrid>
              <a:tr h="688715">
                <a:tc>
                  <a:txBody>
                    <a:bodyPr/>
                    <a:lstStyle/>
                    <a:p>
                      <a:pPr algn="ctr" rtl="0" fontAlgn="ctr"/>
                      <a:r>
                        <a:rPr lang="en-US" sz="1500" b="1" dirty="0">
                          <a:effectLst/>
                          <a:latin typeface="Calibri" panose="020F0502020204030204" pitchFamily="34" charset="0"/>
                          <a:ea typeface="Calibri" panose="020F0502020204030204" pitchFamily="34" charset="0"/>
                          <a:cs typeface="Calibri" panose="020F0502020204030204" pitchFamily="34" charset="0"/>
                        </a:rPr>
                        <a:t>Requirement ID</a:t>
                      </a:r>
                    </a:p>
                  </a:txBody>
                  <a:tcPr marL="18252" marR="18252" marT="12168" marB="12168"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US" sz="1500" b="1">
                          <a:effectLst/>
                          <a:latin typeface="Calibri" panose="020F0502020204030204" pitchFamily="34" charset="0"/>
                          <a:ea typeface="Calibri" panose="020F0502020204030204" pitchFamily="34" charset="0"/>
                          <a:cs typeface="Calibri" panose="020F0502020204030204" pitchFamily="34" charset="0"/>
                        </a:rPr>
                        <a:t>Requirement Title</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US" sz="1500" b="1" dirty="0">
                          <a:effectLst/>
                          <a:latin typeface="Calibri" panose="020F0502020204030204" pitchFamily="34" charset="0"/>
                          <a:ea typeface="Calibri" panose="020F0502020204030204" pitchFamily="34" charset="0"/>
                          <a:cs typeface="Calibri" panose="020F0502020204030204" pitchFamily="34" charset="0"/>
                        </a:rPr>
                        <a:t>Requirement Description</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US" sz="1500" b="1">
                          <a:effectLst/>
                          <a:latin typeface="Calibri" panose="020F0502020204030204" pitchFamily="34" charset="0"/>
                          <a:ea typeface="Calibri" panose="020F0502020204030204" pitchFamily="34" charset="0"/>
                          <a:cs typeface="Calibri" panose="020F0502020204030204" pitchFamily="34" charset="0"/>
                        </a:rPr>
                        <a:t>Test Cases Amount</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US" sz="1500" b="1">
                          <a:effectLst/>
                          <a:latin typeface="Calibri" panose="020F0502020204030204" pitchFamily="34" charset="0"/>
                          <a:ea typeface="Calibri" panose="020F0502020204030204" pitchFamily="34" charset="0"/>
                          <a:cs typeface="Calibri" panose="020F0502020204030204" pitchFamily="34" charset="0"/>
                        </a:rPr>
                        <a:t>Automated Tests Amount</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78959510"/>
                  </a:ext>
                </a:extLst>
              </a:tr>
              <a:tr h="910895">
                <a:tc>
                  <a:txBody>
                    <a:bodyPr/>
                    <a:lstStyle/>
                    <a:p>
                      <a:pPr algn="ctr" rtl="0" fontAlgn="ctr"/>
                      <a:r>
                        <a:rPr lang="en-IL" sz="1500" b="0" dirty="0">
                          <a:effectLst/>
                          <a:latin typeface="Calibri" panose="020F0502020204030204" pitchFamily="34" charset="0"/>
                          <a:ea typeface="Calibri" panose="020F0502020204030204" pitchFamily="34" charset="0"/>
                          <a:cs typeface="Calibri" panose="020F0502020204030204" pitchFamily="34" charset="0"/>
                        </a:rPr>
                        <a:t>1</a:t>
                      </a:r>
                    </a:p>
                  </a:txBody>
                  <a:tcPr marL="18252" marR="18252" marT="12168" marB="12168"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US" sz="1500" b="0" dirty="0">
                          <a:effectLst/>
                          <a:latin typeface="Calibri" panose="020F0502020204030204" pitchFamily="34" charset="0"/>
                          <a:ea typeface="Calibri" panose="020F0502020204030204" pitchFamily="34" charset="0"/>
                          <a:cs typeface="Calibri" panose="020F0502020204030204" pitchFamily="34" charset="0"/>
                        </a:rPr>
                        <a:t>Order Management</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ctr"/>
                      <a:br>
                        <a:rPr lang="en-US" sz="1500" b="0">
                          <a:effectLst/>
                          <a:latin typeface="Calibri" panose="020F0502020204030204" pitchFamily="34" charset="0"/>
                          <a:ea typeface="Calibri" panose="020F0502020204030204" pitchFamily="34" charset="0"/>
                          <a:cs typeface="Calibri" panose="020F0502020204030204" pitchFamily="34" charset="0"/>
                        </a:rPr>
                      </a:br>
                      <a:r>
                        <a:rPr lang="en-US" sz="1500" b="0">
                          <a:effectLst/>
                          <a:latin typeface="Calibri" panose="020F0502020204030204" pitchFamily="34" charset="0"/>
                          <a:ea typeface="Calibri" panose="020F0502020204030204" pitchFamily="34" charset="0"/>
                          <a:cs typeface="Calibri" panose="020F0502020204030204" pitchFamily="34" charset="0"/>
                        </a:rPr>
                        <a:t>The microservice should be able to manage the entire order process, including creating, updating, and canceling orders.</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IL" sz="1500" b="0">
                          <a:effectLst/>
                          <a:latin typeface="Calibri" panose="020F0502020204030204" pitchFamily="34" charset="0"/>
                          <a:ea typeface="Calibri" panose="020F0502020204030204" pitchFamily="34" charset="0"/>
                          <a:cs typeface="Calibri" panose="020F0502020204030204" pitchFamily="34" charset="0"/>
                        </a:rPr>
                        <a:t>12</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IL" sz="1500" b="0" dirty="0">
                          <a:effectLst/>
                          <a:latin typeface="Calibri" panose="020F0502020204030204" pitchFamily="34" charset="0"/>
                          <a:ea typeface="Calibri" panose="020F0502020204030204" pitchFamily="34" charset="0"/>
                          <a:cs typeface="Calibri" panose="020F0502020204030204" pitchFamily="34" charset="0"/>
                        </a:rPr>
                        <a:t>12</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32770236"/>
                  </a:ext>
                </a:extLst>
              </a:tr>
              <a:tr h="714583">
                <a:tc>
                  <a:txBody>
                    <a:bodyPr/>
                    <a:lstStyle/>
                    <a:p>
                      <a:pPr algn="ctr" rtl="0" fontAlgn="ctr"/>
                      <a:r>
                        <a:rPr lang="en-IL" sz="1500" b="0">
                          <a:effectLst/>
                          <a:latin typeface="Calibri" panose="020F0502020204030204" pitchFamily="34" charset="0"/>
                          <a:ea typeface="Calibri" panose="020F0502020204030204" pitchFamily="34" charset="0"/>
                          <a:cs typeface="Calibri" panose="020F0502020204030204" pitchFamily="34" charset="0"/>
                        </a:rPr>
                        <a:t>2</a:t>
                      </a:r>
                    </a:p>
                  </a:txBody>
                  <a:tcPr marL="18252" marR="18252" marT="12168" marB="12168"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US" sz="1500" b="0" dirty="0">
                          <a:effectLst/>
                          <a:latin typeface="Calibri" panose="020F0502020204030204" pitchFamily="34" charset="0"/>
                          <a:ea typeface="Calibri" panose="020F0502020204030204" pitchFamily="34" charset="0"/>
                          <a:cs typeface="Calibri" panose="020F0502020204030204" pitchFamily="34" charset="0"/>
                        </a:rPr>
                        <a:t>Order Tracking</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ctr"/>
                      <a:r>
                        <a:rPr lang="en-US" sz="1500" b="0">
                          <a:effectLst/>
                          <a:latin typeface="Calibri" panose="020F0502020204030204" pitchFamily="34" charset="0"/>
                          <a:ea typeface="Calibri" panose="020F0502020204030204" pitchFamily="34" charset="0"/>
                          <a:cs typeface="Calibri" panose="020F0502020204030204" pitchFamily="34" charset="0"/>
                        </a:rPr>
                        <a:t>The microservice should provide online updates on the status of each order, including shipping information and delivery estimates.</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IL" sz="1500" b="0">
                          <a:effectLst/>
                          <a:latin typeface="Calibri" panose="020F0502020204030204" pitchFamily="34" charset="0"/>
                          <a:ea typeface="Calibri" panose="020F0502020204030204" pitchFamily="34" charset="0"/>
                          <a:cs typeface="Calibri" panose="020F0502020204030204" pitchFamily="34" charset="0"/>
                        </a:rPr>
                        <a:t>6</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IL" sz="1500" b="0">
                          <a:effectLst/>
                          <a:latin typeface="Calibri" panose="020F0502020204030204" pitchFamily="34" charset="0"/>
                          <a:ea typeface="Calibri" panose="020F0502020204030204" pitchFamily="34" charset="0"/>
                          <a:cs typeface="Calibri" panose="020F0502020204030204" pitchFamily="34" charset="0"/>
                        </a:rPr>
                        <a:t>6</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54688772"/>
                  </a:ext>
                </a:extLst>
              </a:tr>
              <a:tr h="688715">
                <a:tc>
                  <a:txBody>
                    <a:bodyPr/>
                    <a:lstStyle/>
                    <a:p>
                      <a:pPr algn="ctr" rtl="0" fontAlgn="ctr"/>
                      <a:r>
                        <a:rPr lang="en-IL" sz="1500" b="0">
                          <a:effectLst/>
                          <a:latin typeface="Calibri" panose="020F0502020204030204" pitchFamily="34" charset="0"/>
                          <a:ea typeface="Calibri" panose="020F0502020204030204" pitchFamily="34" charset="0"/>
                          <a:cs typeface="Calibri" panose="020F0502020204030204" pitchFamily="34" charset="0"/>
                        </a:rPr>
                        <a:t>3</a:t>
                      </a:r>
                    </a:p>
                  </a:txBody>
                  <a:tcPr marL="18252" marR="18252" marT="12168" marB="12168"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US" sz="1500" b="0">
                          <a:effectLst/>
                          <a:latin typeface="Calibri" panose="020F0502020204030204" pitchFamily="34" charset="0"/>
                          <a:ea typeface="Calibri" panose="020F0502020204030204" pitchFamily="34" charset="0"/>
                          <a:cs typeface="Calibri" panose="020F0502020204030204" pitchFamily="34" charset="0"/>
                        </a:rPr>
                        <a:t>Payment Processing</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ctr"/>
                      <a:r>
                        <a:rPr lang="en-US" sz="1500" dirty="0">
                          <a:effectLst/>
                          <a:latin typeface="Calibri" panose="020F0502020204030204" pitchFamily="34" charset="0"/>
                          <a:ea typeface="Calibri" panose="020F0502020204030204" pitchFamily="34" charset="0"/>
                          <a:cs typeface="Calibri" panose="020F0502020204030204" pitchFamily="34" charset="0"/>
                        </a:rPr>
                        <a:t>The microservice should integrate with a payment gateway to securely process payments from customers.</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IL" sz="1500" b="0">
                          <a:effectLst/>
                          <a:latin typeface="Calibri" panose="020F0502020204030204" pitchFamily="34" charset="0"/>
                          <a:ea typeface="Calibri" panose="020F0502020204030204" pitchFamily="34" charset="0"/>
                          <a:cs typeface="Calibri" panose="020F0502020204030204" pitchFamily="34" charset="0"/>
                        </a:rPr>
                        <a:t>3</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IL" sz="1500" b="0">
                          <a:effectLst/>
                          <a:latin typeface="Calibri" panose="020F0502020204030204" pitchFamily="34" charset="0"/>
                          <a:ea typeface="Calibri" panose="020F0502020204030204" pitchFamily="34" charset="0"/>
                          <a:cs typeface="Calibri" panose="020F0502020204030204" pitchFamily="34" charset="0"/>
                        </a:rPr>
                        <a:t>3</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40785903"/>
                  </a:ext>
                </a:extLst>
              </a:tr>
              <a:tr h="944613">
                <a:tc>
                  <a:txBody>
                    <a:bodyPr/>
                    <a:lstStyle/>
                    <a:p>
                      <a:pPr algn="ctr" rtl="0" fontAlgn="ctr"/>
                      <a:r>
                        <a:rPr lang="en-IL" sz="1500" b="0">
                          <a:effectLst/>
                          <a:latin typeface="Calibri" panose="020F0502020204030204" pitchFamily="34" charset="0"/>
                          <a:ea typeface="Calibri" panose="020F0502020204030204" pitchFamily="34" charset="0"/>
                          <a:cs typeface="Calibri" panose="020F0502020204030204" pitchFamily="34" charset="0"/>
                        </a:rPr>
                        <a:t>4</a:t>
                      </a:r>
                    </a:p>
                  </a:txBody>
                  <a:tcPr marL="18252" marR="18252" marT="12168" marB="12168"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US" sz="1500" b="0">
                          <a:effectLst/>
                          <a:latin typeface="Calibri" panose="020F0502020204030204" pitchFamily="34" charset="0"/>
                          <a:ea typeface="Calibri" panose="020F0502020204030204" pitchFamily="34" charset="0"/>
                          <a:cs typeface="Calibri" panose="020F0502020204030204" pitchFamily="34" charset="0"/>
                        </a:rPr>
                        <a:t>Inventory Management</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ctr"/>
                      <a:r>
                        <a:rPr lang="en-US" sz="1500" b="0" dirty="0">
                          <a:effectLst/>
                          <a:latin typeface="Calibri" panose="020F0502020204030204" pitchFamily="34" charset="0"/>
                          <a:ea typeface="Calibri" panose="020F0502020204030204" pitchFamily="34" charset="0"/>
                          <a:cs typeface="Calibri" panose="020F0502020204030204" pitchFamily="34" charset="0"/>
                        </a:rPr>
                        <a:t>The microservice should communicate with the inventory management system to ensure that products are available for purchase and to update inventory levels after an order has been placed.</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IL" sz="1500" b="0" dirty="0">
                          <a:effectLst/>
                          <a:latin typeface="Calibri" panose="020F0502020204030204" pitchFamily="34" charset="0"/>
                          <a:ea typeface="Calibri" panose="020F0502020204030204" pitchFamily="34" charset="0"/>
                          <a:cs typeface="Calibri" panose="020F0502020204030204" pitchFamily="34" charset="0"/>
                        </a:rPr>
                        <a:t>2</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IL" sz="1500" b="0">
                          <a:effectLst/>
                          <a:latin typeface="Calibri" panose="020F0502020204030204" pitchFamily="34" charset="0"/>
                          <a:ea typeface="Calibri" panose="020F0502020204030204" pitchFamily="34" charset="0"/>
                          <a:cs typeface="Calibri" panose="020F0502020204030204" pitchFamily="34" charset="0"/>
                        </a:rPr>
                        <a:t>2</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34544393"/>
                  </a:ext>
                </a:extLst>
              </a:tr>
              <a:tr h="714583">
                <a:tc>
                  <a:txBody>
                    <a:bodyPr/>
                    <a:lstStyle/>
                    <a:p>
                      <a:pPr algn="ctr" rtl="0" fontAlgn="ctr"/>
                      <a:r>
                        <a:rPr lang="en-IL" sz="1500" b="0">
                          <a:effectLst/>
                          <a:latin typeface="Calibri" panose="020F0502020204030204" pitchFamily="34" charset="0"/>
                          <a:ea typeface="Calibri" panose="020F0502020204030204" pitchFamily="34" charset="0"/>
                          <a:cs typeface="Calibri" panose="020F0502020204030204" pitchFamily="34" charset="0"/>
                        </a:rPr>
                        <a:t>5</a:t>
                      </a:r>
                    </a:p>
                  </a:txBody>
                  <a:tcPr marL="18252" marR="18252" marT="12168" marB="12168"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500" b="0">
                          <a:effectLst/>
                          <a:latin typeface="Calibri" panose="020F0502020204030204" pitchFamily="34" charset="0"/>
                          <a:ea typeface="Calibri" panose="020F0502020204030204" pitchFamily="34" charset="0"/>
                          <a:cs typeface="Calibri" panose="020F0502020204030204" pitchFamily="34" charset="0"/>
                        </a:rPr>
                        <a:t>Security</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r>
                        <a:rPr lang="en-US" sz="1500" b="0" dirty="0">
                          <a:effectLst/>
                          <a:latin typeface="Calibri" panose="020F0502020204030204" pitchFamily="34" charset="0"/>
                          <a:ea typeface="Calibri" panose="020F0502020204030204" pitchFamily="34" charset="0"/>
                          <a:cs typeface="Calibri" panose="020F0502020204030204" pitchFamily="34" charset="0"/>
                        </a:rPr>
                        <a:t>The microservice should implement robust security measures to protect customer data and prevent unauthorized access to sensitive information.</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L" sz="1500" b="0" dirty="0">
                          <a:effectLst/>
                          <a:latin typeface="Calibri" panose="020F0502020204030204" pitchFamily="34" charset="0"/>
                          <a:ea typeface="Calibri" panose="020F0502020204030204" pitchFamily="34" charset="0"/>
                          <a:cs typeface="Calibri" panose="020F0502020204030204" pitchFamily="34" charset="0"/>
                        </a:rPr>
                        <a:t>11</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L" sz="1500" b="0" dirty="0">
                          <a:effectLst/>
                          <a:latin typeface="Calibri" panose="020F0502020204030204" pitchFamily="34" charset="0"/>
                          <a:ea typeface="Calibri" panose="020F0502020204030204" pitchFamily="34" charset="0"/>
                          <a:cs typeface="Calibri" panose="020F0502020204030204" pitchFamily="34" charset="0"/>
                        </a:rPr>
                        <a:t>11</a:t>
                      </a:r>
                    </a:p>
                  </a:txBody>
                  <a:tcPr marL="18252" marR="18252" marT="12168" marB="12168"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948590"/>
                  </a:ext>
                </a:extLst>
              </a:tr>
            </a:tbl>
          </a:graphicData>
        </a:graphic>
      </p:graphicFrame>
    </p:spTree>
    <p:extLst>
      <p:ext uri="{BB962C8B-B14F-4D97-AF65-F5344CB8AC3E}">
        <p14:creationId xmlns:p14="http://schemas.microsoft.com/office/powerpoint/2010/main" val="336870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3"/>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Test Metrics</a:t>
            </a:r>
          </a:p>
        </p:txBody>
      </p:sp>
      <p:sp>
        <p:nvSpPr>
          <p:cNvPr id="45" name="Title 1">
            <a:extLst>
              <a:ext uri="{FF2B5EF4-FFF2-40B4-BE49-F238E27FC236}">
                <a16:creationId xmlns:a16="http://schemas.microsoft.com/office/drawing/2014/main" id="{8378AB50-EA82-C3E7-714A-A7B7CB0A98E2}"/>
              </a:ext>
            </a:extLst>
          </p:cNvPr>
          <p:cNvSpPr txBox="1">
            <a:spLocks/>
          </p:cNvSpPr>
          <p:nvPr/>
        </p:nvSpPr>
        <p:spPr>
          <a:xfrm>
            <a:off x="980440" y="1266173"/>
            <a:ext cx="389636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Test Coverage </a:t>
            </a:r>
            <a:endParaRPr lang="en-US" sz="2800" b="1" dirty="0">
              <a:solidFill>
                <a:schemeClr val="tx1">
                  <a:lumMod val="75000"/>
                  <a:lumOff val="25000"/>
                </a:schemeClr>
              </a:solidFill>
              <a:latin typeface="Century Gothic" panose="020B0502020202020204" pitchFamily="34" charset="0"/>
            </a:endParaRPr>
          </a:p>
        </p:txBody>
      </p:sp>
      <p:graphicFrame>
        <p:nvGraphicFramePr>
          <p:cNvPr id="5" name="Table 4">
            <a:extLst>
              <a:ext uri="{FF2B5EF4-FFF2-40B4-BE49-F238E27FC236}">
                <a16:creationId xmlns:a16="http://schemas.microsoft.com/office/drawing/2014/main" id="{15067A41-B8A0-CF04-551B-F6D550CE8E6B}"/>
              </a:ext>
            </a:extLst>
          </p:cNvPr>
          <p:cNvGraphicFramePr>
            <a:graphicFrameLocks noGrp="1"/>
          </p:cNvGraphicFramePr>
          <p:nvPr>
            <p:extLst>
              <p:ext uri="{D42A27DB-BD31-4B8C-83A1-F6EECF244321}">
                <p14:modId xmlns:p14="http://schemas.microsoft.com/office/powerpoint/2010/main" val="1801400221"/>
              </p:ext>
            </p:extLst>
          </p:nvPr>
        </p:nvGraphicFramePr>
        <p:xfrm>
          <a:off x="674915" y="1856388"/>
          <a:ext cx="11221811" cy="4662100"/>
        </p:xfrm>
        <a:graphic>
          <a:graphicData uri="http://schemas.openxmlformats.org/drawingml/2006/table">
            <a:tbl>
              <a:tblPr/>
              <a:tblGrid>
                <a:gridCol w="1325784">
                  <a:extLst>
                    <a:ext uri="{9D8B030D-6E8A-4147-A177-3AD203B41FA5}">
                      <a16:colId xmlns:a16="http://schemas.microsoft.com/office/drawing/2014/main" val="567336713"/>
                    </a:ext>
                  </a:extLst>
                </a:gridCol>
                <a:gridCol w="1905814">
                  <a:extLst>
                    <a:ext uri="{9D8B030D-6E8A-4147-A177-3AD203B41FA5}">
                      <a16:colId xmlns:a16="http://schemas.microsoft.com/office/drawing/2014/main" val="1521740647"/>
                    </a:ext>
                  </a:extLst>
                </a:gridCol>
                <a:gridCol w="4971688">
                  <a:extLst>
                    <a:ext uri="{9D8B030D-6E8A-4147-A177-3AD203B41FA5}">
                      <a16:colId xmlns:a16="http://schemas.microsoft.com/office/drawing/2014/main" val="677926750"/>
                    </a:ext>
                  </a:extLst>
                </a:gridCol>
                <a:gridCol w="1811116">
                  <a:extLst>
                    <a:ext uri="{9D8B030D-6E8A-4147-A177-3AD203B41FA5}">
                      <a16:colId xmlns:a16="http://schemas.microsoft.com/office/drawing/2014/main" val="1554790491"/>
                    </a:ext>
                  </a:extLst>
                </a:gridCol>
                <a:gridCol w="1207409">
                  <a:extLst>
                    <a:ext uri="{9D8B030D-6E8A-4147-A177-3AD203B41FA5}">
                      <a16:colId xmlns:a16="http://schemas.microsoft.com/office/drawing/2014/main" val="1958296206"/>
                    </a:ext>
                  </a:extLst>
                </a:gridCol>
              </a:tblGrid>
              <a:tr h="785518">
                <a:tc>
                  <a:txBody>
                    <a:bodyPr/>
                    <a:lstStyle/>
                    <a:p>
                      <a:pPr algn="ctr" rtl="0" fontAlgn="ctr"/>
                      <a:r>
                        <a:rPr lang="en-US" sz="1500" b="1" dirty="0">
                          <a:effectLst/>
                          <a:latin typeface="Calibri" panose="020F0502020204030204" pitchFamily="34" charset="0"/>
                        </a:rPr>
                        <a:t>Requirement ID</a:t>
                      </a:r>
                    </a:p>
                  </a:txBody>
                  <a:tcPr marL="19050" marR="19050" marT="12700" marB="12700"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US" sz="1500" b="1" dirty="0">
                          <a:effectLst/>
                          <a:latin typeface="Calibri" panose="020F0502020204030204" pitchFamily="34" charset="0"/>
                        </a:rPr>
                        <a:t>Requirement Title</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US" sz="1500" b="1">
                          <a:effectLst/>
                          <a:latin typeface="Calibri" panose="020F0502020204030204" pitchFamily="34" charset="0"/>
                        </a:rPr>
                        <a:t>Requirement Description</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US" sz="1500" b="1" dirty="0">
                          <a:effectLst/>
                          <a:latin typeface="Calibri" panose="020F0502020204030204" pitchFamily="34" charset="0"/>
                        </a:rPr>
                        <a:t>Test Cases Amount</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US" sz="1500" b="1">
                          <a:effectLst/>
                          <a:latin typeface="Calibri" panose="020F0502020204030204" pitchFamily="34" charset="0"/>
                        </a:rPr>
                        <a:t>Automated Tests Amount</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88783518"/>
                  </a:ext>
                </a:extLst>
              </a:tr>
              <a:tr h="785518">
                <a:tc>
                  <a:txBody>
                    <a:bodyPr/>
                    <a:lstStyle/>
                    <a:p>
                      <a:pPr algn="ctr" rtl="0" fontAlgn="ctr"/>
                      <a:r>
                        <a:rPr lang="en-IL" sz="1500" b="0">
                          <a:effectLst/>
                          <a:latin typeface="Calibri" panose="020F0502020204030204" pitchFamily="34" charset="0"/>
                        </a:rPr>
                        <a:t>6</a:t>
                      </a:r>
                    </a:p>
                  </a:txBody>
                  <a:tcPr marL="19050" marR="19050" marT="12700" marB="12700"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US" sz="1500" b="0" dirty="0">
                          <a:effectLst/>
                          <a:latin typeface="Calibri" panose="020F0502020204030204" pitchFamily="34" charset="0"/>
                        </a:rPr>
                        <a:t>Scalability</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ctr"/>
                      <a:r>
                        <a:rPr lang="en-US" sz="1500" b="0" dirty="0">
                          <a:effectLst/>
                          <a:latin typeface="Calibri" panose="020F0502020204030204" pitchFamily="34" charset="0"/>
                        </a:rPr>
                        <a:t>The microservice should be designed to handle high volumes of at list 100 orders in one hour.</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IL" sz="1500" b="0">
                          <a:effectLst/>
                          <a:latin typeface="Calibri" panose="020F0502020204030204" pitchFamily="34" charset="0"/>
                        </a:rPr>
                        <a:t>2</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IL" sz="1500" b="0">
                          <a:effectLst/>
                          <a:latin typeface="Calibri" panose="020F0502020204030204" pitchFamily="34" charset="0"/>
                        </a:rPr>
                        <a:t>2</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74659891"/>
                  </a:ext>
                </a:extLst>
              </a:tr>
              <a:tr h="785518">
                <a:tc>
                  <a:txBody>
                    <a:bodyPr/>
                    <a:lstStyle/>
                    <a:p>
                      <a:pPr algn="ctr" rtl="0" fontAlgn="ctr"/>
                      <a:r>
                        <a:rPr lang="en-IL" sz="1500" b="0">
                          <a:effectLst/>
                          <a:latin typeface="Calibri" panose="020F0502020204030204" pitchFamily="34" charset="0"/>
                        </a:rPr>
                        <a:t>7</a:t>
                      </a:r>
                    </a:p>
                  </a:txBody>
                  <a:tcPr marL="19050" marR="19050" marT="12700" marB="12700"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US" sz="1500" b="0">
                          <a:effectLst/>
                          <a:latin typeface="Calibri" panose="020F0502020204030204" pitchFamily="34" charset="0"/>
                        </a:rPr>
                        <a:t>Reliability</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ctr"/>
                      <a:r>
                        <a:rPr lang="en-US" sz="1500" b="0" dirty="0">
                          <a:effectLst/>
                          <a:latin typeface="Calibri" panose="020F0502020204030204" pitchFamily="34" charset="0"/>
                        </a:rPr>
                        <a:t>The service can crash but when it is restarted it should continue from the point where it crashed</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IL" sz="1500" b="0">
                          <a:effectLst/>
                          <a:latin typeface="Calibri" panose="020F0502020204030204" pitchFamily="34" charset="0"/>
                        </a:rPr>
                        <a:t>3</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IL" sz="1500" b="0">
                          <a:effectLst/>
                          <a:latin typeface="Calibri" panose="020F0502020204030204" pitchFamily="34" charset="0"/>
                        </a:rPr>
                        <a:t>3</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21200922"/>
                  </a:ext>
                </a:extLst>
              </a:tr>
              <a:tr h="1152773">
                <a:tc>
                  <a:txBody>
                    <a:bodyPr/>
                    <a:lstStyle/>
                    <a:p>
                      <a:pPr algn="ctr" rtl="0" fontAlgn="ctr"/>
                      <a:r>
                        <a:rPr lang="en-IL" sz="1500" b="0">
                          <a:effectLst/>
                          <a:latin typeface="Calibri" panose="020F0502020204030204" pitchFamily="34" charset="0"/>
                        </a:rPr>
                        <a:t>8</a:t>
                      </a:r>
                    </a:p>
                  </a:txBody>
                  <a:tcPr marL="19050" marR="19050" marT="12700" marB="12700"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US" sz="1500" b="0">
                          <a:effectLst/>
                          <a:latin typeface="Calibri" panose="020F0502020204030204" pitchFamily="34" charset="0"/>
                        </a:rPr>
                        <a:t>Reporting and Analytics</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ctr"/>
                      <a:r>
                        <a:rPr lang="en-US" sz="1500" b="0" dirty="0">
                          <a:effectLst/>
                          <a:latin typeface="Calibri" panose="020F0502020204030204" pitchFamily="34" charset="0"/>
                        </a:rPr>
                        <a:t>The microservice should provide business owners with reports and analytics on sales, customer behavior, and other key metrics to help optimize the e-commerce platform.</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IL" sz="1500" b="0" dirty="0">
                          <a:effectLst/>
                          <a:latin typeface="Calibri" panose="020F0502020204030204" pitchFamily="34" charset="0"/>
                        </a:rPr>
                        <a:t>7</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ctr"/>
                      <a:r>
                        <a:rPr lang="en-IL" sz="1500" b="0">
                          <a:effectLst/>
                          <a:latin typeface="Calibri" panose="020F0502020204030204" pitchFamily="34" charset="0"/>
                        </a:rPr>
                        <a:t>0</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53407580"/>
                  </a:ext>
                </a:extLst>
              </a:tr>
              <a:tr h="1152773">
                <a:tc>
                  <a:txBody>
                    <a:bodyPr/>
                    <a:lstStyle/>
                    <a:p>
                      <a:pPr algn="ctr" rtl="0" fontAlgn="ctr"/>
                      <a:r>
                        <a:rPr lang="en-IL" sz="1500" b="0">
                          <a:effectLst/>
                          <a:latin typeface="Calibri" panose="020F0502020204030204" pitchFamily="34" charset="0"/>
                        </a:rPr>
                        <a:t>9</a:t>
                      </a:r>
                    </a:p>
                  </a:txBody>
                  <a:tcPr marL="19050" marR="19050" marT="12700" marB="12700" anchor="ctr">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500" b="0">
                          <a:effectLst/>
                          <a:latin typeface="Calibri" panose="020F0502020204030204" pitchFamily="34" charset="0"/>
                        </a:rPr>
                        <a:t>Integration</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r>
                        <a:rPr lang="en-US" sz="1500" b="0">
                          <a:effectLst/>
                          <a:latin typeface="Calibri" panose="020F0502020204030204" pitchFamily="34" charset="0"/>
                        </a:rPr>
                        <a:t>The microservice should integrate with other systems and services, such as the product catalog, shipping providers, and customer management system, to ensure a seamless order process.</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L" sz="1500" b="0" dirty="0">
                          <a:effectLst/>
                          <a:latin typeface="Calibri" panose="020F0502020204030204" pitchFamily="34" charset="0"/>
                        </a:rPr>
                        <a:t>0</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L" sz="1500" b="0" dirty="0">
                          <a:effectLst/>
                          <a:latin typeface="Calibri" panose="020F0502020204030204" pitchFamily="34" charset="0"/>
                        </a:rPr>
                        <a:t>0</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719057"/>
                  </a:ext>
                </a:extLst>
              </a:tr>
            </a:tbl>
          </a:graphicData>
        </a:graphic>
      </p:graphicFrame>
    </p:spTree>
    <p:extLst>
      <p:ext uri="{BB962C8B-B14F-4D97-AF65-F5344CB8AC3E}">
        <p14:creationId xmlns:p14="http://schemas.microsoft.com/office/powerpoint/2010/main" val="1729275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3"/>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Test Metrics</a:t>
            </a:r>
          </a:p>
        </p:txBody>
      </p:sp>
      <p:sp>
        <p:nvSpPr>
          <p:cNvPr id="45" name="Title 1">
            <a:extLst>
              <a:ext uri="{FF2B5EF4-FFF2-40B4-BE49-F238E27FC236}">
                <a16:creationId xmlns:a16="http://schemas.microsoft.com/office/drawing/2014/main" id="{8378AB50-EA82-C3E7-714A-A7B7CB0A98E2}"/>
              </a:ext>
            </a:extLst>
          </p:cNvPr>
          <p:cNvSpPr txBox="1">
            <a:spLocks/>
          </p:cNvSpPr>
          <p:nvPr/>
        </p:nvSpPr>
        <p:spPr>
          <a:xfrm>
            <a:off x="980440" y="1266173"/>
            <a:ext cx="389636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Calibri" panose="020F0502020204030204" pitchFamily="34" charset="0"/>
                <a:ea typeface="Calibri" panose="020F0502020204030204" pitchFamily="34" charset="0"/>
                <a:cs typeface="Calibri" panose="020F0502020204030204" pitchFamily="34" charset="0"/>
              </a:rPr>
              <a:t>Test Coverage</a:t>
            </a:r>
            <a:endParaRPr lang="en-US" sz="2800" b="1" dirty="0">
              <a:latin typeface="Century Gothic" panose="020B0502020202020204" pitchFamily="34" charset="0"/>
            </a:endParaRPr>
          </a:p>
        </p:txBody>
      </p:sp>
      <p:graphicFrame>
        <p:nvGraphicFramePr>
          <p:cNvPr id="4" name="Chart 3">
            <a:extLst>
              <a:ext uri="{FF2B5EF4-FFF2-40B4-BE49-F238E27FC236}">
                <a16:creationId xmlns:a16="http://schemas.microsoft.com/office/drawing/2014/main" id="{C704A792-E803-E714-8C31-A7DEEBEF80E4}"/>
              </a:ext>
            </a:extLst>
          </p:cNvPr>
          <p:cNvGraphicFramePr/>
          <p:nvPr>
            <p:extLst>
              <p:ext uri="{D42A27DB-BD31-4B8C-83A1-F6EECF244321}">
                <p14:modId xmlns:p14="http://schemas.microsoft.com/office/powerpoint/2010/main" val="3575376117"/>
              </p:ext>
            </p:extLst>
          </p:nvPr>
        </p:nvGraphicFramePr>
        <p:xfrm>
          <a:off x="5399773" y="2379246"/>
          <a:ext cx="6496953" cy="4262854"/>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AD5169AC-6FBE-DA15-30C8-92BE5530B6D8}"/>
              </a:ext>
            </a:extLst>
          </p:cNvPr>
          <p:cNvSpPr txBox="1">
            <a:spLocks/>
          </p:cNvSpPr>
          <p:nvPr/>
        </p:nvSpPr>
        <p:spPr>
          <a:xfrm>
            <a:off x="6096000" y="1856388"/>
            <a:ext cx="4494960" cy="3046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solidFill>
                  <a:schemeClr val="bg2">
                    <a:lumMod val="60000"/>
                    <a:lumOff val="40000"/>
                  </a:schemeClr>
                </a:solidFill>
                <a:latin typeface="Calibri" panose="020F0502020204030204" pitchFamily="34" charset="0"/>
                <a:ea typeface="Calibri" panose="020F0502020204030204" pitchFamily="34" charset="0"/>
                <a:cs typeface="Calibri" panose="020F0502020204030204" pitchFamily="34" charset="0"/>
              </a:rPr>
              <a:t>Automated test per requirement</a:t>
            </a:r>
            <a:endParaRPr lang="en-US" sz="2200" dirty="0">
              <a:solidFill>
                <a:schemeClr val="bg2">
                  <a:lumMod val="60000"/>
                  <a:lumOff val="40000"/>
                </a:schemeClr>
              </a:solidFill>
              <a:latin typeface="Century Gothic" panose="020B0502020202020204" pitchFamily="34" charset="0"/>
            </a:endParaRPr>
          </a:p>
        </p:txBody>
      </p:sp>
      <p:sp>
        <p:nvSpPr>
          <p:cNvPr id="3" name="Title 1">
            <a:extLst>
              <a:ext uri="{FF2B5EF4-FFF2-40B4-BE49-F238E27FC236}">
                <a16:creationId xmlns:a16="http://schemas.microsoft.com/office/drawing/2014/main" id="{16E336B4-278C-0482-CE5D-32D63D051FA5}"/>
              </a:ext>
            </a:extLst>
          </p:cNvPr>
          <p:cNvSpPr txBox="1">
            <a:spLocks/>
          </p:cNvSpPr>
          <p:nvPr/>
        </p:nvSpPr>
        <p:spPr>
          <a:xfrm>
            <a:off x="980440" y="1872130"/>
            <a:ext cx="1830493" cy="3046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solidFill>
                  <a:schemeClr val="bg2">
                    <a:lumMod val="60000"/>
                    <a:lumOff val="40000"/>
                  </a:schemeClr>
                </a:solidFill>
                <a:latin typeface="Calibri" panose="020F0502020204030204" pitchFamily="34" charset="0"/>
                <a:ea typeface="Calibri" panose="020F0502020204030204" pitchFamily="34" charset="0"/>
                <a:cs typeface="Calibri" panose="020F0502020204030204" pitchFamily="34" charset="0"/>
              </a:rPr>
              <a:t>Test coverage</a:t>
            </a:r>
          </a:p>
        </p:txBody>
      </p:sp>
      <p:graphicFrame>
        <p:nvGraphicFramePr>
          <p:cNvPr id="8" name="Chart 7">
            <a:extLst>
              <a:ext uri="{FF2B5EF4-FFF2-40B4-BE49-F238E27FC236}">
                <a16:creationId xmlns:a16="http://schemas.microsoft.com/office/drawing/2014/main" id="{1D22E29B-A477-FBEA-743E-7252A7F533D5}"/>
              </a:ext>
            </a:extLst>
          </p:cNvPr>
          <p:cNvGraphicFramePr/>
          <p:nvPr>
            <p:extLst>
              <p:ext uri="{D42A27DB-BD31-4B8C-83A1-F6EECF244321}">
                <p14:modId xmlns:p14="http://schemas.microsoft.com/office/powerpoint/2010/main" val="473296123"/>
              </p:ext>
            </p:extLst>
          </p:nvPr>
        </p:nvGraphicFramePr>
        <p:xfrm>
          <a:off x="206828" y="2379246"/>
          <a:ext cx="5977404" cy="46080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04166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 name="Google Shape;152;p23">
            <a:extLst>
              <a:ext uri="{FF2B5EF4-FFF2-40B4-BE49-F238E27FC236}">
                <a16:creationId xmlns:a16="http://schemas.microsoft.com/office/drawing/2014/main" id="{0A967C1F-4F94-2049-F0A5-2DEAED15DE37}"/>
              </a:ext>
            </a:extLst>
          </p:cNvPr>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Retrospective and Conclusions</a:t>
            </a:r>
          </a:p>
        </p:txBody>
      </p:sp>
      <p:sp>
        <p:nvSpPr>
          <p:cNvPr id="4" name="Content Placeholder 12">
            <a:extLst>
              <a:ext uri="{FF2B5EF4-FFF2-40B4-BE49-F238E27FC236}">
                <a16:creationId xmlns:a16="http://schemas.microsoft.com/office/drawing/2014/main" id="{E9D5FF0D-D14F-3287-A435-443E364A2DC9}"/>
              </a:ext>
            </a:extLst>
          </p:cNvPr>
          <p:cNvSpPr txBox="1">
            <a:spLocks/>
          </p:cNvSpPr>
          <p:nvPr/>
        </p:nvSpPr>
        <p:spPr>
          <a:xfrm>
            <a:off x="674914" y="2165684"/>
            <a:ext cx="10288693" cy="4611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lnSpc>
                <a:spcPct val="100000"/>
              </a:lnSpc>
              <a:buClr>
                <a:srgbClr val="43467B"/>
              </a:buClr>
              <a:defRPr/>
            </a:pPr>
            <a:r>
              <a:rPr lang="en-US" sz="2200" dirty="0">
                <a:latin typeface="Calibri" panose="020F0502020204030204" pitchFamily="34" charset="0"/>
                <a:ea typeface="Calibri" panose="020F0502020204030204" pitchFamily="34" charset="0"/>
                <a:cs typeface="Calibri" panose="020F0502020204030204" pitchFamily="34" charset="0"/>
              </a:rPr>
              <a:t>From my experience, the project was a very valuable learning process, which included researching a variety of unfamiliar topics and gaining experience in project design, planning and implementation.</a:t>
            </a:r>
            <a:br>
              <a:rPr lang="en-US" sz="2200" dirty="0">
                <a:latin typeface="Calibri" panose="020F0502020204030204" pitchFamily="34" charset="0"/>
                <a:ea typeface="Calibri" panose="020F0502020204030204" pitchFamily="34" charset="0"/>
                <a:cs typeface="Calibri" panose="020F0502020204030204" pitchFamily="34" charset="0"/>
              </a:rPr>
            </a:br>
            <a:endParaRPr lang="en-US" sz="2200" dirty="0">
              <a:latin typeface="Calibri" panose="020F0502020204030204" pitchFamily="34" charset="0"/>
              <a:ea typeface="Calibri" panose="020F0502020204030204" pitchFamily="34" charset="0"/>
              <a:cs typeface="Calibri" panose="020F0502020204030204" pitchFamily="34" charset="0"/>
            </a:endParaRPr>
          </a:p>
          <a:p>
            <a:pPr lvl="1">
              <a:lnSpc>
                <a:spcPct val="100000"/>
              </a:lnSpc>
              <a:buClr>
                <a:srgbClr val="43467B"/>
              </a:buClr>
              <a:defRPr/>
            </a:pPr>
            <a:r>
              <a:rPr lang="en-US" sz="2200" dirty="0">
                <a:latin typeface="Calibri" panose="020F0502020204030204" pitchFamily="34" charset="0"/>
                <a:ea typeface="Calibri" panose="020F0502020204030204" pitchFamily="34" charset="0"/>
                <a:cs typeface="Calibri" panose="020F0502020204030204" pitchFamily="34" charset="0"/>
              </a:rPr>
              <a:t>For example, during the project, I learned a new technique for generating test data that is consistent and repeatable. This pattern is known as ‘</a:t>
            </a:r>
            <a:r>
              <a:rPr lang="en-US" sz="2200" b="1" dirty="0">
                <a:latin typeface="Calibri" panose="020F0502020204030204" pitchFamily="34" charset="0"/>
                <a:ea typeface="Calibri" panose="020F0502020204030204" pitchFamily="34" charset="0"/>
                <a:cs typeface="Calibri" panose="020F0502020204030204" pitchFamily="34" charset="0"/>
              </a:rPr>
              <a:t>Data Factory</a:t>
            </a:r>
            <a:r>
              <a:rPr lang="en-US" sz="2200" dirty="0">
                <a:latin typeface="Calibri" panose="020F0502020204030204" pitchFamily="34" charset="0"/>
                <a:ea typeface="Calibri" panose="020F0502020204030204" pitchFamily="34" charset="0"/>
                <a:cs typeface="Calibri" panose="020F0502020204030204" pitchFamily="34" charset="0"/>
              </a:rPr>
              <a:t>’</a:t>
            </a:r>
            <a:r>
              <a:rPr lang="en-US" sz="2200" b="1" dirty="0">
                <a:latin typeface="Calibri" panose="020F0502020204030204" pitchFamily="34" charset="0"/>
                <a:ea typeface="Calibri" panose="020F0502020204030204" pitchFamily="34" charset="0"/>
                <a:cs typeface="Calibri" panose="020F0502020204030204" pitchFamily="34" charset="0"/>
              </a:rPr>
              <a:t>.</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By using data factories, you can generate test data that is representative of the data that the application will work with in production. </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In the </a:t>
            </a:r>
            <a:r>
              <a:rPr lang="en-US" sz="2200" dirty="0" err="1">
                <a:latin typeface="Calibri" panose="020F0502020204030204" pitchFamily="34" charset="0"/>
                <a:ea typeface="Calibri" panose="020F0502020204030204" pitchFamily="34" charset="0"/>
                <a:cs typeface="Calibri" panose="020F0502020204030204" pitchFamily="34" charset="0"/>
              </a:rPr>
              <a:t>MessageGenerator</a:t>
            </a:r>
            <a:r>
              <a:rPr lang="en-US" sz="2200" dirty="0">
                <a:latin typeface="Calibri" panose="020F0502020204030204" pitchFamily="34" charset="0"/>
                <a:ea typeface="Calibri" panose="020F0502020204030204" pitchFamily="34" charset="0"/>
                <a:cs typeface="Calibri" panose="020F0502020204030204" pitchFamily="34" charset="0"/>
              </a:rPr>
              <a:t> class, I have implemented this pattern.</a:t>
            </a:r>
          </a:p>
        </p:txBody>
      </p:sp>
      <p:sp>
        <p:nvSpPr>
          <p:cNvPr id="5" name="Title 1">
            <a:extLst>
              <a:ext uri="{FF2B5EF4-FFF2-40B4-BE49-F238E27FC236}">
                <a16:creationId xmlns:a16="http://schemas.microsoft.com/office/drawing/2014/main" id="{A8DCBAAE-0519-2CEE-F051-0834804AEF6E}"/>
              </a:ext>
            </a:extLst>
          </p:cNvPr>
          <p:cNvSpPr txBox="1">
            <a:spLocks/>
          </p:cNvSpPr>
          <p:nvPr/>
        </p:nvSpPr>
        <p:spPr>
          <a:xfrm>
            <a:off x="980438" y="1266173"/>
            <a:ext cx="8934029"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rtl="0">
              <a:spcBef>
                <a:spcPts val="0"/>
              </a:spcBef>
              <a:spcAft>
                <a:spcPts val="0"/>
              </a:spcAft>
            </a:pPr>
            <a:r>
              <a:rPr lang="en-US" sz="28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What new topics have I learned during the project?</a:t>
            </a:r>
          </a:p>
        </p:txBody>
      </p:sp>
    </p:spTree>
    <p:extLst>
      <p:ext uri="{BB962C8B-B14F-4D97-AF65-F5344CB8AC3E}">
        <p14:creationId xmlns:p14="http://schemas.microsoft.com/office/powerpoint/2010/main" val="282136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Google Shape;152;p23">
            <a:extLst>
              <a:ext uri="{FF2B5EF4-FFF2-40B4-BE49-F238E27FC236}">
                <a16:creationId xmlns:a16="http://schemas.microsoft.com/office/drawing/2014/main" id="{110E8D21-C34B-D520-14FE-57BC474602C6}"/>
              </a:ext>
            </a:extLst>
          </p:cNvPr>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Agenda</a:t>
            </a:r>
          </a:p>
        </p:txBody>
      </p:sp>
      <p:grpSp>
        <p:nvGrpSpPr>
          <p:cNvPr id="1094" name="Group 1093">
            <a:extLst>
              <a:ext uri="{FF2B5EF4-FFF2-40B4-BE49-F238E27FC236}">
                <a16:creationId xmlns:a16="http://schemas.microsoft.com/office/drawing/2014/main" id="{7018EC33-8F4C-639C-6980-F6362F9BF232}"/>
              </a:ext>
            </a:extLst>
          </p:cNvPr>
          <p:cNvGrpSpPr/>
          <p:nvPr/>
        </p:nvGrpSpPr>
        <p:grpSpPr>
          <a:xfrm>
            <a:off x="4843130" y="0"/>
            <a:ext cx="5501199" cy="6858000"/>
            <a:chOff x="1311751" y="0"/>
            <a:chExt cx="3333120" cy="6858000"/>
          </a:xfrm>
        </p:grpSpPr>
        <p:cxnSp>
          <p:nvCxnSpPr>
            <p:cNvPr id="1095" name="Straight Connector 1094">
              <a:extLst>
                <a:ext uri="{FF2B5EF4-FFF2-40B4-BE49-F238E27FC236}">
                  <a16:creationId xmlns:a16="http://schemas.microsoft.com/office/drawing/2014/main" id="{BE420BB5-923F-2397-6C59-C7F7101A37DD}"/>
                </a:ext>
              </a:extLst>
            </p:cNvPr>
            <p:cNvCxnSpPr/>
            <p:nvPr/>
          </p:nvCxnSpPr>
          <p:spPr>
            <a:xfrm>
              <a:off x="4426855" y="0"/>
              <a:ext cx="0" cy="685800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96" name="Group 1095">
              <a:extLst>
                <a:ext uri="{FF2B5EF4-FFF2-40B4-BE49-F238E27FC236}">
                  <a16:creationId xmlns:a16="http://schemas.microsoft.com/office/drawing/2014/main" id="{A23984C8-F5A2-59AD-216A-17CCD3CE6B17}"/>
                </a:ext>
              </a:extLst>
            </p:cNvPr>
            <p:cNvGrpSpPr/>
            <p:nvPr/>
          </p:nvGrpSpPr>
          <p:grpSpPr>
            <a:xfrm>
              <a:off x="1311751" y="182213"/>
              <a:ext cx="3333120" cy="6471755"/>
              <a:chOff x="1311751" y="182213"/>
              <a:chExt cx="3333120" cy="6471755"/>
            </a:xfrm>
          </p:grpSpPr>
          <p:grpSp>
            <p:nvGrpSpPr>
              <p:cNvPr id="1097" name="Group 1096">
                <a:extLst>
                  <a:ext uri="{FF2B5EF4-FFF2-40B4-BE49-F238E27FC236}">
                    <a16:creationId xmlns:a16="http://schemas.microsoft.com/office/drawing/2014/main" id="{7683D3C7-217E-CFBA-832E-416D35C4B62E}"/>
                  </a:ext>
                </a:extLst>
              </p:cNvPr>
              <p:cNvGrpSpPr/>
              <p:nvPr/>
            </p:nvGrpSpPr>
            <p:grpSpPr>
              <a:xfrm>
                <a:off x="1311752" y="182213"/>
                <a:ext cx="3333119" cy="6471755"/>
                <a:chOff x="1311752" y="182213"/>
                <a:chExt cx="3333119" cy="6471755"/>
              </a:xfrm>
            </p:grpSpPr>
            <p:sp>
              <p:nvSpPr>
                <p:cNvPr id="1130" name="Oval 1129">
                  <a:extLst>
                    <a:ext uri="{FF2B5EF4-FFF2-40B4-BE49-F238E27FC236}">
                      <a16:creationId xmlns:a16="http://schemas.microsoft.com/office/drawing/2014/main" id="{87F10B9C-9F31-CA8C-D0A4-2DFDF1760A6A}"/>
                    </a:ext>
                  </a:extLst>
                </p:cNvPr>
                <p:cNvSpPr/>
                <p:nvPr/>
              </p:nvSpPr>
              <p:spPr>
                <a:xfrm>
                  <a:off x="4208839" y="182213"/>
                  <a:ext cx="436032" cy="698510"/>
                </a:xfrm>
                <a:prstGeom prst="ellipse">
                  <a:avLst/>
                </a:prstGeom>
                <a:solidFill>
                  <a:schemeClr val="tx2"/>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mbria" panose="02040503050406030204" pitchFamily="18" charset="0"/>
                      <a:ea typeface="Cambria" panose="02040503050406030204" pitchFamily="18" charset="0"/>
                    </a:rPr>
                    <a:t>01</a:t>
                  </a:r>
                </a:p>
              </p:txBody>
            </p:sp>
            <p:sp>
              <p:nvSpPr>
                <p:cNvPr id="1128" name="TextBox 1127">
                  <a:extLst>
                    <a:ext uri="{FF2B5EF4-FFF2-40B4-BE49-F238E27FC236}">
                      <a16:creationId xmlns:a16="http://schemas.microsoft.com/office/drawing/2014/main" id="{347FBD69-F697-1ACD-5863-BA860F34CAFE}"/>
                    </a:ext>
                  </a:extLst>
                </p:cNvPr>
                <p:cNvSpPr txBox="1"/>
                <p:nvPr/>
              </p:nvSpPr>
              <p:spPr>
                <a:xfrm>
                  <a:off x="1311752" y="2134307"/>
                  <a:ext cx="2859391" cy="400110"/>
                </a:xfrm>
                <a:prstGeom prst="rect">
                  <a:avLst/>
                </a:prstGeom>
                <a:noFill/>
              </p:spPr>
              <p:txBody>
                <a:bodyPr wrap="square" rtlCol="0">
                  <a:spAutoFit/>
                </a:bodyPr>
                <a:lstStyle/>
                <a:p>
                  <a:pPr algn="r"/>
                  <a:r>
                    <a:rPr lang="en-US" sz="2000" b="1" dirty="0">
                      <a:solidFill>
                        <a:schemeClr val="bg2"/>
                      </a:solidFill>
                      <a:latin typeface="Calibri" panose="020F0502020204030204" pitchFamily="34" charset="0"/>
                      <a:ea typeface="Calibri" panose="020F0502020204030204" pitchFamily="34" charset="0"/>
                      <a:cs typeface="Calibri" panose="020F0502020204030204" pitchFamily="34" charset="0"/>
                    </a:rPr>
                    <a:t>Full Order Flow</a:t>
                  </a:r>
                </a:p>
              </p:txBody>
            </p:sp>
            <p:sp>
              <p:nvSpPr>
                <p:cNvPr id="29" name="Oval 28">
                  <a:extLst>
                    <a:ext uri="{FF2B5EF4-FFF2-40B4-BE49-F238E27FC236}">
                      <a16:creationId xmlns:a16="http://schemas.microsoft.com/office/drawing/2014/main" id="{F6A88557-E402-61E2-2F40-DAFE9C9A91E1}"/>
                    </a:ext>
                  </a:extLst>
                </p:cNvPr>
                <p:cNvSpPr/>
                <p:nvPr/>
              </p:nvSpPr>
              <p:spPr>
                <a:xfrm>
                  <a:off x="4208839" y="1059772"/>
                  <a:ext cx="436032" cy="698510"/>
                </a:xfrm>
                <a:prstGeom prst="ellipse">
                  <a:avLst/>
                </a:prstGeom>
                <a:solidFill>
                  <a:schemeClr val="bg1">
                    <a:lumMod val="75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mbria" panose="02040503050406030204" pitchFamily="18" charset="0"/>
                      <a:ea typeface="Cambria" panose="02040503050406030204" pitchFamily="18" charset="0"/>
                    </a:rPr>
                    <a:t>02</a:t>
                  </a:r>
                </a:p>
              </p:txBody>
            </p:sp>
            <p:sp>
              <p:nvSpPr>
                <p:cNvPr id="30" name="Oval 29">
                  <a:extLst>
                    <a:ext uri="{FF2B5EF4-FFF2-40B4-BE49-F238E27FC236}">
                      <a16:creationId xmlns:a16="http://schemas.microsoft.com/office/drawing/2014/main" id="{F2301AD6-8585-ACDB-4B1F-3FB91F1D917F}"/>
                    </a:ext>
                  </a:extLst>
                </p:cNvPr>
                <p:cNvSpPr/>
                <p:nvPr/>
              </p:nvSpPr>
              <p:spPr>
                <a:xfrm>
                  <a:off x="4208839" y="1978864"/>
                  <a:ext cx="436032" cy="698510"/>
                </a:xfrm>
                <a:prstGeom prst="ellipse">
                  <a:avLst/>
                </a:prstGeom>
                <a:solidFill>
                  <a:schemeClr val="tx2"/>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mbria" panose="02040503050406030204" pitchFamily="18" charset="0"/>
                      <a:ea typeface="Cambria" panose="02040503050406030204" pitchFamily="18" charset="0"/>
                    </a:rPr>
                    <a:t>03</a:t>
                  </a:r>
                </a:p>
              </p:txBody>
            </p:sp>
            <p:sp>
              <p:nvSpPr>
                <p:cNvPr id="32" name="Oval 31">
                  <a:extLst>
                    <a:ext uri="{FF2B5EF4-FFF2-40B4-BE49-F238E27FC236}">
                      <a16:creationId xmlns:a16="http://schemas.microsoft.com/office/drawing/2014/main" id="{E34F99BE-E2A5-E29C-B98D-AFD1346E549D}"/>
                    </a:ext>
                  </a:extLst>
                </p:cNvPr>
                <p:cNvSpPr/>
                <p:nvPr/>
              </p:nvSpPr>
              <p:spPr>
                <a:xfrm>
                  <a:off x="4208839" y="3956905"/>
                  <a:ext cx="436032" cy="698510"/>
                </a:xfrm>
                <a:prstGeom prst="ellipse">
                  <a:avLst/>
                </a:prstGeom>
                <a:solidFill>
                  <a:schemeClr val="tx2"/>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mbria" panose="02040503050406030204" pitchFamily="18" charset="0"/>
                      <a:ea typeface="Cambria" panose="02040503050406030204" pitchFamily="18" charset="0"/>
                    </a:rPr>
                    <a:t>05</a:t>
                  </a:r>
                </a:p>
              </p:txBody>
            </p:sp>
            <p:sp>
              <p:nvSpPr>
                <p:cNvPr id="34" name="Oval 33">
                  <a:extLst>
                    <a:ext uri="{FF2B5EF4-FFF2-40B4-BE49-F238E27FC236}">
                      <a16:creationId xmlns:a16="http://schemas.microsoft.com/office/drawing/2014/main" id="{D91559AB-2266-B8F7-05B1-97259EC1ED34}"/>
                    </a:ext>
                  </a:extLst>
                </p:cNvPr>
                <p:cNvSpPr/>
                <p:nvPr/>
              </p:nvSpPr>
              <p:spPr>
                <a:xfrm>
                  <a:off x="4208839" y="5955458"/>
                  <a:ext cx="436032" cy="698510"/>
                </a:xfrm>
                <a:prstGeom prst="ellipse">
                  <a:avLst/>
                </a:prstGeom>
                <a:solidFill>
                  <a:schemeClr val="tx2"/>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mbria" panose="02040503050406030204" pitchFamily="18" charset="0"/>
                      <a:ea typeface="Cambria" panose="02040503050406030204" pitchFamily="18" charset="0"/>
                    </a:rPr>
                    <a:t>07</a:t>
                  </a:r>
                </a:p>
              </p:txBody>
            </p:sp>
          </p:grpSp>
          <p:sp>
            <p:nvSpPr>
              <p:cNvPr id="1122" name="TextBox 1121">
                <a:extLst>
                  <a:ext uri="{FF2B5EF4-FFF2-40B4-BE49-F238E27FC236}">
                    <a16:creationId xmlns:a16="http://schemas.microsoft.com/office/drawing/2014/main" id="{EB2E47EC-7B79-AB10-1D3E-B3AB21ED6630}"/>
                  </a:ext>
                </a:extLst>
              </p:cNvPr>
              <p:cNvSpPr txBox="1"/>
              <p:nvPr/>
            </p:nvSpPr>
            <p:spPr>
              <a:xfrm>
                <a:off x="1311751" y="3110464"/>
                <a:ext cx="2859391" cy="400110"/>
              </a:xfrm>
              <a:prstGeom prst="rect">
                <a:avLst/>
              </a:prstGeom>
              <a:noFill/>
            </p:spPr>
            <p:txBody>
              <a:bodyPr wrap="square" rtlCol="0">
                <a:spAutoFit/>
              </a:bodyPr>
              <a:lstStyle/>
              <a:p>
                <a:pPr algn="r"/>
                <a:r>
                  <a:rPr lang="en-US" sz="2000" b="1" dirty="0">
                    <a:solidFill>
                      <a:schemeClr val="bg2"/>
                    </a:solidFill>
                    <a:latin typeface="Calibri" panose="020F0502020204030204" pitchFamily="34" charset="0"/>
                    <a:ea typeface="Calibri" panose="020F0502020204030204" pitchFamily="34" charset="0"/>
                    <a:cs typeface="Calibri" panose="020F0502020204030204" pitchFamily="34" charset="0"/>
                  </a:rPr>
                  <a:t>The QA Process</a:t>
                </a:r>
              </a:p>
            </p:txBody>
          </p:sp>
          <p:sp>
            <p:nvSpPr>
              <p:cNvPr id="1110" name="TextBox 1109">
                <a:extLst>
                  <a:ext uri="{FF2B5EF4-FFF2-40B4-BE49-F238E27FC236}">
                    <a16:creationId xmlns:a16="http://schemas.microsoft.com/office/drawing/2014/main" id="{BC99A622-6018-7407-C39A-DE4CFD5E88CB}"/>
                  </a:ext>
                </a:extLst>
              </p:cNvPr>
              <p:cNvSpPr txBox="1"/>
              <p:nvPr/>
            </p:nvSpPr>
            <p:spPr>
              <a:xfrm>
                <a:off x="1785288" y="1213540"/>
                <a:ext cx="2385856" cy="400110"/>
              </a:xfrm>
              <a:prstGeom prst="rect">
                <a:avLst/>
              </a:prstGeom>
              <a:noFill/>
            </p:spPr>
            <p:txBody>
              <a:bodyPr wrap="square" rtlCol="0">
                <a:spAutoFit/>
              </a:bodyPr>
              <a:lstStyle/>
              <a:p>
                <a:pPr algn="r"/>
                <a:r>
                  <a:rPr lang="en-US" sz="2000" b="1" dirty="0">
                    <a:solidFill>
                      <a:schemeClr val="bg2"/>
                    </a:solidFill>
                    <a:latin typeface="Calibri" panose="020F0502020204030204" pitchFamily="34" charset="0"/>
                    <a:ea typeface="Calibri" panose="020F0502020204030204" pitchFamily="34" charset="0"/>
                    <a:cs typeface="Calibri" panose="020F0502020204030204" pitchFamily="34" charset="0"/>
                  </a:rPr>
                  <a:t>Unit Under Test Introduction</a:t>
                </a:r>
              </a:p>
            </p:txBody>
          </p:sp>
          <p:sp>
            <p:nvSpPr>
              <p:cNvPr id="38" name="TextBox 37">
                <a:extLst>
                  <a:ext uri="{FF2B5EF4-FFF2-40B4-BE49-F238E27FC236}">
                    <a16:creationId xmlns:a16="http://schemas.microsoft.com/office/drawing/2014/main" id="{AED980D1-8B98-2452-2E18-09524F8663F6}"/>
                  </a:ext>
                </a:extLst>
              </p:cNvPr>
              <p:cNvSpPr txBox="1"/>
              <p:nvPr/>
            </p:nvSpPr>
            <p:spPr>
              <a:xfrm>
                <a:off x="1942127" y="6104658"/>
                <a:ext cx="2216230" cy="400110"/>
              </a:xfrm>
              <a:prstGeom prst="rect">
                <a:avLst/>
              </a:prstGeom>
              <a:noFill/>
            </p:spPr>
            <p:txBody>
              <a:bodyPr wrap="square" rtlCol="0">
                <a:spAutoFit/>
              </a:bodyPr>
              <a:lstStyle/>
              <a:p>
                <a:pPr algn="r"/>
                <a:r>
                  <a:rPr lang="en-US" sz="2000" b="1" dirty="0">
                    <a:solidFill>
                      <a:schemeClr val="bg2"/>
                    </a:solidFill>
                    <a:latin typeface="Calibri" panose="020F0502020204030204" pitchFamily="34" charset="0"/>
                    <a:ea typeface="Calibri" panose="020F0502020204030204" pitchFamily="34" charset="0"/>
                    <a:cs typeface="Calibri" panose="020F0502020204030204" pitchFamily="34" charset="0"/>
                  </a:rPr>
                  <a:t>Retrospective and Conclusions</a:t>
                </a:r>
              </a:p>
            </p:txBody>
          </p:sp>
          <p:sp>
            <p:nvSpPr>
              <p:cNvPr id="39" name="TextBox 38">
                <a:extLst>
                  <a:ext uri="{FF2B5EF4-FFF2-40B4-BE49-F238E27FC236}">
                    <a16:creationId xmlns:a16="http://schemas.microsoft.com/office/drawing/2014/main" id="{5C818577-BD14-73D1-1334-90778CCB133F}"/>
                  </a:ext>
                </a:extLst>
              </p:cNvPr>
              <p:cNvSpPr txBox="1"/>
              <p:nvPr/>
            </p:nvSpPr>
            <p:spPr>
              <a:xfrm>
                <a:off x="1772501" y="331413"/>
                <a:ext cx="2385856" cy="400110"/>
              </a:xfrm>
              <a:prstGeom prst="rect">
                <a:avLst/>
              </a:prstGeom>
              <a:noFill/>
            </p:spPr>
            <p:txBody>
              <a:bodyPr wrap="square" rtlCol="0">
                <a:spAutoFit/>
              </a:bodyPr>
              <a:lstStyle/>
              <a:p>
                <a:pPr algn="r"/>
                <a:r>
                  <a:rPr lang="en-US" sz="2000" b="1" dirty="0">
                    <a:solidFill>
                      <a:schemeClr val="bg2"/>
                    </a:solidFill>
                    <a:latin typeface="Calibri" panose="020F0502020204030204" pitchFamily="34" charset="0"/>
                    <a:ea typeface="Calibri" panose="020F0502020204030204" pitchFamily="34" charset="0"/>
                    <a:cs typeface="Calibri" panose="020F0502020204030204" pitchFamily="34" charset="0"/>
                  </a:rPr>
                  <a:t>System Introduction</a:t>
                </a:r>
              </a:p>
            </p:txBody>
          </p:sp>
          <p:sp>
            <p:nvSpPr>
              <p:cNvPr id="41" name="TextBox 40">
                <a:extLst>
                  <a:ext uri="{FF2B5EF4-FFF2-40B4-BE49-F238E27FC236}">
                    <a16:creationId xmlns:a16="http://schemas.microsoft.com/office/drawing/2014/main" id="{D797AF1B-8BDD-8124-5B14-EEAFED2906C4}"/>
                  </a:ext>
                </a:extLst>
              </p:cNvPr>
              <p:cNvSpPr txBox="1"/>
              <p:nvPr/>
            </p:nvSpPr>
            <p:spPr>
              <a:xfrm>
                <a:off x="1942127" y="4106105"/>
                <a:ext cx="2216230" cy="400110"/>
              </a:xfrm>
              <a:prstGeom prst="rect">
                <a:avLst/>
              </a:prstGeom>
              <a:noFill/>
            </p:spPr>
            <p:txBody>
              <a:bodyPr wrap="square" rtlCol="0">
                <a:spAutoFit/>
              </a:bodyPr>
              <a:lstStyle/>
              <a:p>
                <a:pPr algn="r"/>
                <a:r>
                  <a:rPr lang="en-US" sz="2000" b="1" dirty="0">
                    <a:solidFill>
                      <a:schemeClr val="bg2"/>
                    </a:solidFill>
                    <a:latin typeface="Calibri" panose="020F0502020204030204" pitchFamily="34" charset="0"/>
                    <a:ea typeface="Calibri" panose="020F0502020204030204" pitchFamily="34" charset="0"/>
                    <a:cs typeface="Calibri" panose="020F0502020204030204" pitchFamily="34" charset="0"/>
                  </a:rPr>
                  <a:t>The Automation Testing Process</a:t>
                </a:r>
              </a:p>
            </p:txBody>
          </p:sp>
          <p:sp>
            <p:nvSpPr>
              <p:cNvPr id="42" name="TextBox 41">
                <a:extLst>
                  <a:ext uri="{FF2B5EF4-FFF2-40B4-BE49-F238E27FC236}">
                    <a16:creationId xmlns:a16="http://schemas.microsoft.com/office/drawing/2014/main" id="{B45276B7-E4AD-ECE9-F144-6F2E6DB56D8F}"/>
                  </a:ext>
                </a:extLst>
              </p:cNvPr>
              <p:cNvSpPr txBox="1"/>
              <p:nvPr/>
            </p:nvSpPr>
            <p:spPr>
              <a:xfrm>
                <a:off x="1954912" y="5156589"/>
                <a:ext cx="2216230" cy="400110"/>
              </a:xfrm>
              <a:prstGeom prst="rect">
                <a:avLst/>
              </a:prstGeom>
              <a:noFill/>
            </p:spPr>
            <p:txBody>
              <a:bodyPr wrap="square" rtlCol="0">
                <a:spAutoFit/>
              </a:bodyPr>
              <a:lstStyle/>
              <a:p>
                <a:pPr algn="r"/>
                <a:r>
                  <a:rPr lang="en-US" sz="2000" b="1" dirty="0">
                    <a:solidFill>
                      <a:schemeClr val="bg2"/>
                    </a:solidFill>
                    <a:latin typeface="Calibri" panose="020F0502020204030204" pitchFamily="34" charset="0"/>
                    <a:ea typeface="Calibri" panose="020F0502020204030204" pitchFamily="34" charset="0"/>
                    <a:cs typeface="Calibri" panose="020F0502020204030204" pitchFamily="34" charset="0"/>
                  </a:rPr>
                  <a:t>Tests Metrics</a:t>
                </a:r>
              </a:p>
            </p:txBody>
          </p:sp>
        </p:grpSp>
      </p:grpSp>
      <p:sp>
        <p:nvSpPr>
          <p:cNvPr id="35" name="Oval 34">
            <a:extLst>
              <a:ext uri="{FF2B5EF4-FFF2-40B4-BE49-F238E27FC236}">
                <a16:creationId xmlns:a16="http://schemas.microsoft.com/office/drawing/2014/main" id="{9B91BEEB-582B-440D-B2E6-EAAB7F15A2E3}"/>
              </a:ext>
            </a:extLst>
          </p:cNvPr>
          <p:cNvSpPr/>
          <p:nvPr/>
        </p:nvSpPr>
        <p:spPr>
          <a:xfrm>
            <a:off x="9624672" y="3008836"/>
            <a:ext cx="719656" cy="698510"/>
          </a:xfrm>
          <a:prstGeom prst="ellipse">
            <a:avLst/>
          </a:prstGeom>
          <a:solidFill>
            <a:schemeClr val="bg1">
              <a:lumMod val="75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mbria" panose="02040503050406030204" pitchFamily="18" charset="0"/>
                <a:ea typeface="Cambria" panose="02040503050406030204" pitchFamily="18" charset="0"/>
              </a:rPr>
              <a:t>04</a:t>
            </a:r>
          </a:p>
        </p:txBody>
      </p:sp>
      <p:sp>
        <p:nvSpPr>
          <p:cNvPr id="36" name="Oval 35">
            <a:extLst>
              <a:ext uri="{FF2B5EF4-FFF2-40B4-BE49-F238E27FC236}">
                <a16:creationId xmlns:a16="http://schemas.microsoft.com/office/drawing/2014/main" id="{0C7BBD39-02BF-AE8C-00B8-762996391F21}"/>
              </a:ext>
            </a:extLst>
          </p:cNvPr>
          <p:cNvSpPr/>
          <p:nvPr/>
        </p:nvSpPr>
        <p:spPr>
          <a:xfrm>
            <a:off x="9624672" y="5007389"/>
            <a:ext cx="719656" cy="698510"/>
          </a:xfrm>
          <a:prstGeom prst="ellipse">
            <a:avLst/>
          </a:prstGeom>
          <a:solidFill>
            <a:schemeClr val="bg1">
              <a:lumMod val="75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mbria" panose="02040503050406030204" pitchFamily="18" charset="0"/>
                <a:ea typeface="Cambria" panose="02040503050406030204" pitchFamily="18" charset="0"/>
              </a:rPr>
              <a:t>06</a:t>
            </a:r>
          </a:p>
        </p:txBody>
      </p:sp>
    </p:spTree>
    <p:extLst>
      <p:ext uri="{BB962C8B-B14F-4D97-AF65-F5344CB8AC3E}">
        <p14:creationId xmlns:p14="http://schemas.microsoft.com/office/powerpoint/2010/main" val="1310057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p:nvPr/>
        </p:nvSpPr>
        <p:spPr>
          <a:xfrm>
            <a:off x="0" y="510363"/>
            <a:ext cx="12191999" cy="2068353"/>
          </a:xfrm>
          <a:prstGeom prst="rect">
            <a:avLst/>
          </a:prstGeom>
          <a:gradFill>
            <a:gsLst>
              <a:gs pos="0">
                <a:srgbClr val="00BDFB">
                  <a:alpha val="77647"/>
                </a:srgbClr>
              </a:gs>
              <a:gs pos="27000">
                <a:srgbClr val="00BDFB">
                  <a:alpha val="51764"/>
                </a:srgbClr>
              </a:gs>
              <a:gs pos="86000">
                <a:srgbClr val="00BDFB">
                  <a:alpha val="0"/>
                </a:srgbClr>
              </a:gs>
              <a:gs pos="100000">
                <a:srgbClr val="00BDFB">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4" name="Google Shape;114;p22"/>
          <p:cNvSpPr txBox="1"/>
          <p:nvPr/>
        </p:nvSpPr>
        <p:spPr>
          <a:xfrm>
            <a:off x="618977" y="990692"/>
            <a:ext cx="8985376" cy="1138733"/>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5400" b="1" i="0" u="none" strike="noStrike" cap="none" dirty="0">
                <a:solidFill>
                  <a:srgbClr val="002060"/>
                </a:solidFill>
                <a:latin typeface="Calibri" panose="020F0502020204030204" pitchFamily="34" charset="0"/>
                <a:ea typeface="Calibri" panose="020F0502020204030204" pitchFamily="34" charset="0"/>
                <a:cs typeface="Calibri" panose="020F0502020204030204" pitchFamily="34" charset="0"/>
                <a:sym typeface="Arial"/>
              </a:rPr>
              <a:t>Thank You for the Listening</a:t>
            </a:r>
          </a:p>
          <a:p>
            <a:pPr marL="0" marR="0" lvl="0" indent="0" algn="l" rtl="0">
              <a:spcBef>
                <a:spcPts val="0"/>
              </a:spcBef>
              <a:spcAft>
                <a:spcPts val="0"/>
              </a:spcAft>
              <a:buNone/>
            </a:pPr>
            <a:endParaRPr lang="en-IL" dirty="0"/>
          </a:p>
        </p:txBody>
      </p:sp>
      <p:pic>
        <p:nvPicPr>
          <p:cNvPr id="116" name="Google Shape;116;p22" descr="Ness - Logos | Corum Group"/>
          <p:cNvPicPr preferRelativeResize="0"/>
          <p:nvPr/>
        </p:nvPicPr>
        <p:blipFill rotWithShape="1">
          <a:blip r:embed="rId3">
            <a:alphaModFix/>
          </a:blip>
          <a:srcRect/>
          <a:stretch/>
        </p:blipFill>
        <p:spPr>
          <a:xfrm>
            <a:off x="9906220" y="947043"/>
            <a:ext cx="2452064" cy="1226032"/>
          </a:xfrm>
          <a:prstGeom prst="rect">
            <a:avLst/>
          </a:prstGeom>
          <a:noFill/>
          <a:ln>
            <a:noFill/>
          </a:ln>
        </p:spPr>
      </p:pic>
      <p:sp>
        <p:nvSpPr>
          <p:cNvPr id="4" name="Content Placeholder 12">
            <a:extLst>
              <a:ext uri="{FF2B5EF4-FFF2-40B4-BE49-F238E27FC236}">
                <a16:creationId xmlns:a16="http://schemas.microsoft.com/office/drawing/2014/main" id="{8EDDEF08-DADF-8C7B-C94D-88662B00D70C}"/>
              </a:ext>
            </a:extLst>
          </p:cNvPr>
          <p:cNvSpPr txBox="1">
            <a:spLocks/>
          </p:cNvSpPr>
          <p:nvPr/>
        </p:nvSpPr>
        <p:spPr>
          <a:xfrm>
            <a:off x="618977" y="3224463"/>
            <a:ext cx="10288693" cy="3446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228600" lvl="1" indent="0">
              <a:lnSpc>
                <a:spcPct val="100000"/>
              </a:lnSpc>
              <a:buClr>
                <a:srgbClr val="43467B"/>
              </a:buClr>
              <a:buNone/>
              <a:defRPr/>
            </a:pP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6518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6" name="Google Shape;116;p22" descr="Ness - Logos | Corum Group"/>
          <p:cNvPicPr preferRelativeResize="0"/>
          <p:nvPr/>
        </p:nvPicPr>
        <p:blipFill rotWithShape="1">
          <a:blip r:embed="rId3">
            <a:alphaModFix/>
          </a:blip>
          <a:srcRect/>
          <a:stretch/>
        </p:blipFill>
        <p:spPr>
          <a:xfrm>
            <a:off x="9906220" y="947043"/>
            <a:ext cx="2452064" cy="1226032"/>
          </a:xfrm>
          <a:prstGeom prst="rect">
            <a:avLst/>
          </a:prstGeom>
          <a:noFill/>
          <a:ln>
            <a:noFill/>
          </a:ln>
        </p:spPr>
      </p:pic>
      <p:sp>
        <p:nvSpPr>
          <p:cNvPr id="4" name="Content Placeholder 12">
            <a:extLst>
              <a:ext uri="{FF2B5EF4-FFF2-40B4-BE49-F238E27FC236}">
                <a16:creationId xmlns:a16="http://schemas.microsoft.com/office/drawing/2014/main" id="{8EDDEF08-DADF-8C7B-C94D-88662B00D70C}"/>
              </a:ext>
            </a:extLst>
          </p:cNvPr>
          <p:cNvSpPr txBox="1">
            <a:spLocks/>
          </p:cNvSpPr>
          <p:nvPr/>
        </p:nvSpPr>
        <p:spPr>
          <a:xfrm>
            <a:off x="618977" y="3224463"/>
            <a:ext cx="10288693" cy="3446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228600" lvl="1" indent="0">
              <a:lnSpc>
                <a:spcPct val="100000"/>
              </a:lnSpc>
              <a:buClr>
                <a:srgbClr val="43467B"/>
              </a:buClr>
              <a:buNone/>
              <a:defRPr/>
            </a:pP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
        <p:nvSpPr>
          <p:cNvPr id="5" name="Google Shape;152;p23">
            <a:extLst>
              <a:ext uri="{FF2B5EF4-FFF2-40B4-BE49-F238E27FC236}">
                <a16:creationId xmlns:a16="http://schemas.microsoft.com/office/drawing/2014/main" id="{306CA657-E905-6FA4-BD7A-A6FFDBB619BA}"/>
              </a:ext>
            </a:extLst>
          </p:cNvPr>
          <p:cNvSpPr txBox="1">
            <a:spLocks/>
          </p:cNvSpPr>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Appendix  </a:t>
            </a:r>
          </a:p>
        </p:txBody>
      </p:sp>
      <p:sp>
        <p:nvSpPr>
          <p:cNvPr id="6" name="Content Placeholder 12">
            <a:extLst>
              <a:ext uri="{FF2B5EF4-FFF2-40B4-BE49-F238E27FC236}">
                <a16:creationId xmlns:a16="http://schemas.microsoft.com/office/drawing/2014/main" id="{089BADE6-63F1-F1E1-AE9E-7DABC854315A}"/>
              </a:ext>
            </a:extLst>
          </p:cNvPr>
          <p:cNvSpPr txBox="1">
            <a:spLocks/>
          </p:cNvSpPr>
          <p:nvPr/>
        </p:nvSpPr>
        <p:spPr>
          <a:xfrm>
            <a:off x="0" y="1780674"/>
            <a:ext cx="11896726" cy="49960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lnSpc>
                <a:spcPct val="150000"/>
              </a:lnSpc>
              <a:buClr>
                <a:srgbClr val="43467B"/>
              </a:buClr>
              <a:defRPr/>
            </a:pPr>
            <a:r>
              <a:rPr lang="en-US" sz="2200" dirty="0">
                <a:latin typeface="Calibri" panose="020F0502020204030204" pitchFamily="34" charset="0"/>
                <a:ea typeface="Calibri" panose="020F0502020204030204" pitchFamily="34" charset="0"/>
                <a:cs typeface="Calibri" panose="020F0502020204030204" pitchFamily="34" charset="0"/>
              </a:rPr>
              <a:t>Personal Project GitHub Branch: </a:t>
            </a:r>
            <a:r>
              <a:rPr lang="en-US" sz="2200" dirty="0">
                <a:latin typeface="Calibri" panose="020F0502020204030204" pitchFamily="34" charset="0"/>
                <a:ea typeface="Calibri" panose="020F0502020204030204" pitchFamily="34" charset="0"/>
                <a:cs typeface="Calibri" panose="020F0502020204030204" pitchFamily="34" charset="0"/>
                <a:hlinkClick r:id="rId4"/>
              </a:rPr>
              <a:t>https://github.com/nirarad/rafael-ness-bootcamp/tree/ofri-shapira</a:t>
            </a:r>
            <a:endParaRPr lang="en-US" sz="22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buClr>
                <a:srgbClr val="43467B"/>
              </a:buClr>
              <a:defRPr/>
            </a:pPr>
            <a:r>
              <a:rPr lang="en-US" sz="2200" dirty="0" err="1">
                <a:latin typeface="Calibri" panose="020F0502020204030204" pitchFamily="34" charset="0"/>
                <a:ea typeface="Calibri" panose="020F0502020204030204" pitchFamily="34" charset="0"/>
                <a:cs typeface="Calibri" panose="020F0502020204030204" pitchFamily="34" charset="0"/>
              </a:rPr>
              <a:t>eShopOnContainers</a:t>
            </a:r>
            <a:r>
              <a:rPr lang="en-US" sz="2200" dirty="0">
                <a:latin typeface="Calibri" panose="020F0502020204030204" pitchFamily="34" charset="0"/>
                <a:ea typeface="Calibri" panose="020F0502020204030204" pitchFamily="34" charset="0"/>
                <a:cs typeface="Calibri" panose="020F0502020204030204" pitchFamily="34" charset="0"/>
              </a:rPr>
              <a:t> GitHub Repository: </a:t>
            </a:r>
            <a:r>
              <a:rPr lang="en-US" sz="2200" dirty="0">
                <a:latin typeface="Calibri" panose="020F0502020204030204" pitchFamily="34" charset="0"/>
                <a:ea typeface="Calibri" panose="020F0502020204030204" pitchFamily="34" charset="0"/>
                <a:cs typeface="Calibri" panose="020F0502020204030204" pitchFamily="34" charset="0"/>
                <a:hlinkClick r:id="rId5"/>
              </a:rPr>
              <a:t>https://github.com/dotnet-architecture/eShopOnContainers</a:t>
            </a:r>
            <a:endParaRPr lang="en-US" sz="22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buClr>
                <a:srgbClr val="43467B"/>
              </a:buClr>
              <a:defRPr/>
            </a:pPr>
            <a:r>
              <a:rPr lang="en-US" sz="2200" dirty="0">
                <a:latin typeface="Calibri" panose="020F0502020204030204" pitchFamily="34" charset="0"/>
                <a:ea typeface="Calibri" panose="020F0502020204030204" pitchFamily="34" charset="0"/>
                <a:cs typeface="Calibri" panose="020F0502020204030204" pitchFamily="34" charset="0"/>
              </a:rPr>
              <a:t>Test Plan File: </a:t>
            </a:r>
            <a:r>
              <a:rPr lang="en-US" sz="2200" dirty="0">
                <a:latin typeface="Calibri" panose="020F0502020204030204" pitchFamily="34" charset="0"/>
                <a:ea typeface="Calibri" panose="020F0502020204030204" pitchFamily="34" charset="0"/>
                <a:cs typeface="Calibri" panose="020F0502020204030204" pitchFamily="34" charset="0"/>
                <a:hlinkClick r:id="rId6"/>
              </a:rPr>
              <a:t>https://docs.google.com/document/d/1Z3mP5loE8gpcdw7demSttCnpLfKLmf622tpoLxcyl-o/edit?usp=sharing</a:t>
            </a:r>
            <a:endParaRPr lang="en-US" sz="22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buClr>
                <a:srgbClr val="43467B"/>
              </a:buClr>
              <a:defRPr/>
            </a:pPr>
            <a:r>
              <a:rPr lang="en-US" sz="2200" dirty="0">
                <a:latin typeface="Calibri" panose="020F0502020204030204" pitchFamily="34" charset="0"/>
                <a:ea typeface="Calibri" panose="020F0502020204030204" pitchFamily="34" charset="0"/>
                <a:cs typeface="Calibri" panose="020F0502020204030204" pitchFamily="34" charset="0"/>
              </a:rPr>
              <a:t>Requirements Document:  </a:t>
            </a:r>
            <a:r>
              <a:rPr lang="en-US" sz="2200" dirty="0">
                <a:latin typeface="Calibri" panose="020F0502020204030204" pitchFamily="34" charset="0"/>
                <a:ea typeface="Calibri" panose="020F0502020204030204" pitchFamily="34" charset="0"/>
                <a:cs typeface="Calibri" panose="020F0502020204030204" pitchFamily="34" charset="0"/>
                <a:hlinkClick r:id="rId7"/>
              </a:rPr>
              <a:t>https://docs.google.com/document/d/1qhbbURGk-h4LkoLZAyATUig15kULQU52hPuFNzdFLZk/edit?usp=share_link</a:t>
            </a:r>
            <a:endParaRPr lang="en-US" sz="22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buClr>
                <a:srgbClr val="43467B"/>
              </a:buClr>
              <a:defRPr/>
            </a:pPr>
            <a:r>
              <a:rPr lang="en-US" sz="2200" dirty="0">
                <a:latin typeface="Calibri" panose="020F0502020204030204" pitchFamily="34" charset="0"/>
                <a:ea typeface="Calibri" panose="020F0502020204030204" pitchFamily="34" charset="0"/>
                <a:cs typeface="Calibri" panose="020F0502020204030204" pitchFamily="34" charset="0"/>
              </a:rPr>
              <a:t>ICD Document: </a:t>
            </a:r>
            <a:r>
              <a:rPr lang="en-US" sz="2200" dirty="0">
                <a:latin typeface="Calibri" panose="020F0502020204030204" pitchFamily="34" charset="0"/>
                <a:ea typeface="Calibri" panose="020F0502020204030204" pitchFamily="34" charset="0"/>
                <a:cs typeface="Calibri" panose="020F0502020204030204" pitchFamily="34" charset="0"/>
                <a:hlinkClick r:id="rId8"/>
              </a:rPr>
              <a:t>https://docs.google.com/document/d/1c7mtthgOwYmB9osn0Dy_9p-uxYaMTd35KHYfA7NjaP8/edit?usp=share_link</a:t>
            </a: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5792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3"/>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Syste</a:t>
            </a:r>
            <a:r>
              <a:rPr lang="en-US" dirty="0">
                <a:solidFill>
                  <a:schemeClr val="bg2"/>
                </a:solidFill>
                <a:latin typeface="Calibri" panose="020F0502020204030204" pitchFamily="34" charset="0"/>
                <a:ea typeface="Calibri" panose="020F0502020204030204" pitchFamily="34" charset="0"/>
                <a:cs typeface="Calibri" panose="020F0502020204030204" pitchFamily="34" charset="0"/>
              </a:rPr>
              <a:t>m Introduction</a:t>
            </a:r>
            <a:endPar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Content Placeholder 12">
            <a:extLst>
              <a:ext uri="{FF2B5EF4-FFF2-40B4-BE49-F238E27FC236}">
                <a16:creationId xmlns:a16="http://schemas.microsoft.com/office/drawing/2014/main" id="{7F84462D-FB7B-5CC4-6626-F7DA1A105CAA}"/>
              </a:ext>
            </a:extLst>
          </p:cNvPr>
          <p:cNvSpPr txBox="1">
            <a:spLocks/>
          </p:cNvSpPr>
          <p:nvPr/>
        </p:nvSpPr>
        <p:spPr>
          <a:xfrm>
            <a:off x="674914" y="1856388"/>
            <a:ext cx="10288693" cy="4544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Clr>
                <a:srgbClr val="43467B"/>
              </a:buClr>
              <a:defRPr/>
            </a:pPr>
            <a:r>
              <a:rPr lang="en-US" sz="2300" dirty="0">
                <a:latin typeface="Calibri" panose="020F0502020204030204" pitchFamily="34" charset="0"/>
                <a:ea typeface="Calibri" panose="020F0502020204030204" pitchFamily="34" charset="0"/>
                <a:cs typeface="Calibri" panose="020F0502020204030204" pitchFamily="34" charset="0"/>
              </a:rPr>
              <a:t>The </a:t>
            </a:r>
            <a:r>
              <a:rPr lang="en-US" sz="2300" dirty="0" err="1">
                <a:latin typeface="Calibri" panose="020F0502020204030204" pitchFamily="34" charset="0"/>
                <a:ea typeface="Calibri" panose="020F0502020204030204" pitchFamily="34" charset="0"/>
                <a:cs typeface="Calibri" panose="020F0502020204030204" pitchFamily="34" charset="0"/>
              </a:rPr>
              <a:t>eshopOnContainers</a:t>
            </a:r>
            <a:r>
              <a:rPr lang="en-US" sz="2300" dirty="0">
                <a:latin typeface="Calibri" panose="020F0502020204030204" pitchFamily="34" charset="0"/>
                <a:ea typeface="Calibri" panose="020F0502020204030204" pitchFamily="34" charset="0"/>
                <a:cs typeface="Calibri" panose="020F0502020204030204" pitchFamily="34" charset="0"/>
              </a:rPr>
              <a:t> app is an ecommerce open-source reference application.</a:t>
            </a:r>
            <a:br>
              <a:rPr lang="en-US" sz="2300" dirty="0">
                <a:latin typeface="Calibri" panose="020F0502020204030204" pitchFamily="34" charset="0"/>
                <a:ea typeface="Calibri" panose="020F0502020204030204" pitchFamily="34" charset="0"/>
                <a:cs typeface="Calibri" panose="020F0502020204030204" pitchFamily="34" charset="0"/>
              </a:rPr>
            </a:br>
            <a:endParaRPr lang="en-US" sz="2300" dirty="0">
              <a:latin typeface="Calibri" panose="020F0502020204030204" pitchFamily="34" charset="0"/>
              <a:ea typeface="Calibri" panose="020F0502020204030204" pitchFamily="34" charset="0"/>
              <a:cs typeface="Calibri" panose="020F0502020204030204" pitchFamily="34" charset="0"/>
            </a:endParaRPr>
          </a:p>
          <a:p>
            <a:pPr>
              <a:buClr>
                <a:srgbClr val="43467B"/>
              </a:buClr>
              <a:defRPr/>
            </a:pPr>
            <a:r>
              <a:rPr lang="en-US" sz="2300" dirty="0">
                <a:latin typeface="Calibri" panose="020F0502020204030204" pitchFamily="34" charset="0"/>
                <a:ea typeface="Calibri" panose="020F0502020204030204" pitchFamily="34" charset="0"/>
                <a:cs typeface="Calibri" panose="020F0502020204030204" pitchFamily="34" charset="0"/>
              </a:rPr>
              <a:t>The app is designated for being a practical guide for design, build and deploy a cloud-native application using modern technologies and best practices.</a:t>
            </a:r>
            <a:br>
              <a:rPr lang="en-US" sz="2300" dirty="0">
                <a:latin typeface="Calibri" panose="020F0502020204030204" pitchFamily="34" charset="0"/>
                <a:ea typeface="Calibri" panose="020F0502020204030204" pitchFamily="34" charset="0"/>
                <a:cs typeface="Calibri" panose="020F0502020204030204" pitchFamily="34" charset="0"/>
              </a:rPr>
            </a:br>
            <a:endParaRPr lang="en-US" sz="2300" dirty="0">
              <a:latin typeface="Calibri" panose="020F0502020204030204" pitchFamily="34" charset="0"/>
              <a:ea typeface="Calibri" panose="020F0502020204030204" pitchFamily="34" charset="0"/>
              <a:cs typeface="Calibri" panose="020F0502020204030204" pitchFamily="34" charset="0"/>
            </a:endParaRPr>
          </a:p>
          <a:p>
            <a:pPr>
              <a:buClr>
                <a:srgbClr val="43467B"/>
              </a:buClr>
              <a:defRPr/>
            </a:pPr>
            <a:r>
              <a:rPr lang="en-US" sz="2300" dirty="0">
                <a:latin typeface="Calibri" panose="020F0502020204030204" pitchFamily="34" charset="0"/>
                <a:ea typeface="Calibri" panose="020F0502020204030204" pitchFamily="34" charset="0"/>
                <a:cs typeface="Calibri" panose="020F0502020204030204" pitchFamily="34" charset="0"/>
              </a:rPr>
              <a:t>The app is based on a microservices architecture and deployed on containerized infrastructure.</a:t>
            </a:r>
            <a:br>
              <a:rPr lang="en-US" sz="2300" dirty="0">
                <a:latin typeface="Calibri" panose="020F0502020204030204" pitchFamily="34" charset="0"/>
                <a:ea typeface="Calibri" panose="020F0502020204030204" pitchFamily="34" charset="0"/>
                <a:cs typeface="Calibri" panose="020F0502020204030204" pitchFamily="34" charset="0"/>
              </a:rPr>
            </a:br>
            <a:endParaRPr lang="en-US" sz="2300" dirty="0">
              <a:latin typeface="Calibri" panose="020F0502020204030204" pitchFamily="34" charset="0"/>
              <a:ea typeface="Calibri" panose="020F0502020204030204" pitchFamily="34" charset="0"/>
              <a:cs typeface="Calibri" panose="020F0502020204030204" pitchFamily="34" charset="0"/>
            </a:endParaRPr>
          </a:p>
          <a:p>
            <a:pPr>
              <a:buClr>
                <a:srgbClr val="43467B"/>
              </a:buClr>
              <a:defRPr/>
            </a:pPr>
            <a:r>
              <a:rPr lang="en-US" sz="2300" dirty="0">
                <a:latin typeface="Calibri" panose="020F0502020204030204" pitchFamily="34" charset="0"/>
                <a:ea typeface="Calibri" panose="020F0502020204030204" pitchFamily="34" charset="0"/>
                <a:cs typeface="Calibri" panose="020F0502020204030204" pitchFamily="34" charset="0"/>
              </a:rPr>
              <a:t>The app provides to its users an online shopping experience, where they can browse products, add them to a shopping cart, and place orders.</a:t>
            </a:r>
          </a:p>
        </p:txBody>
      </p:sp>
      <p:sp>
        <p:nvSpPr>
          <p:cNvPr id="47" name="Title 1">
            <a:extLst>
              <a:ext uri="{FF2B5EF4-FFF2-40B4-BE49-F238E27FC236}">
                <a16:creationId xmlns:a16="http://schemas.microsoft.com/office/drawing/2014/main" id="{8D969744-B699-41D5-598A-7BA005D4D36F}"/>
              </a:ext>
            </a:extLst>
          </p:cNvPr>
          <p:cNvSpPr txBox="1">
            <a:spLocks/>
          </p:cNvSpPr>
          <p:nvPr/>
        </p:nvSpPr>
        <p:spPr>
          <a:xfrm>
            <a:off x="980439" y="1266173"/>
            <a:ext cx="4621464"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rtl="0">
              <a:spcBef>
                <a:spcPts val="0"/>
              </a:spcBef>
              <a:spcAft>
                <a:spcPts val="0"/>
              </a:spcAft>
            </a:pPr>
            <a:r>
              <a:rPr lang="en-US" sz="28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What is </a:t>
            </a:r>
            <a:r>
              <a:rPr lang="en-US" sz="2800" b="1" i="0" dirty="0" err="1">
                <a:solidFill>
                  <a:srgbClr val="404040"/>
                </a:solidFill>
                <a:effectLst/>
                <a:latin typeface="Calibri" panose="020F0502020204030204" pitchFamily="34" charset="0"/>
                <a:ea typeface="Calibri" panose="020F0502020204030204" pitchFamily="34" charset="0"/>
                <a:cs typeface="Calibri" panose="020F0502020204030204" pitchFamily="34" charset="0"/>
              </a:rPr>
              <a:t>eshop</a:t>
            </a:r>
            <a:r>
              <a:rPr lang="en-US" sz="2800" b="1" dirty="0" err="1">
                <a:solidFill>
                  <a:srgbClr val="404040"/>
                </a:solidFill>
                <a:latin typeface="Calibri" panose="020F0502020204030204" pitchFamily="34" charset="0"/>
                <a:ea typeface="Calibri" panose="020F0502020204030204" pitchFamily="34" charset="0"/>
                <a:cs typeface="Calibri" panose="020F0502020204030204" pitchFamily="34" charset="0"/>
              </a:rPr>
              <a:t>OnContainers</a:t>
            </a:r>
            <a:r>
              <a:rPr lang="en-US" sz="2800" b="1" dirty="0">
                <a:solidFill>
                  <a:srgbClr val="404040"/>
                </a:solidFill>
                <a:latin typeface="Calibri" panose="020F0502020204030204" pitchFamily="34" charset="0"/>
                <a:ea typeface="Calibri" panose="020F0502020204030204" pitchFamily="34" charset="0"/>
                <a:cs typeface="Calibri" panose="020F0502020204030204" pitchFamily="34" charset="0"/>
              </a:rPr>
              <a:t>?</a:t>
            </a:r>
            <a:endParaRPr lang="en-US" sz="28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2250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7" name="Google Shape;152;p23">
            <a:extLst>
              <a:ext uri="{FF2B5EF4-FFF2-40B4-BE49-F238E27FC236}">
                <a16:creationId xmlns:a16="http://schemas.microsoft.com/office/drawing/2014/main" id="{B8C8F424-896E-DA27-9276-9E8B13D6461A}"/>
              </a:ext>
            </a:extLst>
          </p:cNvPr>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System Introduction</a:t>
            </a:r>
          </a:p>
        </p:txBody>
      </p:sp>
      <p:graphicFrame>
        <p:nvGraphicFramePr>
          <p:cNvPr id="6" name="Diagram 5">
            <a:extLst>
              <a:ext uri="{FF2B5EF4-FFF2-40B4-BE49-F238E27FC236}">
                <a16:creationId xmlns:a16="http://schemas.microsoft.com/office/drawing/2014/main" id="{BB6BFAE5-187A-53F2-E25C-82F3DBFA6542}"/>
              </a:ext>
            </a:extLst>
          </p:cNvPr>
          <p:cNvGraphicFramePr/>
          <p:nvPr>
            <p:extLst>
              <p:ext uri="{D42A27DB-BD31-4B8C-83A1-F6EECF244321}">
                <p14:modId xmlns:p14="http://schemas.microsoft.com/office/powerpoint/2010/main" val="692863175"/>
              </p:ext>
            </p:extLst>
          </p:nvPr>
        </p:nvGraphicFramePr>
        <p:xfrm>
          <a:off x="317634" y="2685217"/>
          <a:ext cx="11579092" cy="3571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423581D2-6BD5-6811-3CF4-98A7CE41FFC0}"/>
              </a:ext>
            </a:extLst>
          </p:cNvPr>
          <p:cNvSpPr txBox="1">
            <a:spLocks/>
          </p:cNvSpPr>
          <p:nvPr/>
        </p:nvSpPr>
        <p:spPr>
          <a:xfrm>
            <a:off x="980438" y="1266173"/>
            <a:ext cx="7080719"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rtl="0">
              <a:spcBef>
                <a:spcPts val="0"/>
              </a:spcBef>
              <a:spcAft>
                <a:spcPts val="0"/>
              </a:spcAft>
            </a:pPr>
            <a:r>
              <a:rPr lang="en-US" sz="28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Full </a:t>
            </a:r>
            <a:r>
              <a:rPr lang="en-US" sz="2800" b="1" dirty="0">
                <a:solidFill>
                  <a:srgbClr val="404040"/>
                </a:solidFill>
                <a:latin typeface="Calibri" panose="020F0502020204030204" pitchFamily="34" charset="0"/>
                <a:ea typeface="Calibri" panose="020F0502020204030204" pitchFamily="34" charset="0"/>
                <a:cs typeface="Calibri" panose="020F0502020204030204" pitchFamily="34" charset="0"/>
              </a:rPr>
              <a:t>s</a:t>
            </a:r>
            <a:r>
              <a:rPr lang="en-US" sz="28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ystem flow</a:t>
            </a:r>
          </a:p>
        </p:txBody>
      </p:sp>
      <p:sp>
        <p:nvSpPr>
          <p:cNvPr id="4" name="TextBox 3">
            <a:extLst>
              <a:ext uri="{FF2B5EF4-FFF2-40B4-BE49-F238E27FC236}">
                <a16:creationId xmlns:a16="http://schemas.microsoft.com/office/drawing/2014/main" id="{03FCAA19-279A-AC0D-6EC3-E840D0477B67}"/>
              </a:ext>
            </a:extLst>
          </p:cNvPr>
          <p:cNvSpPr txBox="1"/>
          <p:nvPr/>
        </p:nvSpPr>
        <p:spPr>
          <a:xfrm>
            <a:off x="799943" y="1856388"/>
            <a:ext cx="11096783" cy="815608"/>
          </a:xfrm>
          <a:prstGeom prst="rect">
            <a:avLst/>
          </a:prstGeom>
          <a:noFill/>
        </p:spPr>
        <p:txBody>
          <a:bodyPr wrap="square">
            <a:spAutoFit/>
          </a:bodyPr>
          <a:lstStyle/>
          <a:p>
            <a:pPr marL="0" indent="0">
              <a:buClr>
                <a:srgbClr val="43467B"/>
              </a:buClr>
              <a:buNone/>
              <a:defRPr/>
            </a:pPr>
            <a:r>
              <a:rPr lang="en-US" sz="2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full main system flow of the application can be broken down into the following steps:</a:t>
            </a:r>
            <a:b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429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7" name="Google Shape;152;p23">
            <a:extLst>
              <a:ext uri="{FF2B5EF4-FFF2-40B4-BE49-F238E27FC236}">
                <a16:creationId xmlns:a16="http://schemas.microsoft.com/office/drawing/2014/main" id="{B8C8F424-896E-DA27-9276-9E8B13D6461A}"/>
              </a:ext>
            </a:extLst>
          </p:cNvPr>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System Introduction</a:t>
            </a:r>
          </a:p>
        </p:txBody>
      </p:sp>
      <p:pic>
        <p:nvPicPr>
          <p:cNvPr id="1026" name="Picture 2" descr="Eshop containers architecture">
            <a:extLst>
              <a:ext uri="{FF2B5EF4-FFF2-40B4-BE49-F238E27FC236}">
                <a16:creationId xmlns:a16="http://schemas.microsoft.com/office/drawing/2014/main" id="{4A405784-2EAC-E2BA-7437-E9BD4430EB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591"/>
          <a:stretch/>
        </p:blipFill>
        <p:spPr bwMode="auto">
          <a:xfrm>
            <a:off x="404262" y="1845425"/>
            <a:ext cx="11020926" cy="467306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8EE6FC7E-07AD-1491-9165-B1C5FF8543EE}"/>
              </a:ext>
            </a:extLst>
          </p:cNvPr>
          <p:cNvSpPr txBox="1">
            <a:spLocks/>
          </p:cNvSpPr>
          <p:nvPr/>
        </p:nvSpPr>
        <p:spPr>
          <a:xfrm>
            <a:off x="980438" y="1266173"/>
            <a:ext cx="9402815"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rtl="0">
              <a:spcBef>
                <a:spcPts val="0"/>
              </a:spcBef>
              <a:spcAft>
                <a:spcPts val="0"/>
              </a:spcAft>
            </a:pPr>
            <a:r>
              <a:rPr lang="en-US" sz="28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The </a:t>
            </a:r>
            <a:r>
              <a:rPr lang="en-US" sz="2800" b="1" i="0" dirty="0" err="1">
                <a:solidFill>
                  <a:srgbClr val="404040"/>
                </a:solidFill>
                <a:effectLst/>
                <a:latin typeface="Calibri" panose="020F0502020204030204" pitchFamily="34" charset="0"/>
                <a:ea typeface="Calibri" panose="020F0502020204030204" pitchFamily="34" charset="0"/>
                <a:cs typeface="Calibri" panose="020F0502020204030204" pitchFamily="34" charset="0"/>
              </a:rPr>
              <a:t>eshop</a:t>
            </a:r>
            <a:r>
              <a:rPr lang="en-US" sz="2800" b="1" dirty="0" err="1">
                <a:solidFill>
                  <a:srgbClr val="404040"/>
                </a:solidFill>
                <a:latin typeface="Calibri" panose="020F0502020204030204" pitchFamily="34" charset="0"/>
                <a:ea typeface="Calibri" panose="020F0502020204030204" pitchFamily="34" charset="0"/>
                <a:cs typeface="Calibri" panose="020F0502020204030204" pitchFamily="34" charset="0"/>
              </a:rPr>
              <a:t>OnContainers</a:t>
            </a:r>
            <a:r>
              <a:rPr lang="en-US" sz="2800" b="1" dirty="0">
                <a:solidFill>
                  <a:srgbClr val="404040"/>
                </a:solidFill>
                <a:latin typeface="Calibri" panose="020F0502020204030204" pitchFamily="34" charset="0"/>
                <a:ea typeface="Calibri" panose="020F0502020204030204" pitchFamily="34" charset="0"/>
                <a:cs typeface="Calibri" panose="020F0502020204030204" pitchFamily="34" charset="0"/>
              </a:rPr>
              <a:t> application architecture</a:t>
            </a:r>
            <a:endParaRPr lang="en-US" sz="28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256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3"/>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Unit Under Test Introduction</a:t>
            </a:r>
          </a:p>
        </p:txBody>
      </p:sp>
      <p:sp>
        <p:nvSpPr>
          <p:cNvPr id="29" name="Content Placeholder 12">
            <a:extLst>
              <a:ext uri="{FF2B5EF4-FFF2-40B4-BE49-F238E27FC236}">
                <a16:creationId xmlns:a16="http://schemas.microsoft.com/office/drawing/2014/main" id="{7F84462D-FB7B-5CC4-6626-F7DA1A105CAA}"/>
              </a:ext>
            </a:extLst>
          </p:cNvPr>
          <p:cNvSpPr txBox="1">
            <a:spLocks/>
          </p:cNvSpPr>
          <p:nvPr/>
        </p:nvSpPr>
        <p:spPr>
          <a:xfrm>
            <a:off x="674914" y="1856388"/>
            <a:ext cx="10288693" cy="380326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Clr>
                <a:srgbClr val="43467B"/>
              </a:buClr>
              <a:defRPr/>
            </a:pPr>
            <a:r>
              <a:rPr lang="en-US" sz="2200" dirty="0">
                <a:latin typeface="Calibri" panose="020F0502020204030204" pitchFamily="34" charset="0"/>
                <a:ea typeface="Calibri" panose="020F0502020204030204" pitchFamily="34" charset="0"/>
                <a:cs typeface="Calibri" panose="020F0502020204030204" pitchFamily="34" charset="0"/>
              </a:rPr>
              <a:t>In the </a:t>
            </a:r>
            <a:r>
              <a:rPr lang="en-US" sz="2200" dirty="0" err="1">
                <a:latin typeface="Calibri" panose="020F0502020204030204" pitchFamily="34" charset="0"/>
                <a:ea typeface="Calibri" panose="020F0502020204030204" pitchFamily="34" charset="0"/>
                <a:cs typeface="Calibri" panose="020F0502020204030204" pitchFamily="34" charset="0"/>
              </a:rPr>
              <a:t>eShopOnContainers</a:t>
            </a:r>
            <a:r>
              <a:rPr lang="en-US" sz="2200" dirty="0">
                <a:latin typeface="Calibri" panose="020F0502020204030204" pitchFamily="34" charset="0"/>
                <a:ea typeface="Calibri" panose="020F0502020204030204" pitchFamily="34" charset="0"/>
                <a:cs typeface="Calibri" panose="020F0502020204030204" pitchFamily="34" charset="0"/>
              </a:rPr>
              <a:t> application, our Unit Under Test consists of several different software applications that act together to create a single microservice.</a:t>
            </a:r>
            <a:br>
              <a:rPr lang="en-US" sz="2200" dirty="0">
                <a:latin typeface="Calibri" panose="020F0502020204030204" pitchFamily="34" charset="0"/>
                <a:ea typeface="Calibri" panose="020F0502020204030204" pitchFamily="34" charset="0"/>
                <a:cs typeface="Calibri" panose="020F0502020204030204" pitchFamily="34" charset="0"/>
              </a:rPr>
            </a:br>
            <a:endParaRPr lang="en-US" sz="2200" dirty="0">
              <a:latin typeface="Calibri" panose="020F0502020204030204" pitchFamily="34" charset="0"/>
              <a:ea typeface="Calibri" panose="020F0502020204030204" pitchFamily="34" charset="0"/>
              <a:cs typeface="Calibri" panose="020F0502020204030204" pitchFamily="34" charset="0"/>
            </a:endParaRPr>
          </a:p>
          <a:p>
            <a:pPr>
              <a:buClr>
                <a:srgbClr val="43467B"/>
              </a:buClr>
              <a:defRPr/>
            </a:pPr>
            <a:r>
              <a:rPr lang="en-US" sz="2200" dirty="0">
                <a:latin typeface="Calibri" panose="020F0502020204030204" pitchFamily="34" charset="0"/>
                <a:ea typeface="Calibri" panose="020F0502020204030204" pitchFamily="34" charset="0"/>
                <a:cs typeface="Calibri" panose="020F0502020204030204" pitchFamily="34" charset="0"/>
              </a:rPr>
              <a:t>This microservice is the </a:t>
            </a:r>
            <a:r>
              <a:rPr lang="en-US" sz="2200" u="sng" dirty="0">
                <a:latin typeface="Calibri" panose="020F0502020204030204" pitchFamily="34" charset="0"/>
                <a:ea typeface="Calibri" panose="020F0502020204030204" pitchFamily="34" charset="0"/>
                <a:cs typeface="Calibri" panose="020F0502020204030204" pitchFamily="34" charset="0"/>
              </a:rPr>
              <a:t>Ordering</a:t>
            </a:r>
            <a:r>
              <a:rPr lang="en-US" sz="2200" b="1" dirty="0">
                <a:latin typeface="Calibri" panose="020F0502020204030204" pitchFamily="34" charset="0"/>
                <a:ea typeface="Calibri" panose="020F0502020204030204" pitchFamily="34" charset="0"/>
                <a:cs typeface="Calibri" panose="020F0502020204030204" pitchFamily="34" charset="0"/>
              </a:rPr>
              <a:t> </a:t>
            </a:r>
            <a:r>
              <a:rPr lang="en-US" sz="2200" dirty="0">
                <a:latin typeface="Calibri" panose="020F0502020204030204" pitchFamily="34" charset="0"/>
                <a:ea typeface="Calibri" panose="020F0502020204030204" pitchFamily="34" charset="0"/>
                <a:cs typeface="Calibri" panose="020F0502020204030204" pitchFamily="34" charset="0"/>
              </a:rPr>
              <a:t>service, which is responsible for managing the ordering process for the e-commerce app, which is a key component of the platform.</a:t>
            </a:r>
            <a:br>
              <a:rPr lang="en-US" sz="2200" dirty="0">
                <a:latin typeface="Calibri" panose="020F0502020204030204" pitchFamily="34" charset="0"/>
                <a:ea typeface="Calibri" panose="020F0502020204030204" pitchFamily="34" charset="0"/>
                <a:cs typeface="Calibri" panose="020F0502020204030204" pitchFamily="34" charset="0"/>
              </a:rPr>
            </a:br>
            <a:endParaRPr lang="en-US" sz="2200" dirty="0">
              <a:latin typeface="Calibri" panose="020F0502020204030204" pitchFamily="34" charset="0"/>
              <a:ea typeface="Calibri" panose="020F0502020204030204" pitchFamily="34" charset="0"/>
              <a:cs typeface="Calibri" panose="020F0502020204030204" pitchFamily="34" charset="0"/>
            </a:endParaRPr>
          </a:p>
          <a:p>
            <a:pPr>
              <a:buClr>
                <a:srgbClr val="43467B"/>
              </a:buClr>
              <a:defRPr/>
            </a:pPr>
            <a:r>
              <a:rPr lang="en-US" sz="2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When a user places an order, the ordering service creates a new order and populates it with the items from the user's shopping cart. The service then validates the order, and sends messages to other services, such as the catalog service and the payment service, to process the order.</a:t>
            </a:r>
          </a:p>
          <a:p>
            <a:pPr>
              <a:buClr>
                <a:srgbClr val="43467B"/>
              </a:buClr>
              <a:defRPr/>
            </a:pPr>
            <a:r>
              <a:rPr lang="en-US" sz="2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Finally, the order can be ship</a:t>
            </a:r>
            <a:r>
              <a:rPr lang="he-IL" sz="2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the user, or cancel.</a:t>
            </a:r>
            <a:br>
              <a:rPr lang="en-US" sz="2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buClr>
                <a:srgbClr val="43467B"/>
              </a:buClr>
              <a:defRPr/>
            </a:pPr>
            <a:endParaRPr lang="en-US" sz="2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buClr>
                <a:srgbClr val="43467B"/>
              </a:buClr>
              <a:defRPr/>
            </a:pPr>
            <a:endParaRPr lang="en-US" sz="2300" dirty="0">
              <a:latin typeface="Calibri" panose="020F0502020204030204" pitchFamily="34" charset="0"/>
              <a:ea typeface="Calibri" panose="020F0502020204030204" pitchFamily="34" charset="0"/>
              <a:cs typeface="Calibri" panose="020F0502020204030204" pitchFamily="34" charset="0"/>
            </a:endParaRPr>
          </a:p>
          <a:p>
            <a:pPr>
              <a:buClr>
                <a:srgbClr val="43467B"/>
              </a:buClr>
              <a:defRPr/>
            </a:pPr>
            <a:endParaRPr lang="en-US" sz="2300" dirty="0">
              <a:latin typeface="Calibri" panose="020F0502020204030204" pitchFamily="34" charset="0"/>
              <a:ea typeface="Calibri" panose="020F0502020204030204" pitchFamily="34" charset="0"/>
              <a:cs typeface="Calibri" panose="020F0502020204030204" pitchFamily="34" charset="0"/>
            </a:endParaRPr>
          </a:p>
        </p:txBody>
      </p:sp>
      <p:sp>
        <p:nvSpPr>
          <p:cNvPr id="47" name="Title 1">
            <a:extLst>
              <a:ext uri="{FF2B5EF4-FFF2-40B4-BE49-F238E27FC236}">
                <a16:creationId xmlns:a16="http://schemas.microsoft.com/office/drawing/2014/main" id="{8D969744-B699-41D5-598A-7BA005D4D36F}"/>
              </a:ext>
            </a:extLst>
          </p:cNvPr>
          <p:cNvSpPr txBox="1">
            <a:spLocks/>
          </p:cNvSpPr>
          <p:nvPr/>
        </p:nvSpPr>
        <p:spPr>
          <a:xfrm>
            <a:off x="980439" y="1266173"/>
            <a:ext cx="3406503"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rtl="0">
              <a:spcBef>
                <a:spcPts val="0"/>
              </a:spcBef>
              <a:spcAft>
                <a:spcPts val="0"/>
              </a:spcAft>
            </a:pPr>
            <a:r>
              <a:rPr lang="en-US" sz="28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What are we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5" name="Content Placeholder 12">
            <a:extLst>
              <a:ext uri="{FF2B5EF4-FFF2-40B4-BE49-F238E27FC236}">
                <a16:creationId xmlns:a16="http://schemas.microsoft.com/office/drawing/2014/main" id="{20C030BB-9304-CE74-2353-ED02601B8CF0}"/>
              </a:ext>
            </a:extLst>
          </p:cNvPr>
          <p:cNvSpPr txBox="1">
            <a:spLocks/>
          </p:cNvSpPr>
          <p:nvPr/>
        </p:nvSpPr>
        <p:spPr>
          <a:xfrm>
            <a:off x="674914" y="1856390"/>
            <a:ext cx="10288693" cy="769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
                <a:srgbClr val="43467B"/>
              </a:buClr>
              <a:buNone/>
              <a:defRPr/>
            </a:pPr>
            <a:endParaRPr lang="en-US" sz="2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AA480D1-EE72-2ECD-8373-01DF41C27087}"/>
              </a:ext>
            </a:extLst>
          </p:cNvPr>
          <p:cNvSpPr txBox="1"/>
          <p:nvPr/>
        </p:nvSpPr>
        <p:spPr>
          <a:xfrm>
            <a:off x="674914" y="2517256"/>
            <a:ext cx="9556741" cy="2246769"/>
          </a:xfrm>
          <a:prstGeom prst="rect">
            <a:avLst/>
          </a:prstGeom>
          <a:noFill/>
        </p:spPr>
        <p:txBody>
          <a:bodyPr wrap="square">
            <a:spAutoFit/>
          </a:bodyPr>
          <a:lstStyle/>
          <a:p>
            <a:pPr marL="685800" lvl="1" indent="-457200" fontAlgn="base">
              <a:spcBef>
                <a:spcPts val="0"/>
              </a:spcBef>
              <a:spcAft>
                <a:spcPts val="0"/>
              </a:spcAft>
              <a:buClr>
                <a:schemeClr val="tx1"/>
              </a:buClr>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submitted - The user’s order has been picked by the system.</a:t>
            </a:r>
          </a:p>
          <a:p>
            <a:pPr marL="685800" lvl="1" indent="-457200" fontAlgn="base">
              <a:spcBef>
                <a:spcPts val="0"/>
              </a:spcBef>
              <a:spcAft>
                <a:spcPts val="0"/>
              </a:spcAft>
              <a:buClr>
                <a:schemeClr val="tx1"/>
              </a:buClr>
              <a:buFont typeface="+mj-lt"/>
              <a:buAutoNum type="arabicPeriod"/>
            </a:pPr>
            <a:r>
              <a:rPr lang="en-US" sz="2000" dirty="0" err="1">
                <a:latin typeface="Calibri" panose="020F0502020204030204" pitchFamily="34" charset="0"/>
                <a:ea typeface="Calibri" panose="020F0502020204030204" pitchFamily="34" charset="0"/>
                <a:cs typeface="Calibri" panose="020F0502020204030204" pitchFamily="34" charset="0"/>
              </a:rPr>
              <a:t>awaitingvalidation</a:t>
            </a:r>
            <a:r>
              <a:rPr lang="en-US" sz="2000" dirty="0">
                <a:latin typeface="Calibri" panose="020F0502020204030204" pitchFamily="34" charset="0"/>
                <a:ea typeface="Calibri" panose="020F0502020204030204" pitchFamily="34" charset="0"/>
                <a:cs typeface="Calibri" panose="020F0502020204030204" pitchFamily="34" charset="0"/>
              </a:rPr>
              <a:t> - The system validates that the order details are valid.</a:t>
            </a:r>
          </a:p>
          <a:p>
            <a:pPr marL="685800" lvl="1" indent="-457200" fontAlgn="base">
              <a:spcBef>
                <a:spcPts val="0"/>
              </a:spcBef>
              <a:spcAft>
                <a:spcPts val="0"/>
              </a:spcAft>
              <a:buClr>
                <a:schemeClr val="tx1"/>
              </a:buClr>
              <a:buFont typeface="+mj-lt"/>
              <a:buAutoNum type="arabicPeriod"/>
            </a:pPr>
            <a:r>
              <a:rPr lang="en-US" sz="2000" dirty="0" err="1">
                <a:latin typeface="Calibri" panose="020F0502020204030204" pitchFamily="34" charset="0"/>
                <a:ea typeface="Calibri" panose="020F0502020204030204" pitchFamily="34" charset="0"/>
                <a:cs typeface="Calibri" panose="020F0502020204030204" pitchFamily="34" charset="0"/>
              </a:rPr>
              <a:t>stockconfirmed</a:t>
            </a:r>
            <a:r>
              <a:rPr lang="en-US" sz="2000" dirty="0">
                <a:latin typeface="Calibri" panose="020F0502020204030204" pitchFamily="34" charset="0"/>
                <a:ea typeface="Calibri" panose="020F0502020204030204" pitchFamily="34" charset="0"/>
                <a:cs typeface="Calibri" panose="020F0502020204030204" pitchFamily="34" charset="0"/>
              </a:rPr>
              <a:t> – The system confirms that all the ordered items are exits in the stock.</a:t>
            </a:r>
          </a:p>
          <a:p>
            <a:pPr marL="685800" lvl="1" indent="-457200" fontAlgn="base">
              <a:spcBef>
                <a:spcPts val="0"/>
              </a:spcBef>
              <a:spcAft>
                <a:spcPts val="0"/>
              </a:spcAft>
              <a:buClr>
                <a:schemeClr val="tx1"/>
              </a:buClr>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paid - The system confirms that the payment process has been completed.</a:t>
            </a:r>
          </a:p>
          <a:p>
            <a:pPr marL="685800" lvl="1" indent="-457200" fontAlgn="base">
              <a:spcBef>
                <a:spcPts val="0"/>
              </a:spcBef>
              <a:spcAft>
                <a:spcPts val="0"/>
              </a:spcAft>
              <a:buClr>
                <a:schemeClr val="tx1"/>
              </a:buClr>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shipped - The user’s order has been shipped.</a:t>
            </a:r>
          </a:p>
          <a:p>
            <a:pPr marL="685800" lvl="1" indent="-457200" fontAlgn="base">
              <a:spcBef>
                <a:spcPts val="0"/>
              </a:spcBef>
              <a:spcAft>
                <a:spcPts val="0"/>
              </a:spcAft>
              <a:buClr>
                <a:schemeClr val="tx1"/>
              </a:buClr>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canceled - The user’s order has been canceled</a:t>
            </a:r>
            <a:r>
              <a:rPr lang="en-US" sz="2000" i="0" u="none" strike="noStrike" dirty="0">
                <a:effectLst/>
                <a:latin typeface="Calibri" panose="020F0502020204030204" pitchFamily="34" charset="0"/>
                <a:ea typeface="Calibri" panose="020F0502020204030204" pitchFamily="34" charset="0"/>
                <a:cs typeface="Calibri" panose="020F0502020204030204" pitchFamily="34" charset="0"/>
              </a:rPr>
              <a:t>.</a:t>
            </a:r>
          </a:p>
        </p:txBody>
      </p:sp>
      <p:sp>
        <p:nvSpPr>
          <p:cNvPr id="11" name="TextBox 10">
            <a:extLst>
              <a:ext uri="{FF2B5EF4-FFF2-40B4-BE49-F238E27FC236}">
                <a16:creationId xmlns:a16="http://schemas.microsoft.com/office/drawing/2014/main" id="{02C46D9D-73AF-31E1-49A3-5075291335AE}"/>
              </a:ext>
            </a:extLst>
          </p:cNvPr>
          <p:cNvSpPr txBox="1"/>
          <p:nvPr/>
        </p:nvSpPr>
        <p:spPr>
          <a:xfrm>
            <a:off x="803710" y="1700893"/>
            <a:ext cx="11093015" cy="769441"/>
          </a:xfrm>
          <a:prstGeom prst="rect">
            <a:avLst/>
          </a:prstGeom>
          <a:noFill/>
        </p:spPr>
        <p:txBody>
          <a:bodyPr wrap="square">
            <a:spAutoFit/>
          </a:bodyPr>
          <a:lstStyle/>
          <a:p>
            <a:pPr>
              <a:buClr>
                <a:srgbClr val="43467B"/>
              </a:buClr>
              <a:defRPr/>
            </a:pPr>
            <a:r>
              <a:rPr lang="en-US" sz="2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the moment that the user placed an order on the app, till the order is being ship to the user, there are 6 possib</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le </a:t>
            </a:r>
            <a:r>
              <a:rPr lang="en-US" sz="2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order statuses:</a:t>
            </a:r>
          </a:p>
        </p:txBody>
      </p:sp>
      <p:sp>
        <p:nvSpPr>
          <p:cNvPr id="16" name="Google Shape;152;p23">
            <a:extLst>
              <a:ext uri="{FF2B5EF4-FFF2-40B4-BE49-F238E27FC236}">
                <a16:creationId xmlns:a16="http://schemas.microsoft.com/office/drawing/2014/main" id="{F66DC76D-7CB5-0BDB-6469-4A884FC83DCA}"/>
              </a:ext>
            </a:extLst>
          </p:cNvPr>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Unit Under Test Introduction</a:t>
            </a:r>
          </a:p>
        </p:txBody>
      </p:sp>
      <p:sp>
        <p:nvSpPr>
          <p:cNvPr id="17" name="Title 1">
            <a:extLst>
              <a:ext uri="{FF2B5EF4-FFF2-40B4-BE49-F238E27FC236}">
                <a16:creationId xmlns:a16="http://schemas.microsoft.com/office/drawing/2014/main" id="{89F0CC18-275E-5CA2-0B05-3CBBCA11B868}"/>
              </a:ext>
            </a:extLst>
          </p:cNvPr>
          <p:cNvSpPr txBox="1">
            <a:spLocks/>
          </p:cNvSpPr>
          <p:nvPr/>
        </p:nvSpPr>
        <p:spPr>
          <a:xfrm>
            <a:off x="980439" y="1266173"/>
            <a:ext cx="3406503"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rtl="0">
              <a:spcBef>
                <a:spcPts val="0"/>
              </a:spcBef>
              <a:spcAft>
                <a:spcPts val="0"/>
              </a:spcAft>
            </a:pPr>
            <a:r>
              <a:rPr lang="en-US" sz="2800" b="1" dirty="0">
                <a:solidFill>
                  <a:srgbClr val="404040"/>
                </a:solidFill>
                <a:latin typeface="Calibri" panose="020F0502020204030204" pitchFamily="34" charset="0"/>
                <a:ea typeface="Calibri" panose="020F0502020204030204" pitchFamily="34" charset="0"/>
                <a:cs typeface="Calibri" panose="020F0502020204030204" pitchFamily="34" charset="0"/>
              </a:rPr>
              <a:t>Order statuses</a:t>
            </a:r>
            <a:endParaRPr lang="en-US" sz="28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1672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5" name="Content Placeholder 12">
            <a:extLst>
              <a:ext uri="{FF2B5EF4-FFF2-40B4-BE49-F238E27FC236}">
                <a16:creationId xmlns:a16="http://schemas.microsoft.com/office/drawing/2014/main" id="{20C030BB-9304-CE74-2353-ED02601B8CF0}"/>
              </a:ext>
            </a:extLst>
          </p:cNvPr>
          <p:cNvSpPr txBox="1">
            <a:spLocks/>
          </p:cNvSpPr>
          <p:nvPr/>
        </p:nvSpPr>
        <p:spPr>
          <a:xfrm>
            <a:off x="674914" y="1856390"/>
            <a:ext cx="10288693" cy="769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
                <a:srgbClr val="43467B"/>
              </a:buClr>
              <a:buNone/>
              <a:defRPr/>
            </a:pPr>
            <a:endParaRPr lang="en-US" sz="2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9" name="Diagram 28">
            <a:extLst>
              <a:ext uri="{FF2B5EF4-FFF2-40B4-BE49-F238E27FC236}">
                <a16:creationId xmlns:a16="http://schemas.microsoft.com/office/drawing/2014/main" id="{75A33B1F-C8AE-883E-601F-E2125BF7733F}"/>
              </a:ext>
            </a:extLst>
          </p:cNvPr>
          <p:cNvGraphicFramePr/>
          <p:nvPr>
            <p:extLst>
              <p:ext uri="{D42A27DB-BD31-4B8C-83A1-F6EECF244321}">
                <p14:modId xmlns:p14="http://schemas.microsoft.com/office/powerpoint/2010/main" val="3139132780"/>
              </p:ext>
            </p:extLst>
          </p:nvPr>
        </p:nvGraphicFramePr>
        <p:xfrm>
          <a:off x="6458550" y="1856388"/>
          <a:ext cx="5333444" cy="48331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Google Shape;152;p23">
            <a:extLst>
              <a:ext uri="{FF2B5EF4-FFF2-40B4-BE49-F238E27FC236}">
                <a16:creationId xmlns:a16="http://schemas.microsoft.com/office/drawing/2014/main" id="{F66DC76D-7CB5-0BDB-6469-4A884FC83DCA}"/>
              </a:ext>
            </a:extLst>
          </p:cNvPr>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Unit Under Test Introduction</a:t>
            </a:r>
          </a:p>
        </p:txBody>
      </p:sp>
      <p:sp>
        <p:nvSpPr>
          <p:cNvPr id="17" name="Title 1">
            <a:extLst>
              <a:ext uri="{FF2B5EF4-FFF2-40B4-BE49-F238E27FC236}">
                <a16:creationId xmlns:a16="http://schemas.microsoft.com/office/drawing/2014/main" id="{89F0CC18-275E-5CA2-0B05-3CBBCA11B868}"/>
              </a:ext>
            </a:extLst>
          </p:cNvPr>
          <p:cNvSpPr txBox="1">
            <a:spLocks/>
          </p:cNvSpPr>
          <p:nvPr/>
        </p:nvSpPr>
        <p:spPr>
          <a:xfrm>
            <a:off x="980439" y="1266173"/>
            <a:ext cx="617835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rtl="0">
              <a:spcBef>
                <a:spcPts val="0"/>
              </a:spcBef>
              <a:spcAft>
                <a:spcPts val="0"/>
              </a:spcAft>
            </a:pPr>
            <a:r>
              <a:rPr lang="en-US" sz="2800" b="1" dirty="0">
                <a:solidFill>
                  <a:srgbClr val="404040"/>
                </a:solidFill>
                <a:latin typeface="Calibri" panose="020F0502020204030204" pitchFamily="34" charset="0"/>
                <a:ea typeface="Calibri" panose="020F0502020204030204" pitchFamily="34" charset="0"/>
                <a:cs typeface="Calibri" panose="020F0502020204030204" pitchFamily="34" charset="0"/>
              </a:rPr>
              <a:t>Order statuses restrictions</a:t>
            </a:r>
            <a:endParaRPr lang="en-US" sz="28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82324BCF-5AFA-B3A4-6FFC-3F19C2D6873C}"/>
              </a:ext>
            </a:extLst>
          </p:cNvPr>
          <p:cNvSpPr txBox="1"/>
          <p:nvPr/>
        </p:nvSpPr>
        <p:spPr>
          <a:xfrm>
            <a:off x="779645" y="1839633"/>
            <a:ext cx="5678905" cy="1785104"/>
          </a:xfrm>
          <a:prstGeom prst="rect">
            <a:avLst/>
          </a:prstGeom>
          <a:noFill/>
        </p:spPr>
        <p:txBody>
          <a:bodyPr wrap="square" rtlCol="0">
            <a:spAutoFit/>
          </a:bodyPr>
          <a:lstStyle/>
          <a:p>
            <a:pPr marL="457200" indent="-457200">
              <a:buAutoNum type="arabicPeriod"/>
            </a:pPr>
            <a:r>
              <a:rPr lang="en-US" sz="2200" dirty="0">
                <a:latin typeface="Calibri" panose="020F0502020204030204" pitchFamily="34" charset="0"/>
                <a:ea typeface="Calibri" panose="020F0502020204030204" pitchFamily="34" charset="0"/>
                <a:cs typeface="Calibri" panose="020F0502020204030204" pitchFamily="34" charset="0"/>
              </a:rPr>
              <a:t>The order cannot be shipped before being paid.</a:t>
            </a:r>
          </a:p>
          <a:p>
            <a:pPr marL="457200" indent="-457200">
              <a:buAutoNum type="arabicPeriod"/>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a:buAutoNum type="arabicPeriod"/>
            </a:pPr>
            <a:r>
              <a:rPr lang="en-US" sz="2200" dirty="0">
                <a:latin typeface="Calibri" panose="020F0502020204030204" pitchFamily="34" charset="0"/>
                <a:ea typeface="Calibri" panose="020F0502020204030204" pitchFamily="34" charset="0"/>
                <a:cs typeface="Calibri" panose="020F0502020204030204" pitchFamily="34" charset="0"/>
              </a:rPr>
              <a:t>The order cannot be canaled after being shipped.</a:t>
            </a:r>
          </a:p>
        </p:txBody>
      </p:sp>
    </p:spTree>
    <p:extLst>
      <p:ext uri="{BB962C8B-B14F-4D97-AF65-F5344CB8AC3E}">
        <p14:creationId xmlns:p14="http://schemas.microsoft.com/office/powerpoint/2010/main" val="423685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3"/>
          <p:cNvSpPr txBox="1">
            <a:spLocks noGrp="1"/>
          </p:cNvSpPr>
          <p:nvPr>
            <p:ph type="body" idx="1"/>
          </p:nvPr>
        </p:nvSpPr>
        <p:spPr>
          <a:xfrm>
            <a:off x="674914" y="339509"/>
            <a:ext cx="11221812" cy="724247"/>
          </a:xfrm>
          <a:prstGeom prst="rect">
            <a:avLst/>
          </a:prstGeom>
          <a:noFill/>
          <a:ln>
            <a:noFill/>
          </a:ln>
        </p:spPr>
        <p:txBody>
          <a:bodyPr spcFirstLastPara="1" wrap="square" lIns="91425" tIns="45700" rIns="91425" bIns="45700" anchor="ctr" anchorCtr="0">
            <a:noAutofit/>
          </a:bodyPr>
          <a:lstStyle/>
          <a:p>
            <a:pPr algn="l"/>
            <a:r>
              <a:rPr lang="en-US" sz="5400" dirty="0">
                <a:solidFill>
                  <a:schemeClr val="bg2"/>
                </a:solidFill>
                <a:latin typeface="Calibri" panose="020F0502020204030204" pitchFamily="34" charset="0"/>
                <a:ea typeface="Calibri" panose="020F0502020204030204" pitchFamily="34" charset="0"/>
                <a:cs typeface="Calibri" panose="020F0502020204030204" pitchFamily="34" charset="0"/>
              </a:rPr>
              <a:t>Unit Under Test Introduction</a:t>
            </a:r>
          </a:p>
        </p:txBody>
      </p:sp>
      <p:graphicFrame>
        <p:nvGraphicFramePr>
          <p:cNvPr id="13" name="Diagram 12">
            <a:extLst>
              <a:ext uri="{FF2B5EF4-FFF2-40B4-BE49-F238E27FC236}">
                <a16:creationId xmlns:a16="http://schemas.microsoft.com/office/drawing/2014/main" id="{80BCFE90-5A20-63CA-DE21-EAA318F1027F}"/>
              </a:ext>
            </a:extLst>
          </p:cNvPr>
          <p:cNvGraphicFramePr/>
          <p:nvPr>
            <p:extLst>
              <p:ext uri="{D42A27DB-BD31-4B8C-83A1-F6EECF244321}">
                <p14:modId xmlns:p14="http://schemas.microsoft.com/office/powerpoint/2010/main" val="1617417188"/>
              </p:ext>
            </p:extLst>
          </p:nvPr>
        </p:nvGraphicFramePr>
        <p:xfrm>
          <a:off x="228600" y="1856389"/>
          <a:ext cx="11527971" cy="4479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itle 1">
            <a:extLst>
              <a:ext uri="{FF2B5EF4-FFF2-40B4-BE49-F238E27FC236}">
                <a16:creationId xmlns:a16="http://schemas.microsoft.com/office/drawing/2014/main" id="{B373C176-E2D3-6803-9164-5623BC68DAE9}"/>
              </a:ext>
            </a:extLst>
          </p:cNvPr>
          <p:cNvSpPr txBox="1">
            <a:spLocks/>
          </p:cNvSpPr>
          <p:nvPr/>
        </p:nvSpPr>
        <p:spPr>
          <a:xfrm>
            <a:off x="980439" y="1266173"/>
            <a:ext cx="5733181"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rtl="0">
              <a:spcBef>
                <a:spcPts val="0"/>
              </a:spcBef>
              <a:spcAft>
                <a:spcPts val="0"/>
              </a:spcAft>
            </a:pPr>
            <a:r>
              <a:rPr lang="en-US" sz="28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Unit Under Test </a:t>
            </a:r>
            <a:r>
              <a:rPr lang="en-US" sz="2800" b="1" dirty="0">
                <a:solidFill>
                  <a:srgbClr val="404040"/>
                </a:solidFill>
                <a:latin typeface="Calibri" panose="020F0502020204030204" pitchFamily="34" charset="0"/>
                <a:ea typeface="Calibri" panose="020F0502020204030204" pitchFamily="34" charset="0"/>
                <a:cs typeface="Calibri" panose="020F0502020204030204" pitchFamily="34" charset="0"/>
              </a:rPr>
              <a:t>c</a:t>
            </a:r>
            <a:r>
              <a:rPr lang="en-US" sz="28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omponents</a:t>
            </a:r>
            <a:endParaRPr lang="en-IL" sz="2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429695"/>
      </p:ext>
    </p:extLst>
  </p:cSld>
  <p:clrMapOvr>
    <a:masterClrMapping/>
  </p:clrMapOvr>
</p:sld>
</file>

<file path=ppt/theme/theme1.xml><?xml version="1.0" encoding="utf-8"?>
<a:theme xmlns:a="http://schemas.openxmlformats.org/drawingml/2006/main" name="Contents Slide Master">
  <a:themeElements>
    <a:clrScheme name="travel">
      <a:dk1>
        <a:srgbClr val="000000"/>
      </a:dk1>
      <a:lt1>
        <a:srgbClr val="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ver and End Slide Master">
  <a:themeElements>
    <a:clrScheme name="travel">
      <a:dk1>
        <a:srgbClr val="000000"/>
      </a:dk1>
      <a:lt1>
        <a:srgbClr val="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travel">
      <a:dk1>
        <a:srgbClr val="000000"/>
      </a:dk1>
      <a:lt1>
        <a:srgbClr val="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מסמך" ma:contentTypeID="0x01010075D695D5A1DBC344AC6585D95D68E085" ma:contentTypeVersion="2" ma:contentTypeDescription="צור מסמך חדש." ma:contentTypeScope="" ma:versionID="1004ff943f7f68dd1210f28bcf80bff0">
  <xsd:schema xmlns:xsd="http://www.w3.org/2001/XMLSchema" xmlns:xs="http://www.w3.org/2001/XMLSchema" xmlns:p="http://schemas.microsoft.com/office/2006/metadata/properties" xmlns:ns3="1019e814-e15d-47dc-acde-22e2f21d2e8a" targetNamespace="http://schemas.microsoft.com/office/2006/metadata/properties" ma:root="true" ma:fieldsID="59782c1ef21328793484d982d9fd1975" ns3:_="">
    <xsd:import namespace="1019e814-e15d-47dc-acde-22e2f21d2e8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19e814-e15d-47dc-acde-22e2f21d2e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סוג תוכן"/>
        <xsd:element ref="dc:title" minOccurs="0" maxOccurs="1" ma:index="4" ma:displayName="כותר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02F0CF-BC12-4FC1-8BBC-67040834E1F3}">
  <ds:schemaRefs>
    <ds:schemaRef ds:uri="http://purl.org/dc/elements/1.1/"/>
    <ds:schemaRef ds:uri="http://schemas.microsoft.com/office/2006/documentManagement/types"/>
    <ds:schemaRef ds:uri="http://purl.org/dc/dcmitype/"/>
    <ds:schemaRef ds:uri="http://purl.org/dc/terms/"/>
    <ds:schemaRef ds:uri="http://schemas.openxmlformats.org/package/2006/metadata/core-properties"/>
    <ds:schemaRef ds:uri="http://schemas.microsoft.com/office/2006/metadata/properties"/>
    <ds:schemaRef ds:uri="http://www.w3.org/XML/1998/namespace"/>
    <ds:schemaRef ds:uri="http://schemas.microsoft.com/office/infopath/2007/PartnerControls"/>
    <ds:schemaRef ds:uri="1019e814-e15d-47dc-acde-22e2f21d2e8a"/>
  </ds:schemaRefs>
</ds:datastoreItem>
</file>

<file path=customXml/itemProps2.xml><?xml version="1.0" encoding="utf-8"?>
<ds:datastoreItem xmlns:ds="http://schemas.openxmlformats.org/officeDocument/2006/customXml" ds:itemID="{1491E45A-A697-41FE-9A7E-5667F15F5391}">
  <ds:schemaRefs>
    <ds:schemaRef ds:uri="http://schemas.microsoft.com/sharepoint/v3/contenttype/forms"/>
  </ds:schemaRefs>
</ds:datastoreItem>
</file>

<file path=customXml/itemProps3.xml><?xml version="1.0" encoding="utf-8"?>
<ds:datastoreItem xmlns:ds="http://schemas.openxmlformats.org/officeDocument/2006/customXml" ds:itemID="{E9ED469D-FDC3-407E-8C93-996042347E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19e814-e15d-47dc-acde-22e2f21d2e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2800</TotalTime>
  <Words>1393</Words>
  <Application>Microsoft Office PowerPoint</Application>
  <PresentationFormat>Widescreen</PresentationFormat>
  <Paragraphs>205</Paragraphs>
  <Slides>21</Slides>
  <Notes>20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Arial</vt:lpstr>
      <vt:lpstr>Calibri</vt:lpstr>
      <vt:lpstr>Cambria</vt:lpstr>
      <vt:lpstr>Century Gothic</vt:lpstr>
      <vt:lpstr>Tw Cen MT</vt:lpstr>
      <vt:lpstr>Contents Slide Master</vt:lpstr>
      <vt:lpstr>Cover and End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Ofri Shapira</dc:creator>
  <cp:lastModifiedBy>shapiraofri</cp:lastModifiedBy>
  <cp:revision>321</cp:revision>
  <dcterms:modified xsi:type="dcterms:W3CDTF">2023-03-18T17:15:25Z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0x01010075D695D5A1DBC344AC6585D95D68E085</vt:lpwstr>
  </property>
</Properties>
</file>