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a325989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a325989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 Oral Presentation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17" y="32596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Duo: Guilherme Vaz and Leonardo Paiva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9078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"Geotechnical instrumentation applied remotely to a didactic model"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Engineering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Dynamic Teaching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Soil that expands in the presence of water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4959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Stages divided: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Characterization of Materials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Calibration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Performance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Collect Data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Analysis of Results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The Results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pt-BR" sz="2400"/>
              <a:t>Without higher confinement: faithful to reality, but more difficult to measure</a:t>
            </a:r>
            <a:endParaRPr b="0" sz="2400"/>
          </a:p>
        </p:txBody>
      </p:sp>
      <p:grpSp>
        <p:nvGrpSpPr>
          <p:cNvPr id="95" name="Google Shape;95;p16"/>
          <p:cNvGrpSpPr/>
          <p:nvPr/>
        </p:nvGrpSpPr>
        <p:grpSpPr>
          <a:xfrm>
            <a:off x="1802746" y="2372738"/>
            <a:ext cx="5950193" cy="2640335"/>
            <a:chOff x="6803275" y="395363"/>
            <a:chExt cx="2212050" cy="2537076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97" name="Google Shape;97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025" y="2870150"/>
            <a:ext cx="53816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83100" y="712150"/>
            <a:ext cx="7181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Conclusion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Prior Knowledge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Didactic Way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Real Project Experience</a:t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446150" y="2106300"/>
            <a:ext cx="6251700" cy="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Thanks for listening!</a:t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