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4"/>
  </p:sldMasterIdLst>
  <p:notesMasterIdLst>
    <p:notesMasterId r:id="rId13"/>
  </p:notesMasterIdLst>
  <p:sldIdLst>
    <p:sldId id="425" r:id="rId5"/>
    <p:sldId id="360" r:id="rId6"/>
    <p:sldId id="427" r:id="rId7"/>
    <p:sldId id="429" r:id="rId8"/>
    <p:sldId id="428" r:id="rId9"/>
    <p:sldId id="430" r:id="rId10"/>
    <p:sldId id="431" r:id="rId11"/>
    <p:sldId id="43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768"/>
    <a:srgbClr val="DCBDD9"/>
    <a:srgbClr val="FFDB8E"/>
    <a:srgbClr val="F1ABBD"/>
    <a:srgbClr val="CBE2B0"/>
    <a:srgbClr val="F9F9F9"/>
    <a:srgbClr val="BC7D6D"/>
    <a:srgbClr val="FFFFFF"/>
    <a:srgbClr val="94368D"/>
    <a:srgbClr val="0035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9C2094-F5ED-4F90-9486-986C70B66923}" v="7" dt="2023-03-13T11:20:53.7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0186" autoAdjust="0"/>
  </p:normalViewPr>
  <p:slideViewPr>
    <p:cSldViewPr snapToGrid="0">
      <p:cViewPr varScale="1">
        <p:scale>
          <a:sx n="106" d="100"/>
          <a:sy n="106" d="100"/>
        </p:scale>
        <p:origin x="264" y="6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4" d="100"/>
        <a:sy n="94" d="100"/>
      </p:scale>
      <p:origin x="0" y="-39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if Jetha" userId="e1fae2c2-515a-4a33-a83b-349738cfbdc2" providerId="ADAL" clId="{A29C2094-F5ED-4F90-9486-986C70B66923}"/>
    <pc:docChg chg="undo custSel addSld delSld modSld sldOrd">
      <pc:chgData name="Hanif Jetha" userId="e1fae2c2-515a-4a33-a83b-349738cfbdc2" providerId="ADAL" clId="{A29C2094-F5ED-4F90-9486-986C70B66923}" dt="2023-03-13T11:21:06.959" v="1318" actId="47"/>
      <pc:docMkLst>
        <pc:docMk/>
      </pc:docMkLst>
      <pc:sldChg chg="modSp mod">
        <pc:chgData name="Hanif Jetha" userId="e1fae2c2-515a-4a33-a83b-349738cfbdc2" providerId="ADAL" clId="{A29C2094-F5ED-4F90-9486-986C70B66923}" dt="2023-03-10T14:15:23.727" v="1306" actId="20577"/>
        <pc:sldMkLst>
          <pc:docMk/>
          <pc:sldMk cId="3433259958" sldId="360"/>
        </pc:sldMkLst>
        <pc:spChg chg="mod">
          <ac:chgData name="Hanif Jetha" userId="e1fae2c2-515a-4a33-a83b-349738cfbdc2" providerId="ADAL" clId="{A29C2094-F5ED-4F90-9486-986C70B66923}" dt="2023-03-10T14:15:23.727" v="1306" actId="20577"/>
          <ac:spMkLst>
            <pc:docMk/>
            <pc:sldMk cId="3433259958" sldId="360"/>
            <ac:spMk id="3" creationId="{00000000-0000-0000-0000-000000000000}"/>
          </ac:spMkLst>
        </pc:spChg>
      </pc:sldChg>
      <pc:sldChg chg="modSp mod">
        <pc:chgData name="Hanif Jetha" userId="e1fae2c2-515a-4a33-a83b-349738cfbdc2" providerId="ADAL" clId="{A29C2094-F5ED-4F90-9486-986C70B66923}" dt="2023-03-10T14:23:48.445" v="1312" actId="20577"/>
        <pc:sldMkLst>
          <pc:docMk/>
          <pc:sldMk cId="3264143597" sldId="425"/>
        </pc:sldMkLst>
        <pc:spChg chg="mod">
          <ac:chgData name="Hanif Jetha" userId="e1fae2c2-515a-4a33-a83b-349738cfbdc2" providerId="ADAL" clId="{A29C2094-F5ED-4F90-9486-986C70B66923}" dt="2023-03-10T14:23:48.445" v="1312" actId="20577"/>
          <ac:spMkLst>
            <pc:docMk/>
            <pc:sldMk cId="3264143597" sldId="425"/>
            <ac:spMk id="6" creationId="{00000000-0000-0000-0000-000000000000}"/>
          </ac:spMkLst>
        </pc:spChg>
      </pc:sldChg>
      <pc:sldChg chg="modSp mod">
        <pc:chgData name="Hanif Jetha" userId="e1fae2c2-515a-4a33-a83b-349738cfbdc2" providerId="ADAL" clId="{A29C2094-F5ED-4F90-9486-986C70B66923}" dt="2023-03-10T14:10:22.647" v="691" actId="20577"/>
        <pc:sldMkLst>
          <pc:docMk/>
          <pc:sldMk cId="2769553261" sldId="427"/>
        </pc:sldMkLst>
        <pc:spChg chg="mod">
          <ac:chgData name="Hanif Jetha" userId="e1fae2c2-515a-4a33-a83b-349738cfbdc2" providerId="ADAL" clId="{A29C2094-F5ED-4F90-9486-986C70B66923}" dt="2023-03-10T14:10:22.647" v="691" actId="20577"/>
          <ac:spMkLst>
            <pc:docMk/>
            <pc:sldMk cId="2769553261" sldId="427"/>
            <ac:spMk id="3" creationId="{00000000-0000-0000-0000-000000000000}"/>
          </ac:spMkLst>
        </pc:spChg>
      </pc:sldChg>
      <pc:sldChg chg="delSp modSp mod ord">
        <pc:chgData name="Hanif Jetha" userId="e1fae2c2-515a-4a33-a83b-349738cfbdc2" providerId="ADAL" clId="{A29C2094-F5ED-4F90-9486-986C70B66923}" dt="2023-03-10T14:03:31.653" v="5" actId="14100"/>
        <pc:sldMkLst>
          <pc:docMk/>
          <pc:sldMk cId="1512849581" sldId="429"/>
        </pc:sldMkLst>
        <pc:spChg chg="del mod">
          <ac:chgData name="Hanif Jetha" userId="e1fae2c2-515a-4a33-a83b-349738cfbdc2" providerId="ADAL" clId="{A29C2094-F5ED-4F90-9486-986C70B66923}" dt="2023-03-10T14:03:28.576" v="4" actId="478"/>
          <ac:spMkLst>
            <pc:docMk/>
            <pc:sldMk cId="1512849581" sldId="429"/>
            <ac:spMk id="3" creationId="{00000000-0000-0000-0000-000000000000}"/>
          </ac:spMkLst>
        </pc:spChg>
        <pc:picChg chg="mod">
          <ac:chgData name="Hanif Jetha" userId="e1fae2c2-515a-4a33-a83b-349738cfbdc2" providerId="ADAL" clId="{A29C2094-F5ED-4F90-9486-986C70B66923}" dt="2023-03-10T14:03:31.653" v="5" actId="14100"/>
          <ac:picMkLst>
            <pc:docMk/>
            <pc:sldMk cId="1512849581" sldId="429"/>
            <ac:picMk id="6" creationId="{D733BAB6-B572-AF61-EC2D-6570F7422958}"/>
          </ac:picMkLst>
        </pc:picChg>
      </pc:sldChg>
      <pc:sldChg chg="addSp delSp modSp add mod">
        <pc:chgData name="Hanif Jetha" userId="e1fae2c2-515a-4a33-a83b-349738cfbdc2" providerId="ADAL" clId="{A29C2094-F5ED-4F90-9486-986C70B66923}" dt="2023-03-10T14:04:16.538" v="49" actId="20577"/>
        <pc:sldMkLst>
          <pc:docMk/>
          <pc:sldMk cId="2550859529" sldId="430"/>
        </pc:sldMkLst>
        <pc:spChg chg="mod">
          <ac:chgData name="Hanif Jetha" userId="e1fae2c2-515a-4a33-a83b-349738cfbdc2" providerId="ADAL" clId="{A29C2094-F5ED-4F90-9486-986C70B66923}" dt="2023-03-10T14:04:03.328" v="23" actId="20577"/>
          <ac:spMkLst>
            <pc:docMk/>
            <pc:sldMk cId="2550859529" sldId="430"/>
            <ac:spMk id="2" creationId="{00000000-0000-0000-0000-000000000000}"/>
          </ac:spMkLst>
        </pc:spChg>
        <pc:spChg chg="mod">
          <ac:chgData name="Hanif Jetha" userId="e1fae2c2-515a-4a33-a83b-349738cfbdc2" providerId="ADAL" clId="{A29C2094-F5ED-4F90-9486-986C70B66923}" dt="2023-03-10T14:04:16.538" v="49" actId="20577"/>
          <ac:spMkLst>
            <pc:docMk/>
            <pc:sldMk cId="2550859529" sldId="430"/>
            <ac:spMk id="3" creationId="{00000000-0000-0000-0000-000000000000}"/>
          </ac:spMkLst>
        </pc:spChg>
        <pc:picChg chg="del">
          <ac:chgData name="Hanif Jetha" userId="e1fae2c2-515a-4a33-a83b-349738cfbdc2" providerId="ADAL" clId="{A29C2094-F5ED-4F90-9486-986C70B66923}" dt="2023-03-10T14:03:41.787" v="7" actId="478"/>
          <ac:picMkLst>
            <pc:docMk/>
            <pc:sldMk cId="2550859529" sldId="430"/>
            <ac:picMk id="5" creationId="{ECBF394E-9F6A-A1F1-0C57-2CFD29A86DC7}"/>
          </ac:picMkLst>
        </pc:picChg>
        <pc:picChg chg="add mod">
          <ac:chgData name="Hanif Jetha" userId="e1fae2c2-515a-4a33-a83b-349738cfbdc2" providerId="ADAL" clId="{A29C2094-F5ED-4F90-9486-986C70B66923}" dt="2023-03-10T14:03:56.473" v="13" actId="1076"/>
          <ac:picMkLst>
            <pc:docMk/>
            <pc:sldMk cId="2550859529" sldId="430"/>
            <ac:picMk id="6" creationId="{0686FFE0-DC5F-9EBA-4151-E41E05510644}"/>
          </ac:picMkLst>
        </pc:picChg>
      </pc:sldChg>
      <pc:sldChg chg="addSp delSp modSp add mod">
        <pc:chgData name="Hanif Jetha" userId="e1fae2c2-515a-4a33-a83b-349738cfbdc2" providerId="ADAL" clId="{A29C2094-F5ED-4F90-9486-986C70B66923}" dt="2023-03-10T14:07:24.794" v="212" actId="478"/>
        <pc:sldMkLst>
          <pc:docMk/>
          <pc:sldMk cId="747297024" sldId="431"/>
        </pc:sldMkLst>
        <pc:spChg chg="mod">
          <ac:chgData name="Hanif Jetha" userId="e1fae2c2-515a-4a33-a83b-349738cfbdc2" providerId="ADAL" clId="{A29C2094-F5ED-4F90-9486-986C70B66923}" dt="2023-03-10T14:06:11.004" v="86" actId="20577"/>
          <ac:spMkLst>
            <pc:docMk/>
            <pc:sldMk cId="747297024" sldId="431"/>
            <ac:spMk id="2" creationId="{00000000-0000-0000-0000-000000000000}"/>
          </ac:spMkLst>
        </pc:spChg>
        <pc:spChg chg="mod">
          <ac:chgData name="Hanif Jetha" userId="e1fae2c2-515a-4a33-a83b-349738cfbdc2" providerId="ADAL" clId="{A29C2094-F5ED-4F90-9486-986C70B66923}" dt="2023-03-10T14:06:41.623" v="157" actId="20577"/>
          <ac:spMkLst>
            <pc:docMk/>
            <pc:sldMk cId="747297024" sldId="431"/>
            <ac:spMk id="3" creationId="{00000000-0000-0000-0000-000000000000}"/>
          </ac:spMkLst>
        </pc:spChg>
        <pc:spChg chg="add mod">
          <ac:chgData name="Hanif Jetha" userId="e1fae2c2-515a-4a33-a83b-349738cfbdc2" providerId="ADAL" clId="{A29C2094-F5ED-4F90-9486-986C70B66923}" dt="2023-03-10T14:07:15.610" v="210" actId="14100"/>
          <ac:spMkLst>
            <pc:docMk/>
            <pc:sldMk cId="747297024" sldId="431"/>
            <ac:spMk id="9" creationId="{B166F258-EDE5-795D-B771-E58B75BC548A}"/>
          </ac:spMkLst>
        </pc:spChg>
        <pc:spChg chg="add del">
          <ac:chgData name="Hanif Jetha" userId="e1fae2c2-515a-4a33-a83b-349738cfbdc2" providerId="ADAL" clId="{A29C2094-F5ED-4F90-9486-986C70B66923}" dt="2023-03-10T14:07:24.794" v="212" actId="478"/>
          <ac:spMkLst>
            <pc:docMk/>
            <pc:sldMk cId="747297024" sldId="431"/>
            <ac:spMk id="10" creationId="{2CA64912-1E0F-6F45-BB33-8108B3890C32}"/>
          </ac:spMkLst>
        </pc:spChg>
        <pc:picChg chg="add mod">
          <ac:chgData name="Hanif Jetha" userId="e1fae2c2-515a-4a33-a83b-349738cfbdc2" providerId="ADAL" clId="{A29C2094-F5ED-4F90-9486-986C70B66923}" dt="2023-03-10T14:05:55.580" v="57" actId="1076"/>
          <ac:picMkLst>
            <pc:docMk/>
            <pc:sldMk cId="747297024" sldId="431"/>
            <ac:picMk id="5" creationId="{47841702-0346-0B4D-50D6-C5889F476FD5}"/>
          </ac:picMkLst>
        </pc:picChg>
        <pc:picChg chg="del">
          <ac:chgData name="Hanif Jetha" userId="e1fae2c2-515a-4a33-a83b-349738cfbdc2" providerId="ADAL" clId="{A29C2094-F5ED-4F90-9486-986C70B66923}" dt="2023-03-10T14:05:43.424" v="51" actId="478"/>
          <ac:picMkLst>
            <pc:docMk/>
            <pc:sldMk cId="747297024" sldId="431"/>
            <ac:picMk id="6" creationId="{0686FFE0-DC5F-9EBA-4151-E41E05510644}"/>
          </ac:picMkLst>
        </pc:picChg>
        <pc:cxnChg chg="add">
          <ac:chgData name="Hanif Jetha" userId="e1fae2c2-515a-4a33-a83b-349738cfbdc2" providerId="ADAL" clId="{A29C2094-F5ED-4F90-9486-986C70B66923}" dt="2023-03-10T14:06:48.157" v="158" actId="11529"/>
          <ac:cxnSpMkLst>
            <pc:docMk/>
            <pc:sldMk cId="747297024" sldId="431"/>
            <ac:cxnSpMk id="8" creationId="{67E97142-4972-0DB7-EA2A-9B8244F6F11B}"/>
          </ac:cxnSpMkLst>
        </pc:cxnChg>
      </pc:sldChg>
      <pc:sldChg chg="addSp delSp modSp add mod ord">
        <pc:chgData name="Hanif Jetha" userId="e1fae2c2-515a-4a33-a83b-349738cfbdc2" providerId="ADAL" clId="{A29C2094-F5ED-4F90-9486-986C70B66923}" dt="2023-03-13T11:20:50.924" v="1314" actId="478"/>
        <pc:sldMkLst>
          <pc:docMk/>
          <pc:sldMk cId="2863543971" sldId="432"/>
        </pc:sldMkLst>
        <pc:spChg chg="mod">
          <ac:chgData name="Hanif Jetha" userId="e1fae2c2-515a-4a33-a83b-349738cfbdc2" providerId="ADAL" clId="{A29C2094-F5ED-4F90-9486-986C70B66923}" dt="2023-03-10T14:10:53.435" v="714" actId="20577"/>
          <ac:spMkLst>
            <pc:docMk/>
            <pc:sldMk cId="2863543971" sldId="432"/>
            <ac:spMk id="2" creationId="{00000000-0000-0000-0000-000000000000}"/>
          </ac:spMkLst>
        </pc:spChg>
        <pc:spChg chg="mod">
          <ac:chgData name="Hanif Jetha" userId="e1fae2c2-515a-4a33-a83b-349738cfbdc2" providerId="ADAL" clId="{A29C2094-F5ED-4F90-9486-986C70B66923}" dt="2023-03-10T14:13:47.148" v="1130" actId="20577"/>
          <ac:spMkLst>
            <pc:docMk/>
            <pc:sldMk cId="2863543971" sldId="432"/>
            <ac:spMk id="3" creationId="{00000000-0000-0000-0000-000000000000}"/>
          </ac:spMkLst>
        </pc:spChg>
        <pc:spChg chg="add del">
          <ac:chgData name="Hanif Jetha" userId="e1fae2c2-515a-4a33-a83b-349738cfbdc2" providerId="ADAL" clId="{A29C2094-F5ED-4F90-9486-986C70B66923}" dt="2023-03-13T11:20:50.924" v="1314" actId="478"/>
          <ac:spMkLst>
            <pc:docMk/>
            <pc:sldMk cId="2863543971" sldId="432"/>
            <ac:spMk id="5" creationId="{CCCE5494-3158-10FB-F929-29B2CF3302CA}"/>
          </ac:spMkLst>
        </pc:spChg>
      </pc:sldChg>
      <pc:sldChg chg="add del">
        <pc:chgData name="Hanif Jetha" userId="e1fae2c2-515a-4a33-a83b-349738cfbdc2" providerId="ADAL" clId="{A29C2094-F5ED-4F90-9486-986C70B66923}" dt="2023-03-13T11:21:06.959" v="1318" actId="47"/>
        <pc:sldMkLst>
          <pc:docMk/>
          <pc:sldMk cId="752177512" sldId="43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EF5AF9-A75C-4C9E-99D8-16CBD9A7AD32}" type="datetimeFigureOut">
              <a:rPr lang="en-GB" smtClean="0"/>
              <a:t>13/03/2023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322E2D-59F0-4B30-B1F5-3D72B0276F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7882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22E2D-59F0-4B30-B1F5-3D72B0276F7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8016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22E2D-59F0-4B30-B1F5-3D72B0276F7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117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22E2D-59F0-4B30-B1F5-3D72B0276F7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013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22E2D-59F0-4B30-B1F5-3D72B0276F7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1176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22E2D-59F0-4B30-B1F5-3D72B0276F7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4276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22E2D-59F0-4B30-B1F5-3D72B0276F7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31109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22E2D-59F0-4B30-B1F5-3D72B0276F7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3178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4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27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30.pn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26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47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n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5"/>
          <p:cNvSpPr>
            <a:spLocks noGrp="1"/>
          </p:cNvSpPr>
          <p:nvPr>
            <p:ph type="body" sz="quarter" idx="10"/>
          </p:nvPr>
        </p:nvSpPr>
        <p:spPr>
          <a:xfrm>
            <a:off x="719999" y="252000"/>
            <a:ext cx="8424000" cy="432000"/>
          </a:xfrm>
          <a:prstGeom prst="rect">
            <a:avLst/>
          </a:prstGeom>
          <a:solidFill>
            <a:schemeClr val="bg2"/>
          </a:solidFill>
        </p:spPr>
        <p:txBody>
          <a:bodyPr lIns="72000" tIns="36000" rIns="360000" bIns="36000"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342900" indent="0">
              <a:buNone/>
              <a:defRPr sz="2000">
                <a:latin typeface="+mj-lt"/>
              </a:defRPr>
            </a:lvl2pPr>
            <a:lvl3pPr marL="685800" indent="0">
              <a:buNone/>
              <a:defRPr sz="2000">
                <a:latin typeface="+mj-lt"/>
              </a:defRPr>
            </a:lvl3pPr>
            <a:lvl4pPr marL="1028700" indent="0">
              <a:buNone/>
              <a:defRPr sz="2000">
                <a:latin typeface="+mj-lt"/>
              </a:defRPr>
            </a:lvl4pPr>
            <a:lvl5pPr marL="1371600" indent="0">
              <a:buNone/>
              <a:defRPr sz="20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6300000"/>
            <a:ext cx="360000" cy="3600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20000" y="6395368"/>
            <a:ext cx="4680000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just"/>
            <a:r>
              <a:rPr lang="en-GB" sz="1100" dirty="0">
                <a:solidFill>
                  <a:schemeClr val="bg2"/>
                </a:solidFill>
                <a:latin typeface="Krub SemiBold" panose="00000700000000000000" pitchFamily="2" charset="-34"/>
                <a:cs typeface="Krub SemiBold" panose="00000700000000000000" pitchFamily="2" charset="-34"/>
              </a:rPr>
              <a:t>Improving life through water  |  </a:t>
            </a:r>
            <a:r>
              <a:rPr lang="en-GB" sz="1100" dirty="0" err="1">
                <a:solidFill>
                  <a:schemeClr val="bg2"/>
                </a:solidFill>
                <a:latin typeface="Krub SemiBold" panose="00000700000000000000" pitchFamily="2" charset="-34"/>
                <a:cs typeface="Krub SemiBold" panose="00000700000000000000" pitchFamily="2" charset="-34"/>
              </a:rPr>
              <a:t>Gwella</a:t>
            </a:r>
            <a:r>
              <a:rPr lang="en-GB" sz="1100" dirty="0">
                <a:solidFill>
                  <a:schemeClr val="bg2"/>
                </a:solidFill>
                <a:latin typeface="Krub SemiBold" panose="00000700000000000000" pitchFamily="2" charset="-34"/>
                <a:cs typeface="Krub SemiBold" panose="00000700000000000000" pitchFamily="2" charset="-34"/>
              </a:rPr>
              <a:t> </a:t>
            </a:r>
            <a:r>
              <a:rPr lang="en-GB" sz="1100" dirty="0" err="1">
                <a:solidFill>
                  <a:schemeClr val="bg2"/>
                </a:solidFill>
                <a:latin typeface="Krub SemiBold" panose="00000700000000000000" pitchFamily="2" charset="-34"/>
                <a:cs typeface="Krub SemiBold" panose="00000700000000000000" pitchFamily="2" charset="-34"/>
              </a:rPr>
              <a:t>bywyd</a:t>
            </a:r>
            <a:r>
              <a:rPr lang="en-GB" sz="1100" dirty="0">
                <a:solidFill>
                  <a:schemeClr val="bg2"/>
                </a:solidFill>
                <a:latin typeface="Krub SemiBold" panose="00000700000000000000" pitchFamily="2" charset="-34"/>
                <a:cs typeface="Krub SemiBold" panose="00000700000000000000" pitchFamily="2" charset="-34"/>
              </a:rPr>
              <a:t> </a:t>
            </a:r>
            <a:r>
              <a:rPr lang="en-GB" sz="1100" dirty="0" err="1">
                <a:solidFill>
                  <a:schemeClr val="bg2"/>
                </a:solidFill>
                <a:latin typeface="Krub SemiBold" panose="00000700000000000000" pitchFamily="2" charset="-34"/>
                <a:cs typeface="Krub SemiBold" panose="00000700000000000000" pitchFamily="2" charset="-34"/>
              </a:rPr>
              <a:t>drwy</a:t>
            </a:r>
            <a:r>
              <a:rPr lang="en-GB" sz="1100" dirty="0">
                <a:solidFill>
                  <a:schemeClr val="bg2"/>
                </a:solidFill>
                <a:latin typeface="Krub SemiBold" panose="00000700000000000000" pitchFamily="2" charset="-34"/>
                <a:cs typeface="Krub SemiBold" panose="00000700000000000000" pitchFamily="2" charset="-34"/>
              </a:rPr>
              <a:t> </a:t>
            </a:r>
            <a:r>
              <a:rPr lang="en-GB" sz="1100" dirty="0" err="1">
                <a:solidFill>
                  <a:schemeClr val="bg2"/>
                </a:solidFill>
                <a:latin typeface="Krub SemiBold" panose="00000700000000000000" pitchFamily="2" charset="-34"/>
                <a:cs typeface="Krub SemiBold" panose="00000700000000000000" pitchFamily="2" charset="-34"/>
              </a:rPr>
              <a:t>ddŵr</a:t>
            </a:r>
            <a:r>
              <a:rPr lang="en-GB" sz="1100" dirty="0">
                <a:solidFill>
                  <a:schemeClr val="bg2"/>
                </a:solidFill>
                <a:latin typeface="Krub SemiBold" panose="00000700000000000000" pitchFamily="2" charset="-34"/>
                <a:cs typeface="Krub SemiBold" panose="00000700000000000000" pitchFamily="2" charset="-34"/>
              </a:rPr>
              <a:t>  |  </a:t>
            </a:r>
            <a:fld id="{931ABD2F-98A8-4510-BAD8-FE54A5F94C43}" type="slidenum">
              <a:rPr lang="en-GB" sz="1100" smtClean="0">
                <a:solidFill>
                  <a:schemeClr val="bg2"/>
                </a:solidFill>
                <a:latin typeface="Krub SemiBold" panose="00000700000000000000" pitchFamily="2" charset="-34"/>
                <a:cs typeface="Krub SemiBold" panose="00000700000000000000" pitchFamily="2" charset="-34"/>
              </a:rPr>
              <a:pPr/>
              <a:t>‹#›</a:t>
            </a:fld>
            <a:endParaRPr lang="en-GB" sz="1100" dirty="0">
              <a:solidFill>
                <a:schemeClr val="bg2"/>
              </a:solidFill>
              <a:latin typeface="Krub SemiBold" panose="00000700000000000000" pitchFamily="2" charset="-34"/>
              <a:cs typeface="Krub SemiBold" panose="000007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74587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acc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0711"/>
            <a:ext cx="5081026" cy="3447295"/>
          </a:xfrm>
          <a:prstGeom prst="rect">
            <a:avLst/>
          </a:prstGeom>
        </p:spPr>
      </p:pic>
      <p:sp>
        <p:nvSpPr>
          <p:cNvPr id="7" name="Text Placeholder 15"/>
          <p:cNvSpPr>
            <a:spLocks noGrp="1"/>
          </p:cNvSpPr>
          <p:nvPr>
            <p:ph type="body" sz="quarter" idx="10"/>
          </p:nvPr>
        </p:nvSpPr>
        <p:spPr>
          <a:xfrm>
            <a:off x="719999" y="252000"/>
            <a:ext cx="8424000" cy="432000"/>
          </a:xfrm>
          <a:prstGeom prst="rect">
            <a:avLst/>
          </a:prstGeom>
          <a:solidFill>
            <a:schemeClr val="bg2"/>
          </a:solidFill>
        </p:spPr>
        <p:txBody>
          <a:bodyPr lIns="72000" tIns="36000" rIns="360000" bIns="36000"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342900" indent="0">
              <a:buNone/>
              <a:defRPr sz="2000">
                <a:latin typeface="+mj-lt"/>
              </a:defRPr>
            </a:lvl2pPr>
            <a:lvl3pPr marL="685800" indent="0">
              <a:buNone/>
              <a:defRPr sz="2000">
                <a:latin typeface="+mj-lt"/>
              </a:defRPr>
            </a:lvl3pPr>
            <a:lvl4pPr marL="1028700" indent="0">
              <a:buNone/>
              <a:defRPr sz="2000">
                <a:latin typeface="+mj-lt"/>
              </a:defRPr>
            </a:lvl4pPr>
            <a:lvl5pPr marL="1371600" indent="0">
              <a:buNone/>
              <a:defRPr sz="20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4"/>
          <p:cNvSpPr>
            <a:spLocks noGrp="1"/>
          </p:cNvSpPr>
          <p:nvPr>
            <p:ph sz="quarter" idx="12"/>
          </p:nvPr>
        </p:nvSpPr>
        <p:spPr>
          <a:xfrm>
            <a:off x="719998" y="900000"/>
            <a:ext cx="7920000" cy="50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3429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2pPr>
            <a:lvl3pPr marL="685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3pPr>
            <a:lvl4pPr marL="10287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4pPr>
            <a:lvl5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6300000"/>
            <a:ext cx="360000" cy="36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720000" y="6395368"/>
            <a:ext cx="4680000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just"/>
            <a:r>
              <a:rPr lang="en-GB" sz="1100" dirty="0">
                <a:solidFill>
                  <a:schemeClr val="bg2"/>
                </a:solidFill>
                <a:latin typeface="Krub SemiBold" panose="00000700000000000000" pitchFamily="2" charset="-34"/>
                <a:cs typeface="Krub SemiBold" panose="00000700000000000000" pitchFamily="2" charset="-34"/>
              </a:rPr>
              <a:t>Improving life through water  |  </a:t>
            </a:r>
            <a:r>
              <a:rPr lang="en-GB" sz="1100" dirty="0" err="1">
                <a:solidFill>
                  <a:schemeClr val="bg2"/>
                </a:solidFill>
                <a:latin typeface="Krub SemiBold" panose="00000700000000000000" pitchFamily="2" charset="-34"/>
                <a:cs typeface="Krub SemiBold" panose="00000700000000000000" pitchFamily="2" charset="-34"/>
              </a:rPr>
              <a:t>Gwella</a:t>
            </a:r>
            <a:r>
              <a:rPr lang="en-GB" sz="1100" dirty="0">
                <a:solidFill>
                  <a:schemeClr val="bg2"/>
                </a:solidFill>
                <a:latin typeface="Krub SemiBold" panose="00000700000000000000" pitchFamily="2" charset="-34"/>
                <a:cs typeface="Krub SemiBold" panose="00000700000000000000" pitchFamily="2" charset="-34"/>
              </a:rPr>
              <a:t> </a:t>
            </a:r>
            <a:r>
              <a:rPr lang="en-GB" sz="1100" dirty="0" err="1">
                <a:solidFill>
                  <a:schemeClr val="bg2"/>
                </a:solidFill>
                <a:latin typeface="Krub SemiBold" panose="00000700000000000000" pitchFamily="2" charset="-34"/>
                <a:cs typeface="Krub SemiBold" panose="00000700000000000000" pitchFamily="2" charset="-34"/>
              </a:rPr>
              <a:t>bywyd</a:t>
            </a:r>
            <a:r>
              <a:rPr lang="en-GB" sz="1100" dirty="0">
                <a:solidFill>
                  <a:schemeClr val="bg2"/>
                </a:solidFill>
                <a:latin typeface="Krub SemiBold" panose="00000700000000000000" pitchFamily="2" charset="-34"/>
                <a:cs typeface="Krub SemiBold" panose="00000700000000000000" pitchFamily="2" charset="-34"/>
              </a:rPr>
              <a:t> </a:t>
            </a:r>
            <a:r>
              <a:rPr lang="en-GB" sz="1100" dirty="0" err="1">
                <a:solidFill>
                  <a:schemeClr val="bg2"/>
                </a:solidFill>
                <a:latin typeface="Krub SemiBold" panose="00000700000000000000" pitchFamily="2" charset="-34"/>
                <a:cs typeface="Krub SemiBold" panose="00000700000000000000" pitchFamily="2" charset="-34"/>
              </a:rPr>
              <a:t>drwy</a:t>
            </a:r>
            <a:r>
              <a:rPr lang="en-GB" sz="1100" dirty="0">
                <a:solidFill>
                  <a:schemeClr val="bg2"/>
                </a:solidFill>
                <a:latin typeface="Krub SemiBold" panose="00000700000000000000" pitchFamily="2" charset="-34"/>
                <a:cs typeface="Krub SemiBold" panose="00000700000000000000" pitchFamily="2" charset="-34"/>
              </a:rPr>
              <a:t> </a:t>
            </a:r>
            <a:r>
              <a:rPr lang="en-GB" sz="1100" dirty="0" err="1">
                <a:solidFill>
                  <a:schemeClr val="bg2"/>
                </a:solidFill>
                <a:latin typeface="Krub SemiBold" panose="00000700000000000000" pitchFamily="2" charset="-34"/>
                <a:cs typeface="Krub SemiBold" panose="00000700000000000000" pitchFamily="2" charset="-34"/>
              </a:rPr>
              <a:t>ddŵr</a:t>
            </a:r>
            <a:r>
              <a:rPr lang="en-GB" sz="1100" dirty="0">
                <a:solidFill>
                  <a:schemeClr val="bg2"/>
                </a:solidFill>
                <a:latin typeface="Krub SemiBold" panose="00000700000000000000" pitchFamily="2" charset="-34"/>
                <a:cs typeface="Krub SemiBold" panose="00000700000000000000" pitchFamily="2" charset="-34"/>
              </a:rPr>
              <a:t>  |  </a:t>
            </a:r>
            <a:fld id="{931ABD2F-98A8-4510-BAD8-FE54A5F94C43}" type="slidenum">
              <a:rPr lang="en-GB" sz="1100" smtClean="0">
                <a:solidFill>
                  <a:schemeClr val="bg2"/>
                </a:solidFill>
                <a:latin typeface="Krub SemiBold" panose="00000700000000000000" pitchFamily="2" charset="-34"/>
                <a:cs typeface="Krub SemiBold" panose="00000700000000000000" pitchFamily="2" charset="-34"/>
              </a:rPr>
              <a:pPr/>
              <a:t>‹#›</a:t>
            </a:fld>
            <a:endParaRPr lang="en-GB" sz="1100" dirty="0">
              <a:solidFill>
                <a:schemeClr val="bg2"/>
              </a:solidFill>
              <a:latin typeface="Krub SemiBold" panose="00000700000000000000" pitchFamily="2" charset="-34"/>
              <a:cs typeface="Krub SemiBold" panose="000007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11319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acc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0711"/>
            <a:ext cx="5081026" cy="3447295"/>
          </a:xfrm>
          <a:prstGeom prst="rect">
            <a:avLst/>
          </a:prstGeom>
        </p:spPr>
      </p:pic>
      <p:sp>
        <p:nvSpPr>
          <p:cNvPr id="10" name="Text Placeholder 15"/>
          <p:cNvSpPr>
            <a:spLocks noGrp="1"/>
          </p:cNvSpPr>
          <p:nvPr>
            <p:ph type="body" sz="quarter" idx="10"/>
          </p:nvPr>
        </p:nvSpPr>
        <p:spPr>
          <a:xfrm>
            <a:off x="719999" y="252000"/>
            <a:ext cx="8424000" cy="432000"/>
          </a:xfrm>
          <a:prstGeom prst="rect">
            <a:avLst/>
          </a:prstGeom>
          <a:solidFill>
            <a:schemeClr val="bg2"/>
          </a:solidFill>
        </p:spPr>
        <p:txBody>
          <a:bodyPr lIns="72000" tIns="36000" rIns="360000" bIns="36000"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342900" indent="0">
              <a:buNone/>
              <a:defRPr sz="2000">
                <a:latin typeface="+mj-lt"/>
              </a:defRPr>
            </a:lvl2pPr>
            <a:lvl3pPr marL="685800" indent="0">
              <a:buNone/>
              <a:defRPr sz="2000">
                <a:latin typeface="+mj-lt"/>
              </a:defRPr>
            </a:lvl3pPr>
            <a:lvl4pPr marL="1028700" indent="0">
              <a:buNone/>
              <a:defRPr sz="2000">
                <a:latin typeface="+mj-lt"/>
              </a:defRPr>
            </a:lvl4pPr>
            <a:lvl5pPr marL="1371600" indent="0">
              <a:buNone/>
              <a:defRPr sz="20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2"/>
          </p:nvPr>
        </p:nvSpPr>
        <p:spPr>
          <a:xfrm>
            <a:off x="719998" y="900000"/>
            <a:ext cx="7920000" cy="50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3429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2pPr>
            <a:lvl3pPr marL="685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3pPr>
            <a:lvl4pPr marL="10287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4pPr>
            <a:lvl5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6300000"/>
            <a:ext cx="360000" cy="360000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720000" y="6395368"/>
            <a:ext cx="4680000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just"/>
            <a:r>
              <a:rPr lang="en-GB" sz="1100" dirty="0">
                <a:solidFill>
                  <a:schemeClr val="bg2"/>
                </a:solidFill>
                <a:latin typeface="Krub SemiBold" panose="00000700000000000000" pitchFamily="2" charset="-34"/>
                <a:cs typeface="Krub SemiBold" panose="00000700000000000000" pitchFamily="2" charset="-34"/>
              </a:rPr>
              <a:t>Improving life through water  |  </a:t>
            </a:r>
            <a:r>
              <a:rPr lang="en-GB" sz="1100" dirty="0" err="1">
                <a:solidFill>
                  <a:schemeClr val="bg2"/>
                </a:solidFill>
                <a:latin typeface="Krub SemiBold" panose="00000700000000000000" pitchFamily="2" charset="-34"/>
                <a:cs typeface="Krub SemiBold" panose="00000700000000000000" pitchFamily="2" charset="-34"/>
              </a:rPr>
              <a:t>Gwella</a:t>
            </a:r>
            <a:r>
              <a:rPr lang="en-GB" sz="1100" dirty="0">
                <a:solidFill>
                  <a:schemeClr val="bg2"/>
                </a:solidFill>
                <a:latin typeface="Krub SemiBold" panose="00000700000000000000" pitchFamily="2" charset="-34"/>
                <a:cs typeface="Krub SemiBold" panose="00000700000000000000" pitchFamily="2" charset="-34"/>
              </a:rPr>
              <a:t> </a:t>
            </a:r>
            <a:r>
              <a:rPr lang="en-GB" sz="1100" dirty="0" err="1">
                <a:solidFill>
                  <a:schemeClr val="bg2"/>
                </a:solidFill>
                <a:latin typeface="Krub SemiBold" panose="00000700000000000000" pitchFamily="2" charset="-34"/>
                <a:cs typeface="Krub SemiBold" panose="00000700000000000000" pitchFamily="2" charset="-34"/>
              </a:rPr>
              <a:t>bywyd</a:t>
            </a:r>
            <a:r>
              <a:rPr lang="en-GB" sz="1100" dirty="0">
                <a:solidFill>
                  <a:schemeClr val="bg2"/>
                </a:solidFill>
                <a:latin typeface="Krub SemiBold" panose="00000700000000000000" pitchFamily="2" charset="-34"/>
                <a:cs typeface="Krub SemiBold" panose="00000700000000000000" pitchFamily="2" charset="-34"/>
              </a:rPr>
              <a:t> </a:t>
            </a:r>
            <a:r>
              <a:rPr lang="en-GB" sz="1100" dirty="0" err="1">
                <a:solidFill>
                  <a:schemeClr val="bg2"/>
                </a:solidFill>
                <a:latin typeface="Krub SemiBold" panose="00000700000000000000" pitchFamily="2" charset="-34"/>
                <a:cs typeface="Krub SemiBold" panose="00000700000000000000" pitchFamily="2" charset="-34"/>
              </a:rPr>
              <a:t>drwy</a:t>
            </a:r>
            <a:r>
              <a:rPr lang="en-GB" sz="1100" dirty="0">
                <a:solidFill>
                  <a:schemeClr val="bg2"/>
                </a:solidFill>
                <a:latin typeface="Krub SemiBold" panose="00000700000000000000" pitchFamily="2" charset="-34"/>
                <a:cs typeface="Krub SemiBold" panose="00000700000000000000" pitchFamily="2" charset="-34"/>
              </a:rPr>
              <a:t> </a:t>
            </a:r>
            <a:r>
              <a:rPr lang="en-GB" sz="1100" dirty="0" err="1">
                <a:solidFill>
                  <a:schemeClr val="bg2"/>
                </a:solidFill>
                <a:latin typeface="Krub SemiBold" panose="00000700000000000000" pitchFamily="2" charset="-34"/>
                <a:cs typeface="Krub SemiBold" panose="00000700000000000000" pitchFamily="2" charset="-34"/>
              </a:rPr>
              <a:t>ddŵr</a:t>
            </a:r>
            <a:r>
              <a:rPr lang="en-GB" sz="1100" dirty="0">
                <a:solidFill>
                  <a:schemeClr val="bg2"/>
                </a:solidFill>
                <a:latin typeface="Krub SemiBold" panose="00000700000000000000" pitchFamily="2" charset="-34"/>
                <a:cs typeface="Krub SemiBold" panose="00000700000000000000" pitchFamily="2" charset="-34"/>
              </a:rPr>
              <a:t>  |  </a:t>
            </a:r>
            <a:fld id="{931ABD2F-98A8-4510-BAD8-FE54A5F94C43}" type="slidenum">
              <a:rPr lang="en-GB" sz="1100" smtClean="0">
                <a:solidFill>
                  <a:schemeClr val="bg2"/>
                </a:solidFill>
                <a:latin typeface="Krub SemiBold" panose="00000700000000000000" pitchFamily="2" charset="-34"/>
                <a:cs typeface="Krub SemiBold" panose="00000700000000000000" pitchFamily="2" charset="-34"/>
              </a:rPr>
              <a:pPr/>
              <a:t>‹#›</a:t>
            </a:fld>
            <a:endParaRPr lang="en-GB" sz="1100" dirty="0">
              <a:solidFill>
                <a:schemeClr val="bg2"/>
              </a:solidFill>
              <a:latin typeface="Krub SemiBold" panose="00000700000000000000" pitchFamily="2" charset="-34"/>
              <a:cs typeface="Krub SemiBold" panose="000007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703883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acc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927" y="-21343"/>
            <a:ext cx="5084074" cy="3450343"/>
          </a:xfrm>
          <a:prstGeom prst="rect">
            <a:avLst/>
          </a:prstGeom>
        </p:spPr>
      </p:pic>
      <p:sp>
        <p:nvSpPr>
          <p:cNvPr id="8" name="Text Placeholder 15"/>
          <p:cNvSpPr>
            <a:spLocks noGrp="1"/>
          </p:cNvSpPr>
          <p:nvPr>
            <p:ph type="body" sz="quarter" idx="10"/>
          </p:nvPr>
        </p:nvSpPr>
        <p:spPr>
          <a:xfrm>
            <a:off x="719999" y="252000"/>
            <a:ext cx="8424000" cy="432000"/>
          </a:xfrm>
          <a:prstGeom prst="rect">
            <a:avLst/>
          </a:prstGeom>
          <a:solidFill>
            <a:schemeClr val="bg2"/>
          </a:solidFill>
        </p:spPr>
        <p:txBody>
          <a:bodyPr lIns="72000" tIns="36000" rIns="360000" bIns="36000"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342900" indent="0">
              <a:buNone/>
              <a:defRPr sz="2000">
                <a:latin typeface="+mj-lt"/>
              </a:defRPr>
            </a:lvl2pPr>
            <a:lvl3pPr marL="685800" indent="0">
              <a:buNone/>
              <a:defRPr sz="2000">
                <a:latin typeface="+mj-lt"/>
              </a:defRPr>
            </a:lvl3pPr>
            <a:lvl4pPr marL="1028700" indent="0">
              <a:buNone/>
              <a:defRPr sz="2000">
                <a:latin typeface="+mj-lt"/>
              </a:defRPr>
            </a:lvl4pPr>
            <a:lvl5pPr marL="1371600" indent="0">
              <a:buNone/>
              <a:defRPr sz="20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2"/>
          </p:nvPr>
        </p:nvSpPr>
        <p:spPr>
          <a:xfrm>
            <a:off x="719998" y="900000"/>
            <a:ext cx="7920000" cy="50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3429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2pPr>
            <a:lvl3pPr marL="685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3pPr>
            <a:lvl4pPr marL="10287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4pPr>
            <a:lvl5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6300000"/>
            <a:ext cx="360000" cy="360000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720000" y="6395368"/>
            <a:ext cx="4680000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just"/>
            <a:r>
              <a:rPr lang="en-GB" sz="1100" dirty="0">
                <a:solidFill>
                  <a:schemeClr val="bg2"/>
                </a:solidFill>
                <a:latin typeface="Krub SemiBold" panose="00000700000000000000" pitchFamily="2" charset="-34"/>
                <a:cs typeface="Krub SemiBold" panose="00000700000000000000" pitchFamily="2" charset="-34"/>
              </a:rPr>
              <a:t>Improving life through water  |  </a:t>
            </a:r>
            <a:r>
              <a:rPr lang="en-GB" sz="1100" dirty="0" err="1">
                <a:solidFill>
                  <a:schemeClr val="bg2"/>
                </a:solidFill>
                <a:latin typeface="Krub SemiBold" panose="00000700000000000000" pitchFamily="2" charset="-34"/>
                <a:cs typeface="Krub SemiBold" panose="00000700000000000000" pitchFamily="2" charset="-34"/>
              </a:rPr>
              <a:t>Gwella</a:t>
            </a:r>
            <a:r>
              <a:rPr lang="en-GB" sz="1100" dirty="0">
                <a:solidFill>
                  <a:schemeClr val="bg2"/>
                </a:solidFill>
                <a:latin typeface="Krub SemiBold" panose="00000700000000000000" pitchFamily="2" charset="-34"/>
                <a:cs typeface="Krub SemiBold" panose="00000700000000000000" pitchFamily="2" charset="-34"/>
              </a:rPr>
              <a:t> </a:t>
            </a:r>
            <a:r>
              <a:rPr lang="en-GB" sz="1100" dirty="0" err="1">
                <a:solidFill>
                  <a:schemeClr val="bg2"/>
                </a:solidFill>
                <a:latin typeface="Krub SemiBold" panose="00000700000000000000" pitchFamily="2" charset="-34"/>
                <a:cs typeface="Krub SemiBold" panose="00000700000000000000" pitchFamily="2" charset="-34"/>
              </a:rPr>
              <a:t>bywyd</a:t>
            </a:r>
            <a:r>
              <a:rPr lang="en-GB" sz="1100" dirty="0">
                <a:solidFill>
                  <a:schemeClr val="bg2"/>
                </a:solidFill>
                <a:latin typeface="Krub SemiBold" panose="00000700000000000000" pitchFamily="2" charset="-34"/>
                <a:cs typeface="Krub SemiBold" panose="00000700000000000000" pitchFamily="2" charset="-34"/>
              </a:rPr>
              <a:t> </a:t>
            </a:r>
            <a:r>
              <a:rPr lang="en-GB" sz="1100" dirty="0" err="1">
                <a:solidFill>
                  <a:schemeClr val="bg2"/>
                </a:solidFill>
                <a:latin typeface="Krub SemiBold" panose="00000700000000000000" pitchFamily="2" charset="-34"/>
                <a:cs typeface="Krub SemiBold" panose="00000700000000000000" pitchFamily="2" charset="-34"/>
              </a:rPr>
              <a:t>drwy</a:t>
            </a:r>
            <a:r>
              <a:rPr lang="en-GB" sz="1100" dirty="0">
                <a:solidFill>
                  <a:schemeClr val="bg2"/>
                </a:solidFill>
                <a:latin typeface="Krub SemiBold" panose="00000700000000000000" pitchFamily="2" charset="-34"/>
                <a:cs typeface="Krub SemiBold" panose="00000700000000000000" pitchFamily="2" charset="-34"/>
              </a:rPr>
              <a:t> </a:t>
            </a:r>
            <a:r>
              <a:rPr lang="en-GB" sz="1100" dirty="0" err="1">
                <a:solidFill>
                  <a:schemeClr val="bg2"/>
                </a:solidFill>
                <a:latin typeface="Krub SemiBold" panose="00000700000000000000" pitchFamily="2" charset="-34"/>
                <a:cs typeface="Krub SemiBold" panose="00000700000000000000" pitchFamily="2" charset="-34"/>
              </a:rPr>
              <a:t>ddŵr</a:t>
            </a:r>
            <a:r>
              <a:rPr lang="en-GB" sz="1100" dirty="0">
                <a:solidFill>
                  <a:schemeClr val="bg2"/>
                </a:solidFill>
                <a:latin typeface="Krub SemiBold" panose="00000700000000000000" pitchFamily="2" charset="-34"/>
                <a:cs typeface="Krub SemiBold" panose="00000700000000000000" pitchFamily="2" charset="-34"/>
              </a:rPr>
              <a:t>  |  </a:t>
            </a:r>
            <a:fld id="{931ABD2F-98A8-4510-BAD8-FE54A5F94C43}" type="slidenum">
              <a:rPr lang="en-GB" sz="1100" smtClean="0">
                <a:solidFill>
                  <a:schemeClr val="bg2"/>
                </a:solidFill>
                <a:latin typeface="Krub SemiBold" panose="00000700000000000000" pitchFamily="2" charset="-34"/>
                <a:cs typeface="Krub SemiBold" panose="00000700000000000000" pitchFamily="2" charset="-34"/>
              </a:rPr>
              <a:pPr/>
              <a:t>‹#›</a:t>
            </a:fld>
            <a:endParaRPr lang="en-GB" sz="1100" dirty="0">
              <a:solidFill>
                <a:schemeClr val="bg2"/>
              </a:solidFill>
              <a:latin typeface="Krub SemiBold" panose="00000700000000000000" pitchFamily="2" charset="-34"/>
              <a:cs typeface="Krub SemiBold" panose="000007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2648187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acc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927" y="0"/>
            <a:ext cx="5084074" cy="3447295"/>
          </a:xfrm>
          <a:prstGeom prst="rect">
            <a:avLst/>
          </a:prstGeom>
        </p:spPr>
      </p:pic>
      <p:sp>
        <p:nvSpPr>
          <p:cNvPr id="10" name="Text Placeholder 15"/>
          <p:cNvSpPr>
            <a:spLocks noGrp="1"/>
          </p:cNvSpPr>
          <p:nvPr>
            <p:ph type="body" sz="quarter" idx="10"/>
          </p:nvPr>
        </p:nvSpPr>
        <p:spPr>
          <a:xfrm>
            <a:off x="719999" y="252000"/>
            <a:ext cx="8424000" cy="432000"/>
          </a:xfrm>
          <a:prstGeom prst="rect">
            <a:avLst/>
          </a:prstGeom>
          <a:solidFill>
            <a:schemeClr val="bg2"/>
          </a:solidFill>
        </p:spPr>
        <p:txBody>
          <a:bodyPr lIns="72000" tIns="36000" rIns="360000" bIns="36000"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342900" indent="0">
              <a:buNone/>
              <a:defRPr sz="2000">
                <a:latin typeface="+mj-lt"/>
              </a:defRPr>
            </a:lvl2pPr>
            <a:lvl3pPr marL="685800" indent="0">
              <a:buNone/>
              <a:defRPr sz="2000">
                <a:latin typeface="+mj-lt"/>
              </a:defRPr>
            </a:lvl3pPr>
            <a:lvl4pPr marL="1028700" indent="0">
              <a:buNone/>
              <a:defRPr sz="2000">
                <a:latin typeface="+mj-lt"/>
              </a:defRPr>
            </a:lvl4pPr>
            <a:lvl5pPr marL="1371600" indent="0">
              <a:buNone/>
              <a:defRPr sz="20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4"/>
          <p:cNvSpPr>
            <a:spLocks noGrp="1"/>
          </p:cNvSpPr>
          <p:nvPr>
            <p:ph sz="quarter" idx="12"/>
          </p:nvPr>
        </p:nvSpPr>
        <p:spPr>
          <a:xfrm>
            <a:off x="719998" y="900000"/>
            <a:ext cx="7920000" cy="50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3429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2pPr>
            <a:lvl3pPr marL="685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3pPr>
            <a:lvl4pPr marL="10287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4pPr>
            <a:lvl5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6300000"/>
            <a:ext cx="360000" cy="360000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720000" y="6395368"/>
            <a:ext cx="4680000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just"/>
            <a:r>
              <a:rPr lang="en-GB" sz="1100" dirty="0">
                <a:solidFill>
                  <a:schemeClr val="bg2"/>
                </a:solidFill>
                <a:latin typeface="Krub SemiBold" panose="00000700000000000000" pitchFamily="2" charset="-34"/>
                <a:cs typeface="Krub SemiBold" panose="00000700000000000000" pitchFamily="2" charset="-34"/>
              </a:rPr>
              <a:t>Improving life through water  |  </a:t>
            </a:r>
            <a:r>
              <a:rPr lang="en-GB" sz="1100" dirty="0" err="1">
                <a:solidFill>
                  <a:schemeClr val="bg2"/>
                </a:solidFill>
                <a:latin typeface="Krub SemiBold" panose="00000700000000000000" pitchFamily="2" charset="-34"/>
                <a:cs typeface="Krub SemiBold" panose="00000700000000000000" pitchFamily="2" charset="-34"/>
              </a:rPr>
              <a:t>Gwella</a:t>
            </a:r>
            <a:r>
              <a:rPr lang="en-GB" sz="1100" dirty="0">
                <a:solidFill>
                  <a:schemeClr val="bg2"/>
                </a:solidFill>
                <a:latin typeface="Krub SemiBold" panose="00000700000000000000" pitchFamily="2" charset="-34"/>
                <a:cs typeface="Krub SemiBold" panose="00000700000000000000" pitchFamily="2" charset="-34"/>
              </a:rPr>
              <a:t> </a:t>
            </a:r>
            <a:r>
              <a:rPr lang="en-GB" sz="1100" dirty="0" err="1">
                <a:solidFill>
                  <a:schemeClr val="bg2"/>
                </a:solidFill>
                <a:latin typeface="Krub SemiBold" panose="00000700000000000000" pitchFamily="2" charset="-34"/>
                <a:cs typeface="Krub SemiBold" panose="00000700000000000000" pitchFamily="2" charset="-34"/>
              </a:rPr>
              <a:t>bywyd</a:t>
            </a:r>
            <a:r>
              <a:rPr lang="en-GB" sz="1100" dirty="0">
                <a:solidFill>
                  <a:schemeClr val="bg2"/>
                </a:solidFill>
                <a:latin typeface="Krub SemiBold" panose="00000700000000000000" pitchFamily="2" charset="-34"/>
                <a:cs typeface="Krub SemiBold" panose="00000700000000000000" pitchFamily="2" charset="-34"/>
              </a:rPr>
              <a:t> </a:t>
            </a:r>
            <a:r>
              <a:rPr lang="en-GB" sz="1100" dirty="0" err="1">
                <a:solidFill>
                  <a:schemeClr val="bg2"/>
                </a:solidFill>
                <a:latin typeface="Krub SemiBold" panose="00000700000000000000" pitchFamily="2" charset="-34"/>
                <a:cs typeface="Krub SemiBold" panose="00000700000000000000" pitchFamily="2" charset="-34"/>
              </a:rPr>
              <a:t>drwy</a:t>
            </a:r>
            <a:r>
              <a:rPr lang="en-GB" sz="1100" dirty="0">
                <a:solidFill>
                  <a:schemeClr val="bg2"/>
                </a:solidFill>
                <a:latin typeface="Krub SemiBold" panose="00000700000000000000" pitchFamily="2" charset="-34"/>
                <a:cs typeface="Krub SemiBold" panose="00000700000000000000" pitchFamily="2" charset="-34"/>
              </a:rPr>
              <a:t> </a:t>
            </a:r>
            <a:r>
              <a:rPr lang="en-GB" sz="1100" dirty="0" err="1">
                <a:solidFill>
                  <a:schemeClr val="bg2"/>
                </a:solidFill>
                <a:latin typeface="Krub SemiBold" panose="00000700000000000000" pitchFamily="2" charset="-34"/>
                <a:cs typeface="Krub SemiBold" panose="00000700000000000000" pitchFamily="2" charset="-34"/>
              </a:rPr>
              <a:t>ddŵr</a:t>
            </a:r>
            <a:r>
              <a:rPr lang="en-GB" sz="1100" dirty="0">
                <a:solidFill>
                  <a:schemeClr val="bg2"/>
                </a:solidFill>
                <a:latin typeface="Krub SemiBold" panose="00000700000000000000" pitchFamily="2" charset="-34"/>
                <a:cs typeface="Krub SemiBold" panose="00000700000000000000" pitchFamily="2" charset="-34"/>
              </a:rPr>
              <a:t>  |  </a:t>
            </a:r>
            <a:fld id="{931ABD2F-98A8-4510-BAD8-FE54A5F94C43}" type="slidenum">
              <a:rPr lang="en-GB" sz="1100" smtClean="0">
                <a:solidFill>
                  <a:schemeClr val="bg2"/>
                </a:solidFill>
                <a:latin typeface="Krub SemiBold" panose="00000700000000000000" pitchFamily="2" charset="-34"/>
                <a:cs typeface="Krub SemiBold" panose="00000700000000000000" pitchFamily="2" charset="-34"/>
              </a:rPr>
              <a:pPr/>
              <a:t>‹#›</a:t>
            </a:fld>
            <a:endParaRPr lang="en-GB" sz="1100" dirty="0">
              <a:solidFill>
                <a:schemeClr val="bg2"/>
              </a:solidFill>
              <a:latin typeface="Krub SemiBold" panose="00000700000000000000" pitchFamily="2" charset="-34"/>
              <a:cs typeface="Krub SemiBold" panose="000007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94247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acc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088" y="3456431"/>
            <a:ext cx="3803912" cy="3401575"/>
          </a:xfrm>
          <a:prstGeom prst="rect">
            <a:avLst/>
          </a:prstGeom>
        </p:spPr>
      </p:pic>
      <p:sp>
        <p:nvSpPr>
          <p:cNvPr id="10" name="Text Placeholder 15"/>
          <p:cNvSpPr>
            <a:spLocks noGrp="1"/>
          </p:cNvSpPr>
          <p:nvPr>
            <p:ph type="body" sz="quarter" idx="10"/>
          </p:nvPr>
        </p:nvSpPr>
        <p:spPr>
          <a:xfrm>
            <a:off x="719999" y="252000"/>
            <a:ext cx="8424000" cy="432000"/>
          </a:xfrm>
          <a:prstGeom prst="rect">
            <a:avLst/>
          </a:prstGeom>
          <a:solidFill>
            <a:schemeClr val="bg2"/>
          </a:solidFill>
        </p:spPr>
        <p:txBody>
          <a:bodyPr lIns="72000" tIns="36000" rIns="360000" bIns="36000"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342900" indent="0">
              <a:buNone/>
              <a:defRPr sz="2000">
                <a:latin typeface="+mj-lt"/>
              </a:defRPr>
            </a:lvl2pPr>
            <a:lvl3pPr marL="685800" indent="0">
              <a:buNone/>
              <a:defRPr sz="2000">
                <a:latin typeface="+mj-lt"/>
              </a:defRPr>
            </a:lvl3pPr>
            <a:lvl4pPr marL="1028700" indent="0">
              <a:buNone/>
              <a:defRPr sz="2000">
                <a:latin typeface="+mj-lt"/>
              </a:defRPr>
            </a:lvl4pPr>
            <a:lvl5pPr marL="1371600" indent="0">
              <a:buNone/>
              <a:defRPr sz="20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4"/>
          <p:cNvSpPr>
            <a:spLocks noGrp="1"/>
          </p:cNvSpPr>
          <p:nvPr>
            <p:ph sz="quarter" idx="12"/>
          </p:nvPr>
        </p:nvSpPr>
        <p:spPr>
          <a:xfrm>
            <a:off x="719998" y="900000"/>
            <a:ext cx="7920000" cy="50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3429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2pPr>
            <a:lvl3pPr marL="685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3pPr>
            <a:lvl4pPr marL="10287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4pPr>
            <a:lvl5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6300000"/>
            <a:ext cx="360000" cy="360000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720000" y="6395368"/>
            <a:ext cx="4680000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just"/>
            <a:r>
              <a:rPr lang="en-GB" sz="1100" dirty="0">
                <a:solidFill>
                  <a:schemeClr val="bg2"/>
                </a:solidFill>
                <a:latin typeface="Krub SemiBold" panose="00000700000000000000" pitchFamily="2" charset="-34"/>
                <a:cs typeface="Krub SemiBold" panose="00000700000000000000" pitchFamily="2" charset="-34"/>
              </a:rPr>
              <a:t>Improving life through water  |  </a:t>
            </a:r>
            <a:r>
              <a:rPr lang="en-GB" sz="1100" dirty="0" err="1">
                <a:solidFill>
                  <a:schemeClr val="bg2"/>
                </a:solidFill>
                <a:latin typeface="Krub SemiBold" panose="00000700000000000000" pitchFamily="2" charset="-34"/>
                <a:cs typeface="Krub SemiBold" panose="00000700000000000000" pitchFamily="2" charset="-34"/>
              </a:rPr>
              <a:t>Gwella</a:t>
            </a:r>
            <a:r>
              <a:rPr lang="en-GB" sz="1100" dirty="0">
                <a:solidFill>
                  <a:schemeClr val="bg2"/>
                </a:solidFill>
                <a:latin typeface="Krub SemiBold" panose="00000700000000000000" pitchFamily="2" charset="-34"/>
                <a:cs typeface="Krub SemiBold" panose="00000700000000000000" pitchFamily="2" charset="-34"/>
              </a:rPr>
              <a:t> </a:t>
            </a:r>
            <a:r>
              <a:rPr lang="en-GB" sz="1100" dirty="0" err="1">
                <a:solidFill>
                  <a:schemeClr val="bg2"/>
                </a:solidFill>
                <a:latin typeface="Krub SemiBold" panose="00000700000000000000" pitchFamily="2" charset="-34"/>
                <a:cs typeface="Krub SemiBold" panose="00000700000000000000" pitchFamily="2" charset="-34"/>
              </a:rPr>
              <a:t>bywyd</a:t>
            </a:r>
            <a:r>
              <a:rPr lang="en-GB" sz="1100" dirty="0">
                <a:solidFill>
                  <a:schemeClr val="bg2"/>
                </a:solidFill>
                <a:latin typeface="Krub SemiBold" panose="00000700000000000000" pitchFamily="2" charset="-34"/>
                <a:cs typeface="Krub SemiBold" panose="00000700000000000000" pitchFamily="2" charset="-34"/>
              </a:rPr>
              <a:t> </a:t>
            </a:r>
            <a:r>
              <a:rPr lang="en-GB" sz="1100" dirty="0" err="1">
                <a:solidFill>
                  <a:schemeClr val="bg2"/>
                </a:solidFill>
                <a:latin typeface="Krub SemiBold" panose="00000700000000000000" pitchFamily="2" charset="-34"/>
                <a:cs typeface="Krub SemiBold" panose="00000700000000000000" pitchFamily="2" charset="-34"/>
              </a:rPr>
              <a:t>drwy</a:t>
            </a:r>
            <a:r>
              <a:rPr lang="en-GB" sz="1100" dirty="0">
                <a:solidFill>
                  <a:schemeClr val="bg2"/>
                </a:solidFill>
                <a:latin typeface="Krub SemiBold" panose="00000700000000000000" pitchFamily="2" charset="-34"/>
                <a:cs typeface="Krub SemiBold" panose="00000700000000000000" pitchFamily="2" charset="-34"/>
              </a:rPr>
              <a:t> </a:t>
            </a:r>
            <a:r>
              <a:rPr lang="en-GB" sz="1100" dirty="0" err="1">
                <a:solidFill>
                  <a:schemeClr val="bg2"/>
                </a:solidFill>
                <a:latin typeface="Krub SemiBold" panose="00000700000000000000" pitchFamily="2" charset="-34"/>
                <a:cs typeface="Krub SemiBold" panose="00000700000000000000" pitchFamily="2" charset="-34"/>
              </a:rPr>
              <a:t>ddŵr</a:t>
            </a:r>
            <a:r>
              <a:rPr lang="en-GB" sz="1100" dirty="0">
                <a:solidFill>
                  <a:schemeClr val="bg2"/>
                </a:solidFill>
                <a:latin typeface="Krub SemiBold" panose="00000700000000000000" pitchFamily="2" charset="-34"/>
                <a:cs typeface="Krub SemiBold" panose="00000700000000000000" pitchFamily="2" charset="-34"/>
              </a:rPr>
              <a:t>  |  </a:t>
            </a:r>
            <a:fld id="{931ABD2F-98A8-4510-BAD8-FE54A5F94C43}" type="slidenum">
              <a:rPr lang="en-GB" sz="1100" smtClean="0">
                <a:solidFill>
                  <a:schemeClr val="bg2"/>
                </a:solidFill>
                <a:latin typeface="Krub SemiBold" panose="00000700000000000000" pitchFamily="2" charset="-34"/>
                <a:cs typeface="Krub SemiBold" panose="00000700000000000000" pitchFamily="2" charset="-34"/>
              </a:rPr>
              <a:pPr/>
              <a:t>‹#›</a:t>
            </a:fld>
            <a:endParaRPr lang="en-GB" sz="1100" dirty="0">
              <a:solidFill>
                <a:schemeClr val="bg2"/>
              </a:solidFill>
              <a:latin typeface="Krub SemiBold" panose="00000700000000000000" pitchFamily="2" charset="-34"/>
              <a:cs typeface="Krub SemiBold" panose="000007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505066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acc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088" y="3457793"/>
            <a:ext cx="3803912" cy="3398851"/>
          </a:xfrm>
          <a:prstGeom prst="rect">
            <a:avLst/>
          </a:prstGeom>
        </p:spPr>
      </p:pic>
      <p:sp>
        <p:nvSpPr>
          <p:cNvPr id="9" name="Text Placeholder 15"/>
          <p:cNvSpPr>
            <a:spLocks noGrp="1"/>
          </p:cNvSpPr>
          <p:nvPr>
            <p:ph type="body" sz="quarter" idx="10"/>
          </p:nvPr>
        </p:nvSpPr>
        <p:spPr>
          <a:xfrm>
            <a:off x="719999" y="252000"/>
            <a:ext cx="8424000" cy="432000"/>
          </a:xfrm>
          <a:prstGeom prst="rect">
            <a:avLst/>
          </a:prstGeom>
          <a:solidFill>
            <a:schemeClr val="bg2"/>
          </a:solidFill>
        </p:spPr>
        <p:txBody>
          <a:bodyPr lIns="72000" tIns="36000" rIns="360000" bIns="36000"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342900" indent="0">
              <a:buNone/>
              <a:defRPr sz="2000">
                <a:latin typeface="+mj-lt"/>
              </a:defRPr>
            </a:lvl2pPr>
            <a:lvl3pPr marL="685800" indent="0">
              <a:buNone/>
              <a:defRPr sz="2000">
                <a:latin typeface="+mj-lt"/>
              </a:defRPr>
            </a:lvl3pPr>
            <a:lvl4pPr marL="1028700" indent="0">
              <a:buNone/>
              <a:defRPr sz="2000">
                <a:latin typeface="+mj-lt"/>
              </a:defRPr>
            </a:lvl4pPr>
            <a:lvl5pPr marL="1371600" indent="0">
              <a:buNone/>
              <a:defRPr sz="20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4"/>
          <p:cNvSpPr>
            <a:spLocks noGrp="1"/>
          </p:cNvSpPr>
          <p:nvPr>
            <p:ph sz="quarter" idx="12"/>
          </p:nvPr>
        </p:nvSpPr>
        <p:spPr>
          <a:xfrm>
            <a:off x="719998" y="900000"/>
            <a:ext cx="7920000" cy="50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3429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2pPr>
            <a:lvl3pPr marL="685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3pPr>
            <a:lvl4pPr marL="10287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4pPr>
            <a:lvl5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6300000"/>
            <a:ext cx="360000" cy="360000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720000" y="6395368"/>
            <a:ext cx="4680000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just"/>
            <a:r>
              <a:rPr lang="en-GB" sz="1100" dirty="0">
                <a:solidFill>
                  <a:schemeClr val="bg2"/>
                </a:solidFill>
                <a:latin typeface="Krub SemiBold" panose="00000700000000000000" pitchFamily="2" charset="-34"/>
                <a:cs typeface="Krub SemiBold" panose="00000700000000000000" pitchFamily="2" charset="-34"/>
              </a:rPr>
              <a:t>Improving life through water  |  </a:t>
            </a:r>
            <a:r>
              <a:rPr lang="en-GB" sz="1100" dirty="0" err="1">
                <a:solidFill>
                  <a:schemeClr val="bg2"/>
                </a:solidFill>
                <a:latin typeface="Krub SemiBold" panose="00000700000000000000" pitchFamily="2" charset="-34"/>
                <a:cs typeface="Krub SemiBold" panose="00000700000000000000" pitchFamily="2" charset="-34"/>
              </a:rPr>
              <a:t>Gwella</a:t>
            </a:r>
            <a:r>
              <a:rPr lang="en-GB" sz="1100" dirty="0">
                <a:solidFill>
                  <a:schemeClr val="bg2"/>
                </a:solidFill>
                <a:latin typeface="Krub SemiBold" panose="00000700000000000000" pitchFamily="2" charset="-34"/>
                <a:cs typeface="Krub SemiBold" panose="00000700000000000000" pitchFamily="2" charset="-34"/>
              </a:rPr>
              <a:t> </a:t>
            </a:r>
            <a:r>
              <a:rPr lang="en-GB" sz="1100" dirty="0" err="1">
                <a:solidFill>
                  <a:schemeClr val="bg2"/>
                </a:solidFill>
                <a:latin typeface="Krub SemiBold" panose="00000700000000000000" pitchFamily="2" charset="-34"/>
                <a:cs typeface="Krub SemiBold" panose="00000700000000000000" pitchFamily="2" charset="-34"/>
              </a:rPr>
              <a:t>bywyd</a:t>
            </a:r>
            <a:r>
              <a:rPr lang="en-GB" sz="1100" dirty="0">
                <a:solidFill>
                  <a:schemeClr val="bg2"/>
                </a:solidFill>
                <a:latin typeface="Krub SemiBold" panose="00000700000000000000" pitchFamily="2" charset="-34"/>
                <a:cs typeface="Krub SemiBold" panose="00000700000000000000" pitchFamily="2" charset="-34"/>
              </a:rPr>
              <a:t> </a:t>
            </a:r>
            <a:r>
              <a:rPr lang="en-GB" sz="1100" dirty="0" err="1">
                <a:solidFill>
                  <a:schemeClr val="bg2"/>
                </a:solidFill>
                <a:latin typeface="Krub SemiBold" panose="00000700000000000000" pitchFamily="2" charset="-34"/>
                <a:cs typeface="Krub SemiBold" panose="00000700000000000000" pitchFamily="2" charset="-34"/>
              </a:rPr>
              <a:t>drwy</a:t>
            </a:r>
            <a:r>
              <a:rPr lang="en-GB" sz="1100" dirty="0">
                <a:solidFill>
                  <a:schemeClr val="bg2"/>
                </a:solidFill>
                <a:latin typeface="Krub SemiBold" panose="00000700000000000000" pitchFamily="2" charset="-34"/>
                <a:cs typeface="Krub SemiBold" panose="00000700000000000000" pitchFamily="2" charset="-34"/>
              </a:rPr>
              <a:t> </a:t>
            </a:r>
            <a:r>
              <a:rPr lang="en-GB" sz="1100" dirty="0" err="1">
                <a:solidFill>
                  <a:schemeClr val="bg2"/>
                </a:solidFill>
                <a:latin typeface="Krub SemiBold" panose="00000700000000000000" pitchFamily="2" charset="-34"/>
                <a:cs typeface="Krub SemiBold" panose="00000700000000000000" pitchFamily="2" charset="-34"/>
              </a:rPr>
              <a:t>ddŵr</a:t>
            </a:r>
            <a:r>
              <a:rPr lang="en-GB" sz="1100" dirty="0">
                <a:solidFill>
                  <a:schemeClr val="bg2"/>
                </a:solidFill>
                <a:latin typeface="Krub SemiBold" panose="00000700000000000000" pitchFamily="2" charset="-34"/>
                <a:cs typeface="Krub SemiBold" panose="00000700000000000000" pitchFamily="2" charset="-34"/>
              </a:rPr>
              <a:t>  |  </a:t>
            </a:r>
            <a:fld id="{931ABD2F-98A8-4510-BAD8-FE54A5F94C43}" type="slidenum">
              <a:rPr lang="en-GB" sz="1100" smtClean="0">
                <a:solidFill>
                  <a:schemeClr val="bg2"/>
                </a:solidFill>
                <a:latin typeface="Krub SemiBold" panose="00000700000000000000" pitchFamily="2" charset="-34"/>
                <a:cs typeface="Krub SemiBold" panose="00000700000000000000" pitchFamily="2" charset="-34"/>
              </a:rPr>
              <a:pPr/>
              <a:t>‹#›</a:t>
            </a:fld>
            <a:endParaRPr lang="en-GB" sz="1100" dirty="0">
              <a:solidFill>
                <a:schemeClr val="bg2"/>
              </a:solidFill>
              <a:latin typeface="Krub SemiBold" panose="00000700000000000000" pitchFamily="2" charset="-34"/>
              <a:cs typeface="Krub SemiBold" panose="000007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16023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accen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0"/>
            <a:ext cx="3793495" cy="6858000"/>
          </a:xfrm>
          <a:prstGeom prst="rect">
            <a:avLst/>
          </a:prstGeom>
        </p:spPr>
      </p:pic>
      <p:sp>
        <p:nvSpPr>
          <p:cNvPr id="11" name="Text Placeholder 15"/>
          <p:cNvSpPr>
            <a:spLocks noGrp="1"/>
          </p:cNvSpPr>
          <p:nvPr>
            <p:ph type="body" sz="quarter" idx="10"/>
          </p:nvPr>
        </p:nvSpPr>
        <p:spPr>
          <a:xfrm>
            <a:off x="719999" y="252000"/>
            <a:ext cx="8424000" cy="432000"/>
          </a:xfrm>
          <a:prstGeom prst="rect">
            <a:avLst/>
          </a:prstGeom>
          <a:solidFill>
            <a:schemeClr val="bg2"/>
          </a:solidFill>
        </p:spPr>
        <p:txBody>
          <a:bodyPr lIns="72000" tIns="36000" rIns="360000" bIns="36000"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342900" indent="0">
              <a:buNone/>
              <a:defRPr sz="2000">
                <a:latin typeface="+mj-lt"/>
              </a:defRPr>
            </a:lvl2pPr>
            <a:lvl3pPr marL="685800" indent="0">
              <a:buNone/>
              <a:defRPr sz="2000">
                <a:latin typeface="+mj-lt"/>
              </a:defRPr>
            </a:lvl3pPr>
            <a:lvl4pPr marL="1028700" indent="0">
              <a:buNone/>
              <a:defRPr sz="2000">
                <a:latin typeface="+mj-lt"/>
              </a:defRPr>
            </a:lvl4pPr>
            <a:lvl5pPr marL="1371600" indent="0">
              <a:buNone/>
              <a:defRPr sz="20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4"/>
          <p:cNvSpPr>
            <a:spLocks noGrp="1"/>
          </p:cNvSpPr>
          <p:nvPr>
            <p:ph sz="quarter" idx="12"/>
          </p:nvPr>
        </p:nvSpPr>
        <p:spPr>
          <a:xfrm>
            <a:off x="719998" y="900000"/>
            <a:ext cx="7920000" cy="50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3429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2pPr>
            <a:lvl3pPr marL="685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3pPr>
            <a:lvl4pPr marL="10287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4pPr>
            <a:lvl5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6300000"/>
            <a:ext cx="360000" cy="360000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720000" y="6395368"/>
            <a:ext cx="4680000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just"/>
            <a:r>
              <a:rPr lang="en-GB" sz="1100" dirty="0">
                <a:solidFill>
                  <a:schemeClr val="bg2"/>
                </a:solidFill>
                <a:latin typeface="Krub SemiBold" panose="00000700000000000000" pitchFamily="2" charset="-34"/>
                <a:cs typeface="Krub SemiBold" panose="00000700000000000000" pitchFamily="2" charset="-34"/>
              </a:rPr>
              <a:t>Improving life through water  |  </a:t>
            </a:r>
            <a:r>
              <a:rPr lang="en-GB" sz="1100" dirty="0" err="1">
                <a:solidFill>
                  <a:schemeClr val="bg2"/>
                </a:solidFill>
                <a:latin typeface="Krub SemiBold" panose="00000700000000000000" pitchFamily="2" charset="-34"/>
                <a:cs typeface="Krub SemiBold" panose="00000700000000000000" pitchFamily="2" charset="-34"/>
              </a:rPr>
              <a:t>Gwella</a:t>
            </a:r>
            <a:r>
              <a:rPr lang="en-GB" sz="1100" dirty="0">
                <a:solidFill>
                  <a:schemeClr val="bg2"/>
                </a:solidFill>
                <a:latin typeface="Krub SemiBold" panose="00000700000000000000" pitchFamily="2" charset="-34"/>
                <a:cs typeface="Krub SemiBold" panose="00000700000000000000" pitchFamily="2" charset="-34"/>
              </a:rPr>
              <a:t> </a:t>
            </a:r>
            <a:r>
              <a:rPr lang="en-GB" sz="1100" dirty="0" err="1">
                <a:solidFill>
                  <a:schemeClr val="bg2"/>
                </a:solidFill>
                <a:latin typeface="Krub SemiBold" panose="00000700000000000000" pitchFamily="2" charset="-34"/>
                <a:cs typeface="Krub SemiBold" panose="00000700000000000000" pitchFamily="2" charset="-34"/>
              </a:rPr>
              <a:t>bywyd</a:t>
            </a:r>
            <a:r>
              <a:rPr lang="en-GB" sz="1100" dirty="0">
                <a:solidFill>
                  <a:schemeClr val="bg2"/>
                </a:solidFill>
                <a:latin typeface="Krub SemiBold" panose="00000700000000000000" pitchFamily="2" charset="-34"/>
                <a:cs typeface="Krub SemiBold" panose="00000700000000000000" pitchFamily="2" charset="-34"/>
              </a:rPr>
              <a:t> </a:t>
            </a:r>
            <a:r>
              <a:rPr lang="en-GB" sz="1100" dirty="0" err="1">
                <a:solidFill>
                  <a:schemeClr val="bg2"/>
                </a:solidFill>
                <a:latin typeface="Krub SemiBold" panose="00000700000000000000" pitchFamily="2" charset="-34"/>
                <a:cs typeface="Krub SemiBold" panose="00000700000000000000" pitchFamily="2" charset="-34"/>
              </a:rPr>
              <a:t>drwy</a:t>
            </a:r>
            <a:r>
              <a:rPr lang="en-GB" sz="1100" dirty="0">
                <a:solidFill>
                  <a:schemeClr val="bg2"/>
                </a:solidFill>
                <a:latin typeface="Krub SemiBold" panose="00000700000000000000" pitchFamily="2" charset="-34"/>
                <a:cs typeface="Krub SemiBold" panose="00000700000000000000" pitchFamily="2" charset="-34"/>
              </a:rPr>
              <a:t> </a:t>
            </a:r>
            <a:r>
              <a:rPr lang="en-GB" sz="1100" dirty="0" err="1">
                <a:solidFill>
                  <a:schemeClr val="bg2"/>
                </a:solidFill>
                <a:latin typeface="Krub SemiBold" panose="00000700000000000000" pitchFamily="2" charset="-34"/>
                <a:cs typeface="Krub SemiBold" panose="00000700000000000000" pitchFamily="2" charset="-34"/>
              </a:rPr>
              <a:t>ddŵr</a:t>
            </a:r>
            <a:r>
              <a:rPr lang="en-GB" sz="1100" dirty="0">
                <a:solidFill>
                  <a:schemeClr val="bg2"/>
                </a:solidFill>
                <a:latin typeface="Krub SemiBold" panose="00000700000000000000" pitchFamily="2" charset="-34"/>
                <a:cs typeface="Krub SemiBold" panose="00000700000000000000" pitchFamily="2" charset="-34"/>
              </a:rPr>
              <a:t>  |  </a:t>
            </a:r>
            <a:fld id="{931ABD2F-98A8-4510-BAD8-FE54A5F94C43}" type="slidenum">
              <a:rPr lang="en-GB" sz="1100" smtClean="0">
                <a:solidFill>
                  <a:schemeClr val="bg2"/>
                </a:solidFill>
                <a:latin typeface="Krub SemiBold" panose="00000700000000000000" pitchFamily="2" charset="-34"/>
                <a:cs typeface="Krub SemiBold" panose="00000700000000000000" pitchFamily="2" charset="-34"/>
              </a:rPr>
              <a:pPr/>
              <a:t>‹#›</a:t>
            </a:fld>
            <a:endParaRPr lang="en-GB" sz="1100" dirty="0">
              <a:solidFill>
                <a:schemeClr val="bg2"/>
              </a:solidFill>
              <a:latin typeface="Krub SemiBold" panose="00000700000000000000" pitchFamily="2" charset="-34"/>
              <a:cs typeface="Krub SemiBold" panose="000007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522656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accen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2"/>
          </p:nvPr>
        </p:nvSpPr>
        <p:spPr>
          <a:xfrm>
            <a:off x="4139997" y="900000"/>
            <a:ext cx="4320000" cy="50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342900" indent="0">
              <a:buNone/>
              <a:defRPr sz="1600">
                <a:solidFill>
                  <a:schemeClr val="bg1"/>
                </a:solidFill>
              </a:defRPr>
            </a:lvl2pPr>
            <a:lvl3pPr marL="685800" indent="0">
              <a:buNone/>
              <a:defRPr sz="1600">
                <a:solidFill>
                  <a:schemeClr val="bg1"/>
                </a:solidFill>
              </a:defRPr>
            </a:lvl3pPr>
            <a:lvl4pPr marL="1028700" indent="0">
              <a:buNone/>
              <a:defRPr sz="1600">
                <a:solidFill>
                  <a:schemeClr val="bg1"/>
                </a:solidFill>
              </a:defRPr>
            </a:lvl4pPr>
            <a:lvl5pPr marL="1371600" indent="0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3791210" cy="6858000"/>
          </a:xfrm>
          <a:prstGeom prst="rect">
            <a:avLst/>
          </a:prstGeom>
        </p:spPr>
      </p:pic>
      <p:sp>
        <p:nvSpPr>
          <p:cNvPr id="9" name="Text Placeholder 15"/>
          <p:cNvSpPr>
            <a:spLocks noGrp="1"/>
          </p:cNvSpPr>
          <p:nvPr>
            <p:ph type="body" sz="quarter" idx="10"/>
          </p:nvPr>
        </p:nvSpPr>
        <p:spPr>
          <a:xfrm>
            <a:off x="719999" y="252000"/>
            <a:ext cx="8424000" cy="432000"/>
          </a:xfrm>
          <a:prstGeom prst="rect">
            <a:avLst/>
          </a:prstGeom>
          <a:solidFill>
            <a:schemeClr val="bg2"/>
          </a:solidFill>
        </p:spPr>
        <p:txBody>
          <a:bodyPr lIns="72000" tIns="36000" rIns="360000" bIns="36000"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342900" indent="0">
              <a:buNone/>
              <a:defRPr sz="2000">
                <a:latin typeface="+mj-lt"/>
              </a:defRPr>
            </a:lvl2pPr>
            <a:lvl3pPr marL="685800" indent="0">
              <a:buNone/>
              <a:defRPr sz="2000">
                <a:latin typeface="+mj-lt"/>
              </a:defRPr>
            </a:lvl3pPr>
            <a:lvl4pPr marL="1028700" indent="0">
              <a:buNone/>
              <a:defRPr sz="2000">
                <a:latin typeface="+mj-lt"/>
              </a:defRPr>
            </a:lvl4pPr>
            <a:lvl5pPr marL="1371600" indent="0">
              <a:buNone/>
              <a:defRPr sz="20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6300000"/>
            <a:ext cx="360000" cy="360000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720000" y="6395368"/>
            <a:ext cx="4680000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just"/>
            <a:r>
              <a:rPr lang="en-GB" sz="1100" dirty="0">
                <a:solidFill>
                  <a:schemeClr val="bg2"/>
                </a:solidFill>
                <a:latin typeface="Krub SemiBold" panose="00000700000000000000" pitchFamily="2" charset="-34"/>
                <a:cs typeface="Krub SemiBold" panose="00000700000000000000" pitchFamily="2" charset="-34"/>
              </a:rPr>
              <a:t>Improving life through water  |  </a:t>
            </a:r>
            <a:r>
              <a:rPr lang="en-GB" sz="1100" dirty="0" err="1">
                <a:solidFill>
                  <a:schemeClr val="bg2"/>
                </a:solidFill>
                <a:latin typeface="Krub SemiBold" panose="00000700000000000000" pitchFamily="2" charset="-34"/>
                <a:cs typeface="Krub SemiBold" panose="00000700000000000000" pitchFamily="2" charset="-34"/>
              </a:rPr>
              <a:t>Gwella</a:t>
            </a:r>
            <a:r>
              <a:rPr lang="en-GB" sz="1100" dirty="0">
                <a:solidFill>
                  <a:schemeClr val="bg2"/>
                </a:solidFill>
                <a:latin typeface="Krub SemiBold" panose="00000700000000000000" pitchFamily="2" charset="-34"/>
                <a:cs typeface="Krub SemiBold" panose="00000700000000000000" pitchFamily="2" charset="-34"/>
              </a:rPr>
              <a:t> </a:t>
            </a:r>
            <a:r>
              <a:rPr lang="en-GB" sz="1100" dirty="0" err="1">
                <a:solidFill>
                  <a:schemeClr val="bg2"/>
                </a:solidFill>
                <a:latin typeface="Krub SemiBold" panose="00000700000000000000" pitchFamily="2" charset="-34"/>
                <a:cs typeface="Krub SemiBold" panose="00000700000000000000" pitchFamily="2" charset="-34"/>
              </a:rPr>
              <a:t>bywyd</a:t>
            </a:r>
            <a:r>
              <a:rPr lang="en-GB" sz="1100" dirty="0">
                <a:solidFill>
                  <a:schemeClr val="bg2"/>
                </a:solidFill>
                <a:latin typeface="Krub SemiBold" panose="00000700000000000000" pitchFamily="2" charset="-34"/>
                <a:cs typeface="Krub SemiBold" panose="00000700000000000000" pitchFamily="2" charset="-34"/>
              </a:rPr>
              <a:t> </a:t>
            </a:r>
            <a:r>
              <a:rPr lang="en-GB" sz="1100" dirty="0" err="1">
                <a:solidFill>
                  <a:schemeClr val="bg2"/>
                </a:solidFill>
                <a:latin typeface="Krub SemiBold" panose="00000700000000000000" pitchFamily="2" charset="-34"/>
                <a:cs typeface="Krub SemiBold" panose="00000700000000000000" pitchFamily="2" charset="-34"/>
              </a:rPr>
              <a:t>drwy</a:t>
            </a:r>
            <a:r>
              <a:rPr lang="en-GB" sz="1100" dirty="0">
                <a:solidFill>
                  <a:schemeClr val="bg2"/>
                </a:solidFill>
                <a:latin typeface="Krub SemiBold" panose="00000700000000000000" pitchFamily="2" charset="-34"/>
                <a:cs typeface="Krub SemiBold" panose="00000700000000000000" pitchFamily="2" charset="-34"/>
              </a:rPr>
              <a:t> </a:t>
            </a:r>
            <a:r>
              <a:rPr lang="en-GB" sz="1100" dirty="0" err="1">
                <a:solidFill>
                  <a:schemeClr val="bg2"/>
                </a:solidFill>
                <a:latin typeface="Krub SemiBold" panose="00000700000000000000" pitchFamily="2" charset="-34"/>
                <a:cs typeface="Krub SemiBold" panose="00000700000000000000" pitchFamily="2" charset="-34"/>
              </a:rPr>
              <a:t>ddŵr</a:t>
            </a:r>
            <a:r>
              <a:rPr lang="en-GB" sz="1100" dirty="0">
                <a:solidFill>
                  <a:schemeClr val="bg2"/>
                </a:solidFill>
                <a:latin typeface="Krub SemiBold" panose="00000700000000000000" pitchFamily="2" charset="-34"/>
                <a:cs typeface="Krub SemiBold" panose="00000700000000000000" pitchFamily="2" charset="-34"/>
              </a:rPr>
              <a:t>  |  </a:t>
            </a:r>
            <a:fld id="{931ABD2F-98A8-4510-BAD8-FE54A5F94C43}" type="slidenum">
              <a:rPr lang="en-GB" sz="1100" smtClean="0">
                <a:solidFill>
                  <a:schemeClr val="bg2"/>
                </a:solidFill>
                <a:latin typeface="Krub SemiBold" panose="00000700000000000000" pitchFamily="2" charset="-34"/>
                <a:cs typeface="Krub SemiBold" panose="00000700000000000000" pitchFamily="2" charset="-34"/>
              </a:rPr>
              <a:pPr/>
              <a:t>‹#›</a:t>
            </a:fld>
            <a:endParaRPr lang="en-GB" sz="1100" dirty="0">
              <a:solidFill>
                <a:schemeClr val="bg2"/>
              </a:solidFill>
              <a:latin typeface="Krub SemiBold" panose="00000700000000000000" pitchFamily="2" charset="-34"/>
              <a:cs typeface="Krub SemiBold" panose="000007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821721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0"/>
            <a:ext cx="7582421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000" y="1623212"/>
            <a:ext cx="3960000" cy="3611583"/>
          </a:xfrm>
          <a:prstGeom prst="rect">
            <a:avLst/>
          </a:prstGeom>
        </p:spPr>
      </p:pic>
      <p:sp>
        <p:nvSpPr>
          <p:cNvPr id="15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719999" y="900000"/>
            <a:ext cx="4248000" cy="50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5760000" y="2448000"/>
            <a:ext cx="2700000" cy="2088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0"/>
          </p:nvPr>
        </p:nvSpPr>
        <p:spPr>
          <a:xfrm>
            <a:off x="719999" y="252000"/>
            <a:ext cx="8424000" cy="432000"/>
          </a:xfrm>
          <a:prstGeom prst="rect">
            <a:avLst/>
          </a:prstGeom>
          <a:solidFill>
            <a:schemeClr val="bg2"/>
          </a:solidFill>
        </p:spPr>
        <p:txBody>
          <a:bodyPr lIns="72000" tIns="36000" rIns="360000" bIns="36000"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342900" indent="0">
              <a:buNone/>
              <a:defRPr sz="2000">
                <a:latin typeface="+mj-lt"/>
              </a:defRPr>
            </a:lvl2pPr>
            <a:lvl3pPr marL="685800" indent="0">
              <a:buNone/>
              <a:defRPr sz="2000">
                <a:latin typeface="+mj-lt"/>
              </a:defRPr>
            </a:lvl3pPr>
            <a:lvl4pPr marL="1028700" indent="0">
              <a:buNone/>
              <a:defRPr sz="2000">
                <a:latin typeface="+mj-lt"/>
              </a:defRPr>
            </a:lvl4pPr>
            <a:lvl5pPr marL="1371600" indent="0">
              <a:buNone/>
              <a:defRPr sz="20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6300000"/>
            <a:ext cx="360000" cy="360000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720000" y="6395368"/>
            <a:ext cx="4680000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just"/>
            <a:r>
              <a:rPr lang="en-GB" sz="1100" dirty="0">
                <a:solidFill>
                  <a:schemeClr val="bg2"/>
                </a:solidFill>
                <a:latin typeface="Krub SemiBold" panose="00000700000000000000" pitchFamily="2" charset="-34"/>
                <a:cs typeface="Krub SemiBold" panose="00000700000000000000" pitchFamily="2" charset="-34"/>
              </a:rPr>
              <a:t>Improving life through water  |  </a:t>
            </a:r>
            <a:r>
              <a:rPr lang="en-GB" sz="1100" dirty="0" err="1">
                <a:solidFill>
                  <a:schemeClr val="bg2"/>
                </a:solidFill>
                <a:latin typeface="Krub SemiBold" panose="00000700000000000000" pitchFamily="2" charset="-34"/>
                <a:cs typeface="Krub SemiBold" panose="00000700000000000000" pitchFamily="2" charset="-34"/>
              </a:rPr>
              <a:t>Gwella</a:t>
            </a:r>
            <a:r>
              <a:rPr lang="en-GB" sz="1100" dirty="0">
                <a:solidFill>
                  <a:schemeClr val="bg2"/>
                </a:solidFill>
                <a:latin typeface="Krub SemiBold" panose="00000700000000000000" pitchFamily="2" charset="-34"/>
                <a:cs typeface="Krub SemiBold" panose="00000700000000000000" pitchFamily="2" charset="-34"/>
              </a:rPr>
              <a:t> </a:t>
            </a:r>
            <a:r>
              <a:rPr lang="en-GB" sz="1100" dirty="0" err="1">
                <a:solidFill>
                  <a:schemeClr val="bg2"/>
                </a:solidFill>
                <a:latin typeface="Krub SemiBold" panose="00000700000000000000" pitchFamily="2" charset="-34"/>
                <a:cs typeface="Krub SemiBold" panose="00000700000000000000" pitchFamily="2" charset="-34"/>
              </a:rPr>
              <a:t>bywyd</a:t>
            </a:r>
            <a:r>
              <a:rPr lang="en-GB" sz="1100" dirty="0">
                <a:solidFill>
                  <a:schemeClr val="bg2"/>
                </a:solidFill>
                <a:latin typeface="Krub SemiBold" panose="00000700000000000000" pitchFamily="2" charset="-34"/>
                <a:cs typeface="Krub SemiBold" panose="00000700000000000000" pitchFamily="2" charset="-34"/>
              </a:rPr>
              <a:t> </a:t>
            </a:r>
            <a:r>
              <a:rPr lang="en-GB" sz="1100" dirty="0" err="1">
                <a:solidFill>
                  <a:schemeClr val="bg2"/>
                </a:solidFill>
                <a:latin typeface="Krub SemiBold" panose="00000700000000000000" pitchFamily="2" charset="-34"/>
                <a:cs typeface="Krub SemiBold" panose="00000700000000000000" pitchFamily="2" charset="-34"/>
              </a:rPr>
              <a:t>drwy</a:t>
            </a:r>
            <a:r>
              <a:rPr lang="en-GB" sz="1100" dirty="0">
                <a:solidFill>
                  <a:schemeClr val="bg2"/>
                </a:solidFill>
                <a:latin typeface="Krub SemiBold" panose="00000700000000000000" pitchFamily="2" charset="-34"/>
                <a:cs typeface="Krub SemiBold" panose="00000700000000000000" pitchFamily="2" charset="-34"/>
              </a:rPr>
              <a:t> </a:t>
            </a:r>
            <a:r>
              <a:rPr lang="en-GB" sz="1100" dirty="0" err="1">
                <a:solidFill>
                  <a:schemeClr val="bg2"/>
                </a:solidFill>
                <a:latin typeface="Krub SemiBold" panose="00000700000000000000" pitchFamily="2" charset="-34"/>
                <a:cs typeface="Krub SemiBold" panose="00000700000000000000" pitchFamily="2" charset="-34"/>
              </a:rPr>
              <a:t>ddŵr</a:t>
            </a:r>
            <a:r>
              <a:rPr lang="en-GB" sz="1100" dirty="0">
                <a:solidFill>
                  <a:schemeClr val="bg2"/>
                </a:solidFill>
                <a:latin typeface="Krub SemiBold" panose="00000700000000000000" pitchFamily="2" charset="-34"/>
                <a:cs typeface="Krub SemiBold" panose="00000700000000000000" pitchFamily="2" charset="-34"/>
              </a:rPr>
              <a:t>  |  </a:t>
            </a:r>
            <a:fld id="{931ABD2F-98A8-4510-BAD8-FE54A5F94C43}" type="slidenum">
              <a:rPr lang="en-GB" sz="1100" smtClean="0">
                <a:solidFill>
                  <a:schemeClr val="bg2"/>
                </a:solidFill>
                <a:latin typeface="Krub SemiBold" panose="00000700000000000000" pitchFamily="2" charset="-34"/>
                <a:cs typeface="Krub SemiBold" panose="00000700000000000000" pitchFamily="2" charset="-34"/>
              </a:rPr>
              <a:pPr/>
              <a:t>‹#›</a:t>
            </a:fld>
            <a:endParaRPr lang="en-GB" sz="1100" dirty="0">
              <a:solidFill>
                <a:schemeClr val="bg2"/>
              </a:solidFill>
              <a:latin typeface="Krub SemiBold" panose="00000700000000000000" pitchFamily="2" charset="-34"/>
              <a:cs typeface="Krub SemiBold" panose="000007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3579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3"/>
            <a:ext cx="9143999" cy="6858571"/>
          </a:xfrm>
          <a:prstGeom prst="rect">
            <a:avLst/>
          </a:prstGeom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5665"/>
            <a:ext cx="8064000" cy="5472341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900000" y="2880000"/>
            <a:ext cx="5040000" cy="11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 marL="342900" indent="0">
              <a:lnSpc>
                <a:spcPct val="100000"/>
              </a:lnSpc>
              <a:buNone/>
              <a:defRPr sz="3000">
                <a:solidFill>
                  <a:schemeClr val="bg2"/>
                </a:solidFill>
                <a:latin typeface="+mj-lt"/>
              </a:defRPr>
            </a:lvl2pPr>
            <a:lvl3pPr marL="685800" indent="0">
              <a:lnSpc>
                <a:spcPct val="100000"/>
              </a:lnSpc>
              <a:buNone/>
              <a:defRPr sz="3000">
                <a:solidFill>
                  <a:schemeClr val="bg2"/>
                </a:solidFill>
                <a:latin typeface="+mj-lt"/>
              </a:defRPr>
            </a:lvl3pPr>
            <a:lvl4pPr marL="1028700" indent="0">
              <a:lnSpc>
                <a:spcPct val="100000"/>
              </a:lnSpc>
              <a:buNone/>
              <a:defRPr sz="3000">
                <a:solidFill>
                  <a:schemeClr val="bg2"/>
                </a:solidFill>
                <a:latin typeface="+mj-lt"/>
              </a:defRPr>
            </a:lvl4pPr>
            <a:lvl5pPr marL="1371600" indent="0">
              <a:lnSpc>
                <a:spcPct val="100000"/>
              </a:lnSpc>
              <a:buNone/>
              <a:defRPr sz="3000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900000" y="4320000"/>
            <a:ext cx="5040000" cy="5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1pPr>
            <a:lvl2pPr marL="342900" indent="0">
              <a:lnSpc>
                <a:spcPct val="100000"/>
              </a:lnSpc>
              <a:buNone/>
              <a:defRPr sz="3000">
                <a:solidFill>
                  <a:schemeClr val="bg2"/>
                </a:solidFill>
                <a:latin typeface="+mj-lt"/>
              </a:defRPr>
            </a:lvl2pPr>
            <a:lvl3pPr marL="685800" indent="0">
              <a:lnSpc>
                <a:spcPct val="100000"/>
              </a:lnSpc>
              <a:buNone/>
              <a:defRPr sz="3000">
                <a:solidFill>
                  <a:schemeClr val="bg2"/>
                </a:solidFill>
                <a:latin typeface="+mj-lt"/>
              </a:defRPr>
            </a:lvl3pPr>
            <a:lvl4pPr marL="1028700" indent="0">
              <a:lnSpc>
                <a:spcPct val="100000"/>
              </a:lnSpc>
              <a:buNone/>
              <a:defRPr sz="3000">
                <a:solidFill>
                  <a:schemeClr val="bg2"/>
                </a:solidFill>
                <a:latin typeface="+mj-lt"/>
              </a:defRPr>
            </a:lvl4pPr>
            <a:lvl5pPr marL="1371600" indent="0">
              <a:lnSpc>
                <a:spcPct val="100000"/>
              </a:lnSpc>
              <a:buNone/>
              <a:defRPr sz="3000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0" y="5760006"/>
            <a:ext cx="1260000" cy="41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8505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1613"/>
            <a:ext cx="5081026" cy="45963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1" y="1980000"/>
            <a:ext cx="1008000" cy="637758"/>
          </a:xfrm>
          <a:prstGeom prst="rect">
            <a:avLst/>
          </a:prstGeom>
        </p:spPr>
      </p:pic>
      <p:sp>
        <p:nvSpPr>
          <p:cNvPr id="10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5220000" y="900000"/>
            <a:ext cx="3420000" cy="50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720000" y="3059999"/>
            <a:ext cx="3060000" cy="270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0"/>
          </p:nvPr>
        </p:nvSpPr>
        <p:spPr>
          <a:xfrm>
            <a:off x="719999" y="252000"/>
            <a:ext cx="8424000" cy="432000"/>
          </a:xfrm>
          <a:prstGeom prst="rect">
            <a:avLst/>
          </a:prstGeom>
          <a:solidFill>
            <a:schemeClr val="bg2"/>
          </a:solidFill>
        </p:spPr>
        <p:txBody>
          <a:bodyPr lIns="72000" tIns="36000" rIns="360000" bIns="36000"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342900" indent="0">
              <a:buNone/>
              <a:defRPr sz="2000">
                <a:latin typeface="+mj-lt"/>
              </a:defRPr>
            </a:lvl2pPr>
            <a:lvl3pPr marL="685800" indent="0">
              <a:buNone/>
              <a:defRPr sz="2000">
                <a:latin typeface="+mj-lt"/>
              </a:defRPr>
            </a:lvl3pPr>
            <a:lvl4pPr marL="1028700" indent="0">
              <a:buNone/>
              <a:defRPr sz="2000">
                <a:latin typeface="+mj-lt"/>
              </a:defRPr>
            </a:lvl4pPr>
            <a:lvl5pPr marL="1371600" indent="0">
              <a:buNone/>
              <a:defRPr sz="20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6300000"/>
            <a:ext cx="360000" cy="360000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720000" y="6395368"/>
            <a:ext cx="4680000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just"/>
            <a:r>
              <a:rPr lang="en-GB" sz="1100" dirty="0">
                <a:solidFill>
                  <a:schemeClr val="bg2"/>
                </a:solidFill>
                <a:latin typeface="Krub SemiBold" panose="00000700000000000000" pitchFamily="2" charset="-34"/>
                <a:cs typeface="Krub SemiBold" panose="00000700000000000000" pitchFamily="2" charset="-34"/>
              </a:rPr>
              <a:t>Improving life through water  |  </a:t>
            </a:r>
            <a:r>
              <a:rPr lang="en-GB" sz="1100" dirty="0" err="1">
                <a:solidFill>
                  <a:schemeClr val="bg2"/>
                </a:solidFill>
                <a:latin typeface="Krub SemiBold" panose="00000700000000000000" pitchFamily="2" charset="-34"/>
                <a:cs typeface="Krub SemiBold" panose="00000700000000000000" pitchFamily="2" charset="-34"/>
              </a:rPr>
              <a:t>Gwella</a:t>
            </a:r>
            <a:r>
              <a:rPr lang="en-GB" sz="1100" dirty="0">
                <a:solidFill>
                  <a:schemeClr val="bg2"/>
                </a:solidFill>
                <a:latin typeface="Krub SemiBold" panose="00000700000000000000" pitchFamily="2" charset="-34"/>
                <a:cs typeface="Krub SemiBold" panose="00000700000000000000" pitchFamily="2" charset="-34"/>
              </a:rPr>
              <a:t> </a:t>
            </a:r>
            <a:r>
              <a:rPr lang="en-GB" sz="1100" dirty="0" err="1">
                <a:solidFill>
                  <a:schemeClr val="bg2"/>
                </a:solidFill>
                <a:latin typeface="Krub SemiBold" panose="00000700000000000000" pitchFamily="2" charset="-34"/>
                <a:cs typeface="Krub SemiBold" panose="00000700000000000000" pitchFamily="2" charset="-34"/>
              </a:rPr>
              <a:t>bywyd</a:t>
            </a:r>
            <a:r>
              <a:rPr lang="en-GB" sz="1100" dirty="0">
                <a:solidFill>
                  <a:schemeClr val="bg2"/>
                </a:solidFill>
                <a:latin typeface="Krub SemiBold" panose="00000700000000000000" pitchFamily="2" charset="-34"/>
                <a:cs typeface="Krub SemiBold" panose="00000700000000000000" pitchFamily="2" charset="-34"/>
              </a:rPr>
              <a:t> </a:t>
            </a:r>
            <a:r>
              <a:rPr lang="en-GB" sz="1100" dirty="0" err="1">
                <a:solidFill>
                  <a:schemeClr val="bg2"/>
                </a:solidFill>
                <a:latin typeface="Krub SemiBold" panose="00000700000000000000" pitchFamily="2" charset="-34"/>
                <a:cs typeface="Krub SemiBold" panose="00000700000000000000" pitchFamily="2" charset="-34"/>
              </a:rPr>
              <a:t>drwy</a:t>
            </a:r>
            <a:r>
              <a:rPr lang="en-GB" sz="1100" dirty="0">
                <a:solidFill>
                  <a:schemeClr val="bg2"/>
                </a:solidFill>
                <a:latin typeface="Krub SemiBold" panose="00000700000000000000" pitchFamily="2" charset="-34"/>
                <a:cs typeface="Krub SemiBold" panose="00000700000000000000" pitchFamily="2" charset="-34"/>
              </a:rPr>
              <a:t> </a:t>
            </a:r>
            <a:r>
              <a:rPr lang="en-GB" sz="1100" dirty="0" err="1">
                <a:solidFill>
                  <a:schemeClr val="bg2"/>
                </a:solidFill>
                <a:latin typeface="Krub SemiBold" panose="00000700000000000000" pitchFamily="2" charset="-34"/>
                <a:cs typeface="Krub SemiBold" panose="00000700000000000000" pitchFamily="2" charset="-34"/>
              </a:rPr>
              <a:t>ddŵr</a:t>
            </a:r>
            <a:r>
              <a:rPr lang="en-GB" sz="1100" dirty="0">
                <a:solidFill>
                  <a:schemeClr val="bg2"/>
                </a:solidFill>
                <a:latin typeface="Krub SemiBold" panose="00000700000000000000" pitchFamily="2" charset="-34"/>
                <a:cs typeface="Krub SemiBold" panose="00000700000000000000" pitchFamily="2" charset="-34"/>
              </a:rPr>
              <a:t>  |  </a:t>
            </a:r>
            <a:fld id="{931ABD2F-98A8-4510-BAD8-FE54A5F94C43}" type="slidenum">
              <a:rPr lang="en-GB" sz="1100" smtClean="0">
                <a:solidFill>
                  <a:schemeClr val="bg2"/>
                </a:solidFill>
                <a:latin typeface="Krub SemiBold" panose="00000700000000000000" pitchFamily="2" charset="-34"/>
                <a:cs typeface="Krub SemiBold" panose="00000700000000000000" pitchFamily="2" charset="-34"/>
              </a:rPr>
              <a:pPr/>
              <a:t>‹#›</a:t>
            </a:fld>
            <a:endParaRPr lang="en-GB" sz="1100" dirty="0">
              <a:solidFill>
                <a:schemeClr val="bg2"/>
              </a:solidFill>
              <a:latin typeface="Krub SemiBold" panose="00000700000000000000" pitchFamily="2" charset="-34"/>
              <a:cs typeface="Krub SemiBold" panose="000007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2909960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1613"/>
            <a:ext cx="5077978" cy="4596393"/>
          </a:xfrm>
          <a:prstGeom prst="rect">
            <a:avLst/>
          </a:prstGeom>
        </p:spPr>
      </p:pic>
      <p:sp>
        <p:nvSpPr>
          <p:cNvPr id="6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720000" y="3059999"/>
            <a:ext cx="3060000" cy="270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1" y="1980000"/>
            <a:ext cx="1008000" cy="6377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6300000"/>
            <a:ext cx="360000" cy="360000"/>
          </a:xfrm>
          <a:prstGeom prst="rect">
            <a:avLst/>
          </a:prstGeom>
        </p:spPr>
      </p:pic>
      <p:sp>
        <p:nvSpPr>
          <p:cNvPr id="11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5220000" y="900000"/>
            <a:ext cx="3420000" cy="50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0"/>
          </p:nvPr>
        </p:nvSpPr>
        <p:spPr>
          <a:xfrm>
            <a:off x="719999" y="252000"/>
            <a:ext cx="8424000" cy="432000"/>
          </a:xfrm>
          <a:prstGeom prst="rect">
            <a:avLst/>
          </a:prstGeom>
          <a:solidFill>
            <a:schemeClr val="bg2"/>
          </a:solidFill>
        </p:spPr>
        <p:txBody>
          <a:bodyPr lIns="72000" tIns="36000" rIns="360000" bIns="36000"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342900" indent="0">
              <a:buNone/>
              <a:defRPr sz="2000">
                <a:latin typeface="+mj-lt"/>
              </a:defRPr>
            </a:lvl2pPr>
            <a:lvl3pPr marL="685800" indent="0">
              <a:buNone/>
              <a:defRPr sz="2000">
                <a:latin typeface="+mj-lt"/>
              </a:defRPr>
            </a:lvl3pPr>
            <a:lvl4pPr marL="1028700" indent="0">
              <a:buNone/>
              <a:defRPr sz="2000">
                <a:latin typeface="+mj-lt"/>
              </a:defRPr>
            </a:lvl4pPr>
            <a:lvl5pPr marL="1371600" indent="0">
              <a:buNone/>
              <a:defRPr sz="20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720000" y="6395368"/>
            <a:ext cx="4680000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just"/>
            <a:r>
              <a:rPr lang="en-GB" sz="1100" dirty="0">
                <a:solidFill>
                  <a:schemeClr val="tx1"/>
                </a:solidFill>
                <a:latin typeface="Krub SemiBold" panose="00000700000000000000" pitchFamily="2" charset="-34"/>
                <a:cs typeface="Krub SemiBold" panose="00000700000000000000" pitchFamily="2" charset="-34"/>
              </a:rPr>
              <a:t>Improving life through water  |  </a:t>
            </a:r>
            <a:r>
              <a:rPr lang="en-GB" sz="1100" dirty="0" err="1">
                <a:solidFill>
                  <a:schemeClr val="tx1"/>
                </a:solidFill>
                <a:latin typeface="Krub SemiBold" panose="00000700000000000000" pitchFamily="2" charset="-34"/>
                <a:cs typeface="Krub SemiBold" panose="00000700000000000000" pitchFamily="2" charset="-34"/>
              </a:rPr>
              <a:t>Gwella</a:t>
            </a:r>
            <a:r>
              <a:rPr lang="en-GB" sz="1100" dirty="0">
                <a:solidFill>
                  <a:schemeClr val="tx1"/>
                </a:solidFill>
                <a:latin typeface="Krub SemiBold" panose="00000700000000000000" pitchFamily="2" charset="-34"/>
                <a:cs typeface="Krub SemiBold" panose="00000700000000000000" pitchFamily="2" charset="-34"/>
              </a:rPr>
              <a:t> </a:t>
            </a:r>
            <a:r>
              <a:rPr lang="en-GB" sz="1100" dirty="0" err="1">
                <a:solidFill>
                  <a:schemeClr val="tx1"/>
                </a:solidFill>
                <a:latin typeface="Krub SemiBold" panose="00000700000000000000" pitchFamily="2" charset="-34"/>
                <a:cs typeface="Krub SemiBold" panose="00000700000000000000" pitchFamily="2" charset="-34"/>
              </a:rPr>
              <a:t>bywyd</a:t>
            </a:r>
            <a:r>
              <a:rPr lang="en-GB" sz="1100" dirty="0">
                <a:solidFill>
                  <a:schemeClr val="tx1"/>
                </a:solidFill>
                <a:latin typeface="Krub SemiBold" panose="00000700000000000000" pitchFamily="2" charset="-34"/>
                <a:cs typeface="Krub SemiBold" panose="00000700000000000000" pitchFamily="2" charset="-34"/>
              </a:rPr>
              <a:t> </a:t>
            </a:r>
            <a:r>
              <a:rPr lang="en-GB" sz="1100" dirty="0" err="1">
                <a:solidFill>
                  <a:schemeClr val="tx1"/>
                </a:solidFill>
                <a:latin typeface="Krub SemiBold" panose="00000700000000000000" pitchFamily="2" charset="-34"/>
                <a:cs typeface="Krub SemiBold" panose="00000700000000000000" pitchFamily="2" charset="-34"/>
              </a:rPr>
              <a:t>drwy</a:t>
            </a:r>
            <a:r>
              <a:rPr lang="en-GB" sz="1100" dirty="0">
                <a:solidFill>
                  <a:schemeClr val="tx1"/>
                </a:solidFill>
                <a:latin typeface="Krub SemiBold" panose="00000700000000000000" pitchFamily="2" charset="-34"/>
                <a:cs typeface="Krub SemiBold" panose="00000700000000000000" pitchFamily="2" charset="-34"/>
              </a:rPr>
              <a:t> </a:t>
            </a:r>
            <a:r>
              <a:rPr lang="en-GB" sz="1100" dirty="0" err="1">
                <a:solidFill>
                  <a:schemeClr val="tx1"/>
                </a:solidFill>
                <a:latin typeface="Krub SemiBold" panose="00000700000000000000" pitchFamily="2" charset="-34"/>
                <a:cs typeface="Krub SemiBold" panose="00000700000000000000" pitchFamily="2" charset="-34"/>
              </a:rPr>
              <a:t>ddŵr</a:t>
            </a:r>
            <a:r>
              <a:rPr lang="en-GB" sz="1100" dirty="0">
                <a:solidFill>
                  <a:schemeClr val="tx1"/>
                </a:solidFill>
                <a:latin typeface="Krub SemiBold" panose="00000700000000000000" pitchFamily="2" charset="-34"/>
                <a:cs typeface="Krub SemiBold" panose="00000700000000000000" pitchFamily="2" charset="-34"/>
              </a:rPr>
              <a:t>  |  </a:t>
            </a:r>
            <a:fld id="{931ABD2F-98A8-4510-BAD8-FE54A5F94C43}" type="slidenum">
              <a:rPr lang="en-GB" sz="1100" smtClean="0">
                <a:solidFill>
                  <a:schemeClr val="tx1"/>
                </a:solidFill>
                <a:latin typeface="Krub SemiBold" panose="00000700000000000000" pitchFamily="2" charset="-34"/>
                <a:cs typeface="Krub SemiBold" panose="00000700000000000000" pitchFamily="2" charset="-34"/>
              </a:rPr>
              <a:pPr/>
              <a:t>‹#›</a:t>
            </a:fld>
            <a:endParaRPr lang="en-GB" sz="1100" dirty="0">
              <a:solidFill>
                <a:schemeClr val="tx1"/>
              </a:solidFill>
              <a:latin typeface="Krub SemiBold" panose="00000700000000000000" pitchFamily="2" charset="-34"/>
              <a:cs typeface="Krub SemiBold" panose="000007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450554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kshop 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0" y="900000"/>
            <a:ext cx="5760000" cy="52500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1152000"/>
            <a:ext cx="1440000" cy="28115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" y="1440006"/>
            <a:ext cx="2880000" cy="2627921"/>
          </a:xfrm>
          <a:prstGeom prst="rect">
            <a:avLst/>
          </a:prstGeom>
        </p:spPr>
      </p:pic>
      <p:sp>
        <p:nvSpPr>
          <p:cNvPr id="10" name="Text Placeholder 15"/>
          <p:cNvSpPr>
            <a:spLocks noGrp="1"/>
          </p:cNvSpPr>
          <p:nvPr>
            <p:ph type="body" sz="quarter" idx="10"/>
          </p:nvPr>
        </p:nvSpPr>
        <p:spPr>
          <a:xfrm>
            <a:off x="719999" y="252000"/>
            <a:ext cx="8424000" cy="432000"/>
          </a:xfrm>
          <a:prstGeom prst="rect">
            <a:avLst/>
          </a:prstGeom>
          <a:solidFill>
            <a:schemeClr val="bg2"/>
          </a:solidFill>
        </p:spPr>
        <p:txBody>
          <a:bodyPr lIns="72000" tIns="36000" rIns="360000" bIns="36000"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342900" indent="0">
              <a:buNone/>
              <a:defRPr sz="2000">
                <a:latin typeface="+mj-lt"/>
              </a:defRPr>
            </a:lvl2pPr>
            <a:lvl3pPr marL="685800" indent="0">
              <a:buNone/>
              <a:defRPr sz="2000">
                <a:latin typeface="+mj-lt"/>
              </a:defRPr>
            </a:lvl3pPr>
            <a:lvl4pPr marL="1028700" indent="0">
              <a:buNone/>
              <a:defRPr sz="2000">
                <a:latin typeface="+mj-lt"/>
              </a:defRPr>
            </a:lvl4pPr>
            <a:lvl5pPr marL="1371600" indent="0">
              <a:buNone/>
              <a:defRPr sz="20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1440000" y="2304000"/>
            <a:ext cx="2232000" cy="1188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140000" y="1872000"/>
            <a:ext cx="3024000" cy="342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6300000"/>
            <a:ext cx="360000" cy="360000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720000" y="6395368"/>
            <a:ext cx="4680000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just"/>
            <a:r>
              <a:rPr lang="en-GB" sz="1100" dirty="0">
                <a:solidFill>
                  <a:schemeClr val="bg2"/>
                </a:solidFill>
                <a:latin typeface="Krub SemiBold" panose="00000700000000000000" pitchFamily="2" charset="-34"/>
                <a:cs typeface="Krub SemiBold" panose="00000700000000000000" pitchFamily="2" charset="-34"/>
              </a:rPr>
              <a:t>Improving life through water  |  </a:t>
            </a:r>
            <a:r>
              <a:rPr lang="en-GB" sz="1100" dirty="0" err="1">
                <a:solidFill>
                  <a:schemeClr val="bg2"/>
                </a:solidFill>
                <a:latin typeface="Krub SemiBold" panose="00000700000000000000" pitchFamily="2" charset="-34"/>
                <a:cs typeface="Krub SemiBold" panose="00000700000000000000" pitchFamily="2" charset="-34"/>
              </a:rPr>
              <a:t>Gwella</a:t>
            </a:r>
            <a:r>
              <a:rPr lang="en-GB" sz="1100" dirty="0">
                <a:solidFill>
                  <a:schemeClr val="bg2"/>
                </a:solidFill>
                <a:latin typeface="Krub SemiBold" panose="00000700000000000000" pitchFamily="2" charset="-34"/>
                <a:cs typeface="Krub SemiBold" panose="00000700000000000000" pitchFamily="2" charset="-34"/>
              </a:rPr>
              <a:t> </a:t>
            </a:r>
            <a:r>
              <a:rPr lang="en-GB" sz="1100" dirty="0" err="1">
                <a:solidFill>
                  <a:schemeClr val="bg2"/>
                </a:solidFill>
                <a:latin typeface="Krub SemiBold" panose="00000700000000000000" pitchFamily="2" charset="-34"/>
                <a:cs typeface="Krub SemiBold" panose="00000700000000000000" pitchFamily="2" charset="-34"/>
              </a:rPr>
              <a:t>bywyd</a:t>
            </a:r>
            <a:r>
              <a:rPr lang="en-GB" sz="1100" dirty="0">
                <a:solidFill>
                  <a:schemeClr val="bg2"/>
                </a:solidFill>
                <a:latin typeface="Krub SemiBold" panose="00000700000000000000" pitchFamily="2" charset="-34"/>
                <a:cs typeface="Krub SemiBold" panose="00000700000000000000" pitchFamily="2" charset="-34"/>
              </a:rPr>
              <a:t> </a:t>
            </a:r>
            <a:r>
              <a:rPr lang="en-GB" sz="1100" dirty="0" err="1">
                <a:solidFill>
                  <a:schemeClr val="bg2"/>
                </a:solidFill>
                <a:latin typeface="Krub SemiBold" panose="00000700000000000000" pitchFamily="2" charset="-34"/>
                <a:cs typeface="Krub SemiBold" panose="00000700000000000000" pitchFamily="2" charset="-34"/>
              </a:rPr>
              <a:t>drwy</a:t>
            </a:r>
            <a:r>
              <a:rPr lang="en-GB" sz="1100" dirty="0">
                <a:solidFill>
                  <a:schemeClr val="bg2"/>
                </a:solidFill>
                <a:latin typeface="Krub SemiBold" panose="00000700000000000000" pitchFamily="2" charset="-34"/>
                <a:cs typeface="Krub SemiBold" panose="00000700000000000000" pitchFamily="2" charset="-34"/>
              </a:rPr>
              <a:t> </a:t>
            </a:r>
            <a:r>
              <a:rPr lang="en-GB" sz="1100" dirty="0" err="1">
                <a:solidFill>
                  <a:schemeClr val="bg2"/>
                </a:solidFill>
                <a:latin typeface="Krub SemiBold" panose="00000700000000000000" pitchFamily="2" charset="-34"/>
                <a:cs typeface="Krub SemiBold" panose="00000700000000000000" pitchFamily="2" charset="-34"/>
              </a:rPr>
              <a:t>ddŵr</a:t>
            </a:r>
            <a:r>
              <a:rPr lang="en-GB" sz="1100" dirty="0">
                <a:solidFill>
                  <a:schemeClr val="bg2"/>
                </a:solidFill>
                <a:latin typeface="Krub SemiBold" panose="00000700000000000000" pitchFamily="2" charset="-34"/>
                <a:cs typeface="Krub SemiBold" panose="00000700000000000000" pitchFamily="2" charset="-34"/>
              </a:rPr>
              <a:t>  |  </a:t>
            </a:r>
            <a:fld id="{931ABD2F-98A8-4510-BAD8-FE54A5F94C43}" type="slidenum">
              <a:rPr lang="en-GB" sz="1100" smtClean="0">
                <a:solidFill>
                  <a:schemeClr val="bg2"/>
                </a:solidFill>
                <a:latin typeface="Krub SemiBold" panose="00000700000000000000" pitchFamily="2" charset="-34"/>
                <a:cs typeface="Krub SemiBold" panose="00000700000000000000" pitchFamily="2" charset="-34"/>
              </a:rPr>
              <a:pPr/>
              <a:t>‹#›</a:t>
            </a:fld>
            <a:endParaRPr lang="en-GB" sz="1100" dirty="0">
              <a:solidFill>
                <a:schemeClr val="bg2"/>
              </a:solidFill>
              <a:latin typeface="Krub SemiBold" panose="00000700000000000000" pitchFamily="2" charset="-34"/>
              <a:cs typeface="Krub SemiBold" panose="000007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097249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xt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630" y="1983095"/>
            <a:ext cx="3177466" cy="28738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89" y="1980000"/>
            <a:ext cx="2123713" cy="288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980006"/>
            <a:ext cx="2122440" cy="2879999"/>
          </a:xfrm>
          <a:prstGeom prst="rect">
            <a:avLst/>
          </a:prstGeom>
        </p:spPr>
      </p:pic>
      <p:sp>
        <p:nvSpPr>
          <p:cNvPr id="8" name="Text Placeholder 15"/>
          <p:cNvSpPr>
            <a:spLocks noGrp="1"/>
          </p:cNvSpPr>
          <p:nvPr>
            <p:ph type="body" sz="quarter" idx="10"/>
          </p:nvPr>
        </p:nvSpPr>
        <p:spPr>
          <a:xfrm>
            <a:off x="719999" y="252000"/>
            <a:ext cx="8424000" cy="432000"/>
          </a:xfrm>
          <a:prstGeom prst="rect">
            <a:avLst/>
          </a:prstGeom>
          <a:solidFill>
            <a:schemeClr val="bg2"/>
          </a:solidFill>
        </p:spPr>
        <p:txBody>
          <a:bodyPr lIns="72000" tIns="36000" rIns="360000" bIns="36000"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342900" indent="0">
              <a:buNone/>
              <a:defRPr sz="2000">
                <a:latin typeface="+mj-lt"/>
              </a:defRPr>
            </a:lvl2pPr>
            <a:lvl3pPr marL="685800" indent="0">
              <a:buNone/>
              <a:defRPr sz="2000">
                <a:latin typeface="+mj-lt"/>
              </a:defRPr>
            </a:lvl3pPr>
            <a:lvl4pPr marL="1028700" indent="0">
              <a:buNone/>
              <a:defRPr sz="2000">
                <a:latin typeface="+mj-lt"/>
              </a:defRPr>
            </a:lvl4pPr>
            <a:lvl5pPr marL="1371600" indent="0">
              <a:buNone/>
              <a:defRPr sz="20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2"/>
          </p:nvPr>
        </p:nvSpPr>
        <p:spPr>
          <a:xfrm>
            <a:off x="719998" y="900000"/>
            <a:ext cx="7920000" cy="50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3429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2pPr>
            <a:lvl3pPr marL="685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3pPr>
            <a:lvl4pPr marL="10287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4pPr>
            <a:lvl5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6300000"/>
            <a:ext cx="360000" cy="3600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20000" y="6395368"/>
            <a:ext cx="4680000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just"/>
            <a:r>
              <a:rPr lang="en-GB" sz="1100" dirty="0">
                <a:solidFill>
                  <a:schemeClr val="bg2"/>
                </a:solidFill>
                <a:latin typeface="Krub SemiBold" panose="00000700000000000000" pitchFamily="2" charset="-34"/>
                <a:cs typeface="Krub SemiBold" panose="00000700000000000000" pitchFamily="2" charset="-34"/>
              </a:rPr>
              <a:t>Improving life through water  |  </a:t>
            </a:r>
            <a:r>
              <a:rPr lang="en-GB" sz="1100" dirty="0" err="1">
                <a:solidFill>
                  <a:schemeClr val="bg2"/>
                </a:solidFill>
                <a:latin typeface="Krub SemiBold" panose="00000700000000000000" pitchFamily="2" charset="-34"/>
                <a:cs typeface="Krub SemiBold" panose="00000700000000000000" pitchFamily="2" charset="-34"/>
              </a:rPr>
              <a:t>Gwella</a:t>
            </a:r>
            <a:r>
              <a:rPr lang="en-GB" sz="1100" dirty="0">
                <a:solidFill>
                  <a:schemeClr val="bg2"/>
                </a:solidFill>
                <a:latin typeface="Krub SemiBold" panose="00000700000000000000" pitchFamily="2" charset="-34"/>
                <a:cs typeface="Krub SemiBold" panose="00000700000000000000" pitchFamily="2" charset="-34"/>
              </a:rPr>
              <a:t> </a:t>
            </a:r>
            <a:r>
              <a:rPr lang="en-GB" sz="1100" dirty="0" err="1">
                <a:solidFill>
                  <a:schemeClr val="bg2"/>
                </a:solidFill>
                <a:latin typeface="Krub SemiBold" panose="00000700000000000000" pitchFamily="2" charset="-34"/>
                <a:cs typeface="Krub SemiBold" panose="00000700000000000000" pitchFamily="2" charset="-34"/>
              </a:rPr>
              <a:t>bywyd</a:t>
            </a:r>
            <a:r>
              <a:rPr lang="en-GB" sz="1100" dirty="0">
                <a:solidFill>
                  <a:schemeClr val="bg2"/>
                </a:solidFill>
                <a:latin typeface="Krub SemiBold" panose="00000700000000000000" pitchFamily="2" charset="-34"/>
                <a:cs typeface="Krub SemiBold" panose="00000700000000000000" pitchFamily="2" charset="-34"/>
              </a:rPr>
              <a:t> </a:t>
            </a:r>
            <a:r>
              <a:rPr lang="en-GB" sz="1100" dirty="0" err="1">
                <a:solidFill>
                  <a:schemeClr val="bg2"/>
                </a:solidFill>
                <a:latin typeface="Krub SemiBold" panose="00000700000000000000" pitchFamily="2" charset="-34"/>
                <a:cs typeface="Krub SemiBold" panose="00000700000000000000" pitchFamily="2" charset="-34"/>
              </a:rPr>
              <a:t>drwy</a:t>
            </a:r>
            <a:r>
              <a:rPr lang="en-GB" sz="1100" dirty="0">
                <a:solidFill>
                  <a:schemeClr val="bg2"/>
                </a:solidFill>
                <a:latin typeface="Krub SemiBold" panose="00000700000000000000" pitchFamily="2" charset="-34"/>
                <a:cs typeface="Krub SemiBold" panose="00000700000000000000" pitchFamily="2" charset="-34"/>
              </a:rPr>
              <a:t> </a:t>
            </a:r>
            <a:r>
              <a:rPr lang="en-GB" sz="1100" dirty="0" err="1">
                <a:solidFill>
                  <a:schemeClr val="bg2"/>
                </a:solidFill>
                <a:latin typeface="Krub SemiBold" panose="00000700000000000000" pitchFamily="2" charset="-34"/>
                <a:cs typeface="Krub SemiBold" panose="00000700000000000000" pitchFamily="2" charset="-34"/>
              </a:rPr>
              <a:t>ddŵr</a:t>
            </a:r>
            <a:r>
              <a:rPr lang="en-GB" sz="1100" dirty="0">
                <a:solidFill>
                  <a:schemeClr val="bg2"/>
                </a:solidFill>
                <a:latin typeface="Krub SemiBold" panose="00000700000000000000" pitchFamily="2" charset="-34"/>
                <a:cs typeface="Krub SemiBold" panose="00000700000000000000" pitchFamily="2" charset="-34"/>
              </a:rPr>
              <a:t>  |  </a:t>
            </a:r>
            <a:fld id="{931ABD2F-98A8-4510-BAD8-FE54A5F94C43}" type="slidenum">
              <a:rPr lang="en-GB" sz="1100" smtClean="0">
                <a:solidFill>
                  <a:schemeClr val="bg2"/>
                </a:solidFill>
                <a:latin typeface="Krub SemiBold" panose="00000700000000000000" pitchFamily="2" charset="-34"/>
                <a:cs typeface="Krub SemiBold" panose="00000700000000000000" pitchFamily="2" charset="-34"/>
              </a:rPr>
              <a:pPr/>
              <a:t>‹#›</a:t>
            </a:fld>
            <a:endParaRPr lang="en-GB" sz="1100" dirty="0">
              <a:solidFill>
                <a:schemeClr val="bg2"/>
              </a:solidFill>
              <a:latin typeface="Krub SemiBold" panose="00000700000000000000" pitchFamily="2" charset="-34"/>
              <a:cs typeface="Krub SemiBold" panose="000007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737930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530"/>
            <a:ext cx="7740000" cy="5252470"/>
          </a:xfrm>
          <a:prstGeom prst="rect">
            <a:avLst/>
          </a:prstGeom>
        </p:spPr>
      </p:pic>
      <p:grpSp>
        <p:nvGrpSpPr>
          <p:cNvPr id="3" name="Group 2"/>
          <p:cNvGrpSpPr/>
          <p:nvPr userDrawn="1"/>
        </p:nvGrpSpPr>
        <p:grpSpPr>
          <a:xfrm>
            <a:off x="2160000" y="5832000"/>
            <a:ext cx="6480003" cy="432000"/>
            <a:chOff x="2160000" y="5832000"/>
            <a:chExt cx="6480003" cy="432000"/>
          </a:xfrm>
        </p:grpSpPr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9856" y="5832000"/>
              <a:ext cx="430185" cy="4320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9892" y="5832908"/>
              <a:ext cx="430185" cy="430185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9928" y="5832908"/>
              <a:ext cx="430185" cy="430185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0000" y="5832908"/>
              <a:ext cx="430185" cy="430185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9964" y="5832908"/>
              <a:ext cx="430185" cy="430185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9818" y="5832908"/>
              <a:ext cx="430185" cy="430185"/>
            </a:xfrm>
            <a:prstGeom prst="rect">
              <a:avLst/>
            </a:prstGeom>
          </p:spPr>
        </p:pic>
      </p:grpSp>
      <p:sp>
        <p:nvSpPr>
          <p:cNvPr id="17" name="Text Placeholder 5"/>
          <p:cNvSpPr>
            <a:spLocks noGrp="1"/>
          </p:cNvSpPr>
          <p:nvPr userDrawn="1">
            <p:ph type="body" sz="quarter" idx="10"/>
          </p:nvPr>
        </p:nvSpPr>
        <p:spPr>
          <a:xfrm>
            <a:off x="719999" y="252000"/>
            <a:ext cx="8424000" cy="432000"/>
          </a:xfrm>
          <a:prstGeom prst="rect">
            <a:avLst/>
          </a:prstGeom>
          <a:solidFill>
            <a:schemeClr val="bg2"/>
          </a:solidFill>
        </p:spPr>
        <p:txBody>
          <a:bodyPr lIns="72000" tIns="36000" rIns="360000" bIns="36000"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1152000"/>
            <a:ext cx="1440000" cy="281157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20000" y="2520000"/>
            <a:ext cx="4860000" cy="14033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342900" indent="0">
              <a:buNone/>
              <a:defRPr sz="1600">
                <a:solidFill>
                  <a:schemeClr val="bg1"/>
                </a:solidFill>
              </a:defRPr>
            </a:lvl2pPr>
            <a:lvl3pPr marL="685800" indent="0">
              <a:buNone/>
              <a:defRPr sz="1600">
                <a:solidFill>
                  <a:schemeClr val="bg1"/>
                </a:solidFill>
              </a:defRPr>
            </a:lvl3pPr>
            <a:lvl4pPr marL="1028700" indent="0">
              <a:buNone/>
              <a:defRPr sz="1600">
                <a:solidFill>
                  <a:schemeClr val="bg1"/>
                </a:solidFill>
              </a:defRPr>
            </a:lvl4pPr>
            <a:lvl5pPr marL="1371600" indent="0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0879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9140952" cy="6858000"/>
          </a:xfrm>
          <a:prstGeom prst="rect">
            <a:avLst/>
          </a:prstGeom>
        </p:spPr>
      </p:pic>
      <p:sp>
        <p:nvSpPr>
          <p:cNvPr id="4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00000" y="2880000"/>
            <a:ext cx="5400000" cy="1440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3200" dirty="0" smtClean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sz="3000">
                <a:latin typeface="+mj-lt"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1704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co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" y="0"/>
            <a:ext cx="9143238" cy="6858000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00000" y="2880000"/>
            <a:ext cx="5400000" cy="1440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3200" dirty="0" smtClean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sz="3000">
                <a:latin typeface="+mj-lt"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9172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2nd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" y="1143"/>
            <a:ext cx="9143238" cy="6855714"/>
          </a:xfrm>
          <a:prstGeom prst="rect">
            <a:avLst/>
          </a:prstGeom>
        </p:spPr>
      </p:pic>
      <p:sp>
        <p:nvSpPr>
          <p:cNvPr id="4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00000" y="2880000"/>
            <a:ext cx="5400000" cy="1440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3200" dirty="0" smtClean="0">
                <a:latin typeface="+mj-lt"/>
              </a:defRPr>
            </a:lvl1pPr>
          </a:lstStyle>
          <a:p>
            <a:pPr lvl="0"/>
            <a:r>
              <a:rPr lang="en-US" sz="3000">
                <a:latin typeface="+mj-lt"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5321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" y="0"/>
            <a:ext cx="9143238" cy="6858000"/>
          </a:xfrm>
          <a:prstGeom prst="rect">
            <a:avLst/>
          </a:prstGeom>
        </p:spPr>
      </p:pic>
      <p:sp>
        <p:nvSpPr>
          <p:cNvPr id="4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00000" y="2880000"/>
            <a:ext cx="5400000" cy="1440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3200" dirty="0" smtClean="0">
                <a:latin typeface="+mj-lt"/>
              </a:defRPr>
            </a:lvl1pPr>
          </a:lstStyle>
          <a:p>
            <a:pPr lvl="0"/>
            <a:r>
              <a:rPr lang="en-US" sz="3000">
                <a:latin typeface="+mj-lt"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2164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" y="1143"/>
            <a:ext cx="9143238" cy="6855714"/>
          </a:xfrm>
          <a:prstGeom prst="rect">
            <a:avLst/>
          </a:prstGeom>
        </p:spPr>
      </p:pic>
      <p:sp>
        <p:nvSpPr>
          <p:cNvPr id="4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00000" y="2880000"/>
            <a:ext cx="5400000" cy="1440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3200" dirty="0" smtClean="0">
                <a:latin typeface="+mj-lt"/>
              </a:defRPr>
            </a:lvl1pPr>
          </a:lstStyle>
          <a:p>
            <a:pPr lvl="0"/>
            <a:r>
              <a:rPr lang="en-US" sz="3000">
                <a:latin typeface="+mj-lt"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8798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or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498" y="4739905"/>
            <a:ext cx="3294505" cy="2118101"/>
          </a:xfrm>
          <a:prstGeom prst="rect">
            <a:avLst/>
          </a:prstGeom>
        </p:spPr>
      </p:pic>
      <p:sp>
        <p:nvSpPr>
          <p:cNvPr id="16" name="Text Placeholder 15"/>
          <p:cNvSpPr>
            <a:spLocks noGrp="1"/>
          </p:cNvSpPr>
          <p:nvPr>
            <p:ph type="body" sz="quarter" idx="10"/>
          </p:nvPr>
        </p:nvSpPr>
        <p:spPr>
          <a:xfrm>
            <a:off x="719999" y="252000"/>
            <a:ext cx="8424000" cy="432000"/>
          </a:xfrm>
          <a:prstGeom prst="rect">
            <a:avLst/>
          </a:prstGeom>
          <a:solidFill>
            <a:schemeClr val="bg2"/>
          </a:solidFill>
        </p:spPr>
        <p:txBody>
          <a:bodyPr lIns="72000" tIns="36000" rIns="360000" bIns="36000"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342900" indent="0">
              <a:buNone/>
              <a:defRPr sz="2000">
                <a:latin typeface="+mj-lt"/>
              </a:defRPr>
            </a:lvl2pPr>
            <a:lvl3pPr marL="685800" indent="0">
              <a:buNone/>
              <a:defRPr sz="2000">
                <a:latin typeface="+mj-lt"/>
              </a:defRPr>
            </a:lvl3pPr>
            <a:lvl4pPr marL="1028700" indent="0">
              <a:buNone/>
              <a:defRPr sz="2000">
                <a:latin typeface="+mj-lt"/>
              </a:defRPr>
            </a:lvl4pPr>
            <a:lvl5pPr marL="1371600" indent="0">
              <a:buNone/>
              <a:defRPr sz="20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719998" y="900000"/>
            <a:ext cx="7920000" cy="50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3429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2pPr>
            <a:lvl3pPr marL="685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3pPr>
            <a:lvl4pPr marL="10287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4pPr>
            <a:lvl5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6300000"/>
            <a:ext cx="360000" cy="36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720000" y="6395368"/>
            <a:ext cx="4680000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just"/>
            <a:r>
              <a:rPr lang="en-GB" sz="1100" dirty="0">
                <a:solidFill>
                  <a:schemeClr val="bg2"/>
                </a:solidFill>
                <a:latin typeface="Krub SemiBold" panose="00000700000000000000" pitchFamily="2" charset="-34"/>
                <a:cs typeface="Krub SemiBold" panose="00000700000000000000" pitchFamily="2" charset="-34"/>
              </a:rPr>
              <a:t>Improving life through water  |  </a:t>
            </a:r>
            <a:r>
              <a:rPr lang="en-GB" sz="1100" dirty="0" err="1">
                <a:solidFill>
                  <a:schemeClr val="bg2"/>
                </a:solidFill>
                <a:latin typeface="Krub SemiBold" panose="00000700000000000000" pitchFamily="2" charset="-34"/>
                <a:cs typeface="Krub SemiBold" panose="00000700000000000000" pitchFamily="2" charset="-34"/>
              </a:rPr>
              <a:t>Gwella</a:t>
            </a:r>
            <a:r>
              <a:rPr lang="en-GB" sz="1100" dirty="0">
                <a:solidFill>
                  <a:schemeClr val="bg2"/>
                </a:solidFill>
                <a:latin typeface="Krub SemiBold" panose="00000700000000000000" pitchFamily="2" charset="-34"/>
                <a:cs typeface="Krub SemiBold" panose="00000700000000000000" pitchFamily="2" charset="-34"/>
              </a:rPr>
              <a:t> </a:t>
            </a:r>
            <a:r>
              <a:rPr lang="en-GB" sz="1100" dirty="0" err="1">
                <a:solidFill>
                  <a:schemeClr val="bg2"/>
                </a:solidFill>
                <a:latin typeface="Krub SemiBold" panose="00000700000000000000" pitchFamily="2" charset="-34"/>
                <a:cs typeface="Krub SemiBold" panose="00000700000000000000" pitchFamily="2" charset="-34"/>
              </a:rPr>
              <a:t>bywyd</a:t>
            </a:r>
            <a:r>
              <a:rPr lang="en-GB" sz="1100" dirty="0">
                <a:solidFill>
                  <a:schemeClr val="bg2"/>
                </a:solidFill>
                <a:latin typeface="Krub SemiBold" panose="00000700000000000000" pitchFamily="2" charset="-34"/>
                <a:cs typeface="Krub SemiBold" panose="00000700000000000000" pitchFamily="2" charset="-34"/>
              </a:rPr>
              <a:t> </a:t>
            </a:r>
            <a:r>
              <a:rPr lang="en-GB" sz="1100" dirty="0" err="1">
                <a:solidFill>
                  <a:schemeClr val="bg2"/>
                </a:solidFill>
                <a:latin typeface="Krub SemiBold" panose="00000700000000000000" pitchFamily="2" charset="-34"/>
                <a:cs typeface="Krub SemiBold" panose="00000700000000000000" pitchFamily="2" charset="-34"/>
              </a:rPr>
              <a:t>drwy</a:t>
            </a:r>
            <a:r>
              <a:rPr lang="en-GB" sz="1100" dirty="0">
                <a:solidFill>
                  <a:schemeClr val="bg2"/>
                </a:solidFill>
                <a:latin typeface="Krub SemiBold" panose="00000700000000000000" pitchFamily="2" charset="-34"/>
                <a:cs typeface="Krub SemiBold" panose="00000700000000000000" pitchFamily="2" charset="-34"/>
              </a:rPr>
              <a:t> </a:t>
            </a:r>
            <a:r>
              <a:rPr lang="en-GB" sz="1100" dirty="0" err="1">
                <a:solidFill>
                  <a:schemeClr val="bg2"/>
                </a:solidFill>
                <a:latin typeface="Krub SemiBold" panose="00000700000000000000" pitchFamily="2" charset="-34"/>
                <a:cs typeface="Krub SemiBold" panose="00000700000000000000" pitchFamily="2" charset="-34"/>
              </a:rPr>
              <a:t>ddŵr</a:t>
            </a:r>
            <a:r>
              <a:rPr lang="en-GB" sz="1100" dirty="0">
                <a:solidFill>
                  <a:schemeClr val="bg2"/>
                </a:solidFill>
                <a:latin typeface="Krub SemiBold" panose="00000700000000000000" pitchFamily="2" charset="-34"/>
                <a:cs typeface="Krub SemiBold" panose="00000700000000000000" pitchFamily="2" charset="-34"/>
              </a:rPr>
              <a:t>  |  </a:t>
            </a:r>
            <a:fld id="{931ABD2F-98A8-4510-BAD8-FE54A5F94C43}" type="slidenum">
              <a:rPr lang="en-GB" sz="1100" smtClean="0">
                <a:solidFill>
                  <a:schemeClr val="bg2"/>
                </a:solidFill>
                <a:latin typeface="Krub SemiBold" panose="00000700000000000000" pitchFamily="2" charset="-34"/>
                <a:cs typeface="Krub SemiBold" panose="00000700000000000000" pitchFamily="2" charset="-34"/>
              </a:rPr>
              <a:pPr/>
              <a:t>‹#›</a:t>
            </a:fld>
            <a:endParaRPr lang="en-GB" sz="1100" dirty="0">
              <a:solidFill>
                <a:schemeClr val="bg2"/>
              </a:solidFill>
              <a:latin typeface="Krub SemiBold" panose="00000700000000000000" pitchFamily="2" charset="-34"/>
              <a:cs typeface="Krub SemiBold" panose="000007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63455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/>
          <p:cNvSpPr>
            <a:spLocks noGrp="1"/>
          </p:cNvSpPr>
          <p:nvPr>
            <p:ph type="body" sz="quarter" idx="10"/>
          </p:nvPr>
        </p:nvSpPr>
        <p:spPr>
          <a:xfrm>
            <a:off x="719999" y="252000"/>
            <a:ext cx="8424000" cy="432000"/>
          </a:xfrm>
          <a:prstGeom prst="rect">
            <a:avLst/>
          </a:prstGeom>
          <a:solidFill>
            <a:schemeClr val="bg2"/>
          </a:solidFill>
        </p:spPr>
        <p:txBody>
          <a:bodyPr lIns="72000" tIns="36000" rIns="360000" bIns="36000"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342900" indent="0">
              <a:buNone/>
              <a:defRPr sz="2000">
                <a:latin typeface="+mj-lt"/>
              </a:defRPr>
            </a:lvl2pPr>
            <a:lvl3pPr marL="685800" indent="0">
              <a:buNone/>
              <a:defRPr sz="2000">
                <a:latin typeface="+mj-lt"/>
              </a:defRPr>
            </a:lvl3pPr>
            <a:lvl4pPr marL="1028700" indent="0">
              <a:buNone/>
              <a:defRPr sz="2000">
                <a:latin typeface="+mj-lt"/>
              </a:defRPr>
            </a:lvl4pPr>
            <a:lvl5pPr marL="1371600" indent="0">
              <a:buNone/>
              <a:defRPr sz="20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720000" y="900000"/>
            <a:ext cx="7920000" cy="50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342900" indent="0">
              <a:buNone/>
              <a:defRPr sz="1600">
                <a:solidFill>
                  <a:schemeClr val="bg1"/>
                </a:solidFill>
              </a:defRPr>
            </a:lvl2pPr>
            <a:lvl3pPr marL="685800" indent="0">
              <a:buNone/>
              <a:defRPr sz="1600">
                <a:solidFill>
                  <a:schemeClr val="bg1"/>
                </a:solidFill>
              </a:defRPr>
            </a:lvl3pPr>
            <a:lvl4pPr marL="1028700" indent="0">
              <a:buNone/>
              <a:defRPr sz="1600">
                <a:solidFill>
                  <a:schemeClr val="bg1"/>
                </a:solidFill>
              </a:defRPr>
            </a:lvl4pPr>
            <a:lvl5pPr marL="1371600" indent="0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6300000"/>
            <a:ext cx="360000" cy="360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720000" y="6395368"/>
            <a:ext cx="4680000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just"/>
            <a:r>
              <a:rPr lang="en-GB" sz="1100" dirty="0">
                <a:solidFill>
                  <a:schemeClr val="bg2"/>
                </a:solidFill>
                <a:latin typeface="Krub SemiBold" panose="00000700000000000000" pitchFamily="2" charset="-34"/>
                <a:cs typeface="Krub SemiBold" panose="00000700000000000000" pitchFamily="2" charset="-34"/>
              </a:rPr>
              <a:t>Improving life through water  |  </a:t>
            </a:r>
            <a:r>
              <a:rPr lang="en-GB" sz="1100" dirty="0" err="1">
                <a:solidFill>
                  <a:schemeClr val="bg2"/>
                </a:solidFill>
                <a:latin typeface="Krub SemiBold" panose="00000700000000000000" pitchFamily="2" charset="-34"/>
                <a:cs typeface="Krub SemiBold" panose="00000700000000000000" pitchFamily="2" charset="-34"/>
              </a:rPr>
              <a:t>Gwella</a:t>
            </a:r>
            <a:r>
              <a:rPr lang="en-GB" sz="1100" dirty="0">
                <a:solidFill>
                  <a:schemeClr val="bg2"/>
                </a:solidFill>
                <a:latin typeface="Krub SemiBold" panose="00000700000000000000" pitchFamily="2" charset="-34"/>
                <a:cs typeface="Krub SemiBold" panose="00000700000000000000" pitchFamily="2" charset="-34"/>
              </a:rPr>
              <a:t> </a:t>
            </a:r>
            <a:r>
              <a:rPr lang="en-GB" sz="1100" dirty="0" err="1">
                <a:solidFill>
                  <a:schemeClr val="bg2"/>
                </a:solidFill>
                <a:latin typeface="Krub SemiBold" panose="00000700000000000000" pitchFamily="2" charset="-34"/>
                <a:cs typeface="Krub SemiBold" panose="00000700000000000000" pitchFamily="2" charset="-34"/>
              </a:rPr>
              <a:t>bywyd</a:t>
            </a:r>
            <a:r>
              <a:rPr lang="en-GB" sz="1100" dirty="0">
                <a:solidFill>
                  <a:schemeClr val="bg2"/>
                </a:solidFill>
                <a:latin typeface="Krub SemiBold" panose="00000700000000000000" pitchFamily="2" charset="-34"/>
                <a:cs typeface="Krub SemiBold" panose="00000700000000000000" pitchFamily="2" charset="-34"/>
              </a:rPr>
              <a:t> </a:t>
            </a:r>
            <a:r>
              <a:rPr lang="en-GB" sz="1100" dirty="0" err="1">
                <a:solidFill>
                  <a:schemeClr val="bg2"/>
                </a:solidFill>
                <a:latin typeface="Krub SemiBold" panose="00000700000000000000" pitchFamily="2" charset="-34"/>
                <a:cs typeface="Krub SemiBold" panose="00000700000000000000" pitchFamily="2" charset="-34"/>
              </a:rPr>
              <a:t>drwy</a:t>
            </a:r>
            <a:r>
              <a:rPr lang="en-GB" sz="1100" dirty="0">
                <a:solidFill>
                  <a:schemeClr val="bg2"/>
                </a:solidFill>
                <a:latin typeface="Krub SemiBold" panose="00000700000000000000" pitchFamily="2" charset="-34"/>
                <a:cs typeface="Krub SemiBold" panose="00000700000000000000" pitchFamily="2" charset="-34"/>
              </a:rPr>
              <a:t> </a:t>
            </a:r>
            <a:r>
              <a:rPr lang="en-GB" sz="1100" dirty="0" err="1">
                <a:solidFill>
                  <a:schemeClr val="bg2"/>
                </a:solidFill>
                <a:latin typeface="Krub SemiBold" panose="00000700000000000000" pitchFamily="2" charset="-34"/>
                <a:cs typeface="Krub SemiBold" panose="00000700000000000000" pitchFamily="2" charset="-34"/>
              </a:rPr>
              <a:t>ddŵr</a:t>
            </a:r>
            <a:r>
              <a:rPr lang="en-GB" sz="1100" dirty="0">
                <a:solidFill>
                  <a:schemeClr val="bg2"/>
                </a:solidFill>
                <a:latin typeface="Krub SemiBold" panose="00000700000000000000" pitchFamily="2" charset="-34"/>
                <a:cs typeface="Krub SemiBold" panose="00000700000000000000" pitchFamily="2" charset="-34"/>
              </a:rPr>
              <a:t>  |  </a:t>
            </a:r>
            <a:fld id="{931ABD2F-98A8-4510-BAD8-FE54A5F94C43}" type="slidenum">
              <a:rPr lang="en-GB" sz="1100" smtClean="0">
                <a:solidFill>
                  <a:schemeClr val="bg2"/>
                </a:solidFill>
                <a:latin typeface="Krub SemiBold" panose="00000700000000000000" pitchFamily="2" charset="-34"/>
                <a:cs typeface="Krub SemiBold" panose="00000700000000000000" pitchFamily="2" charset="-34"/>
              </a:rPr>
              <a:pPr/>
              <a:t>‹#›</a:t>
            </a:fld>
            <a:endParaRPr lang="en-GB" sz="1100" dirty="0">
              <a:solidFill>
                <a:schemeClr val="bg2"/>
              </a:solidFill>
              <a:latin typeface="Krub SemiBold" panose="00000700000000000000" pitchFamily="2" charset="-34"/>
              <a:cs typeface="Krub SemiBold" panose="000007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81221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39559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18" r:id="rId2"/>
    <p:sldLayoutId id="2147483725" r:id="rId3"/>
    <p:sldLayoutId id="2147483700" r:id="rId4"/>
    <p:sldLayoutId id="2147483723" r:id="rId5"/>
    <p:sldLayoutId id="2147483719" r:id="rId6"/>
    <p:sldLayoutId id="2147483724" r:id="rId7"/>
    <p:sldLayoutId id="2147483701" r:id="rId8"/>
    <p:sldLayoutId id="2147483702" r:id="rId9"/>
    <p:sldLayoutId id="2147483717" r:id="rId10"/>
    <p:sldLayoutId id="2147483703" r:id="rId11"/>
    <p:sldLayoutId id="2147483704" r:id="rId12"/>
    <p:sldLayoutId id="2147483705" r:id="rId13"/>
    <p:sldLayoutId id="2147483707" r:id="rId14"/>
    <p:sldLayoutId id="2147483708" r:id="rId15"/>
    <p:sldLayoutId id="2147483709" r:id="rId16"/>
    <p:sldLayoutId id="2147483710" r:id="rId17"/>
    <p:sldLayoutId id="2147483711" r:id="rId18"/>
    <p:sldLayoutId id="2147483712" r:id="rId19"/>
    <p:sldLayoutId id="2147483713" r:id="rId20"/>
    <p:sldLayoutId id="2147483714" r:id="rId21"/>
    <p:sldLayoutId id="2147483722" r:id="rId22"/>
    <p:sldLayoutId id="2147483721" r:id="rId23"/>
    <p:sldLayoutId id="2147483720" r:id="rId2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etworkx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www.ofwat.gov.uk/wp-content/uploads/2019/12/Dataflow-of-models-PR19-FD.pd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" y="6"/>
            <a:ext cx="9143999" cy="6858571"/>
          </a:xfrm>
          <a:prstGeom prst="rect">
            <a:avLst/>
          </a:prstGeom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0" y="5760006"/>
            <a:ext cx="1260000" cy="410935"/>
          </a:xfrm>
          <a:prstGeom prst="rect">
            <a:avLst/>
          </a:prstGeom>
        </p:spPr>
      </p:pic>
      <p:sp>
        <p:nvSpPr>
          <p:cNvPr id="5" name="Text Placeholder 3"/>
          <p:cNvSpPr txBox="1">
            <a:spLocks/>
          </p:cNvSpPr>
          <p:nvPr/>
        </p:nvSpPr>
        <p:spPr>
          <a:xfrm>
            <a:off x="900000" y="2880000"/>
            <a:ext cx="5040000" cy="115200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000" dirty="0">
                <a:solidFill>
                  <a:schemeClr val="bg2"/>
                </a:solidFill>
                <a:latin typeface="+mj-lt"/>
              </a:rPr>
              <a:t>Using </a:t>
            </a:r>
            <a:r>
              <a:rPr lang="en-GB" sz="2000" dirty="0" err="1">
                <a:solidFill>
                  <a:schemeClr val="bg2"/>
                </a:solidFill>
                <a:latin typeface="+mj-lt"/>
              </a:rPr>
              <a:t>networkx</a:t>
            </a:r>
            <a:r>
              <a:rPr lang="en-GB" sz="2000" dirty="0">
                <a:solidFill>
                  <a:schemeClr val="bg2"/>
                </a:solidFill>
                <a:latin typeface="+mj-lt"/>
              </a:rPr>
              <a:t> to QA and analyse Price Review models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2000" dirty="0">
              <a:solidFill>
                <a:schemeClr val="bg2"/>
              </a:solidFill>
              <a:latin typeface="+mj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20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900000" y="4320000"/>
            <a:ext cx="5040000" cy="54000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>
                <a:solidFill>
                  <a:schemeClr val="bg1"/>
                </a:solidFill>
              </a:rPr>
              <a:t>Hanif Jetha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>
                <a:solidFill>
                  <a:schemeClr val="bg1"/>
                </a:solidFill>
              </a:rPr>
              <a:t>March 2023</a:t>
            </a:r>
          </a:p>
        </p:txBody>
      </p:sp>
    </p:spTree>
    <p:extLst>
      <p:ext uri="{BB962C8B-B14F-4D97-AF65-F5344CB8AC3E}">
        <p14:creationId xmlns:p14="http://schemas.microsoft.com/office/powerpoint/2010/main" val="3264143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What I’ve been doing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sz="quarter" idx="12"/>
          </p:nvPr>
        </p:nvSpPr>
        <p:spPr>
          <a:xfrm>
            <a:off x="712411" y="900006"/>
            <a:ext cx="7920000" cy="517064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Making a simple script using </a:t>
            </a:r>
            <a:r>
              <a:rPr lang="en-GB" dirty="0" err="1"/>
              <a:t>networkx</a:t>
            </a:r>
            <a:r>
              <a:rPr lang="en-GB" dirty="0"/>
              <a:t> (</a:t>
            </a:r>
            <a:r>
              <a:rPr lang="en-GB" dirty="0" err="1">
                <a:hlinkClick r:id="rId3"/>
              </a:rPr>
              <a:t>NetworkX</a:t>
            </a:r>
            <a:r>
              <a:rPr lang="en-GB" dirty="0">
                <a:hlinkClick r:id="rId3"/>
              </a:rPr>
              <a:t> — </a:t>
            </a:r>
            <a:r>
              <a:rPr lang="en-GB" dirty="0" err="1">
                <a:hlinkClick r:id="rId3"/>
              </a:rPr>
              <a:t>NetworkX</a:t>
            </a:r>
            <a:r>
              <a:rPr lang="en-GB" dirty="0">
                <a:hlinkClick r:id="rId3"/>
              </a:rPr>
              <a:t> documentation</a:t>
            </a:r>
            <a:r>
              <a:rPr lang="en-GB" dirty="0"/>
              <a:t>) (and some other packages) to map and analyse Excel analytical model networks</a:t>
            </a:r>
          </a:p>
          <a:p>
            <a:endParaRPr lang="en-GB" dirty="0">
              <a:solidFill>
                <a:schemeClr val="accent6"/>
              </a:solidFill>
            </a:endParaRPr>
          </a:p>
          <a:p>
            <a:r>
              <a:rPr lang="en-GB" dirty="0"/>
              <a:t>In Price Reviews Ofwat creates a bunch of analytical models for the end goal of setting price controls.</a:t>
            </a:r>
          </a:p>
          <a:p>
            <a:endParaRPr lang="en-GB" dirty="0">
              <a:solidFill>
                <a:schemeClr val="accent6"/>
              </a:solidFill>
            </a:endParaRPr>
          </a:p>
          <a:p>
            <a:r>
              <a:rPr lang="en-GB" dirty="0">
                <a:solidFill>
                  <a:schemeClr val="accent6"/>
                </a:solidFill>
              </a:rPr>
              <a:t>[</a:t>
            </a:r>
            <a:r>
              <a:rPr lang="en-GB" dirty="0">
                <a:solidFill>
                  <a:schemeClr val="accent6"/>
                </a:solidFill>
                <a:hlinkClick r:id="rId4"/>
              </a:rPr>
              <a:t>PR19 example</a:t>
            </a:r>
            <a:r>
              <a:rPr lang="en-GB" dirty="0">
                <a:solidFill>
                  <a:schemeClr val="accent6"/>
                </a:solidFill>
              </a:rPr>
              <a:t>]</a:t>
            </a:r>
          </a:p>
          <a:p>
            <a:endParaRPr lang="en-GB" dirty="0"/>
          </a:p>
          <a:p>
            <a:r>
              <a:rPr lang="en-GB" dirty="0"/>
              <a:t>This collection of models can be interpreted as a network since they are connected (or should be connected) by Fountain </a:t>
            </a:r>
            <a:r>
              <a:rPr lang="en-GB" dirty="0" err="1"/>
              <a:t>F_Input</a:t>
            </a:r>
            <a:r>
              <a:rPr lang="en-GB" dirty="0"/>
              <a:t> and </a:t>
            </a:r>
            <a:r>
              <a:rPr lang="en-GB" dirty="0" err="1"/>
              <a:t>F_Output</a:t>
            </a:r>
            <a:r>
              <a:rPr lang="en-GB" dirty="0"/>
              <a:t> sheets</a:t>
            </a:r>
          </a:p>
          <a:p>
            <a:endParaRPr lang="en-GB" dirty="0"/>
          </a:p>
          <a:p>
            <a:r>
              <a:rPr lang="en-GB" dirty="0"/>
              <a:t>At PR19 mapping and QA was done manually. This is unnecessary since all </a:t>
            </a:r>
            <a:r>
              <a:rPr lang="en-GB" dirty="0" err="1"/>
              <a:t>fo</a:t>
            </a:r>
            <a:r>
              <a:rPr lang="en-GB" dirty="0"/>
              <a:t> the information on how data is transferred between models is in the Fountain sheets. Just get a computer to do it.</a:t>
            </a:r>
          </a:p>
          <a:p>
            <a:endParaRPr lang="en-GB" dirty="0"/>
          </a:p>
          <a:p>
            <a:r>
              <a:rPr lang="en-GB" dirty="0"/>
              <a:t>The aim is to create a script that can do the mapping and other QA tools automatically and quickly – freeing up analysts to do analytical work and finding problems early</a:t>
            </a:r>
          </a:p>
          <a:p>
            <a:endParaRPr lang="en-GB" dirty="0"/>
          </a:p>
          <a:p>
            <a:endParaRPr lang="en-GB" dirty="0"/>
          </a:p>
          <a:p>
            <a:endParaRPr lang="en-GB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259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Di graphs and </a:t>
            </a:r>
            <a:r>
              <a:rPr lang="en-GB" dirty="0" err="1"/>
              <a:t>networkx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sz="quarter" idx="12"/>
          </p:nvPr>
        </p:nvSpPr>
        <p:spPr>
          <a:xfrm>
            <a:off x="712411" y="900006"/>
            <a:ext cx="7920000" cy="467820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Using </a:t>
            </a:r>
            <a:r>
              <a:rPr lang="en-GB" dirty="0" err="1"/>
              <a:t>networkx</a:t>
            </a:r>
            <a:r>
              <a:rPr lang="en-GB" dirty="0"/>
              <a:t> we can make a directed graph showing the connection between models. A Graph (non directed) or </a:t>
            </a:r>
            <a:r>
              <a:rPr lang="en-GB" dirty="0" err="1"/>
              <a:t>DiGraph</a:t>
            </a:r>
            <a:r>
              <a:rPr lang="en-GB" dirty="0"/>
              <a:t>(directed flows) consist of nodes and edges. These are often used for practical real world applications such as infrastructure networks but can exist in less obvious places as well. </a:t>
            </a:r>
          </a:p>
          <a:p>
            <a:endParaRPr lang="en-GB" dirty="0"/>
          </a:p>
          <a:p>
            <a:r>
              <a:rPr lang="en-GB" dirty="0" err="1"/>
              <a:t>Networkx</a:t>
            </a:r>
            <a:r>
              <a:rPr lang="en-GB" dirty="0"/>
              <a:t> can then carry out useful analysis such as: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Identifying circularity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Drawing the network (</a:t>
            </a:r>
            <a:r>
              <a:rPr lang="en-GB" dirty="0" err="1"/>
              <a:t>kinda</a:t>
            </a:r>
            <a:r>
              <a:rPr lang="en-GB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Work out the running order for the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Finding unused inputs and outputs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Digraph is made by looping through all of the Excel files in a folder and extracting the </a:t>
            </a:r>
            <a:r>
              <a:rPr lang="en-GB" dirty="0" err="1"/>
              <a:t>F_Inputs</a:t>
            </a:r>
            <a:r>
              <a:rPr lang="en-GB" dirty="0"/>
              <a:t> and </a:t>
            </a:r>
            <a:r>
              <a:rPr lang="en-GB" dirty="0" err="1"/>
              <a:t>F_Outputs</a:t>
            </a:r>
            <a:r>
              <a:rPr lang="en-GB" dirty="0"/>
              <a:t> into lists. These are then looped through to create nodes and edges in the Digraph.</a:t>
            </a:r>
          </a:p>
          <a:p>
            <a:endParaRPr lang="en-GB" dirty="0"/>
          </a:p>
          <a:p>
            <a:endParaRPr lang="en-GB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553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Digraph example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D733BAB6-B572-AF61-EC2D-6570F74229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89" y="741451"/>
            <a:ext cx="8159800" cy="540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849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Disconnected model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sz="quarter" idx="12"/>
          </p:nvPr>
        </p:nvSpPr>
        <p:spPr>
          <a:xfrm>
            <a:off x="712411" y="900006"/>
            <a:ext cx="7920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This example shows a model that is disconnected from the rest of the digraph.</a:t>
            </a:r>
          </a:p>
        </p:txBody>
      </p:sp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ECBF394E-9F6A-A1F1-0C57-2CFD29A86D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68" y="1161075"/>
            <a:ext cx="7330611" cy="485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056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Loose end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sz="quarter" idx="12"/>
          </p:nvPr>
        </p:nvSpPr>
        <p:spPr>
          <a:xfrm>
            <a:off x="712411" y="900006"/>
            <a:ext cx="7920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This example shows a model that does not connect to the FM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0686FFE0-DC5F-9EBA-4151-E41E055106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53" y="1146227"/>
            <a:ext cx="8159915" cy="540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859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Circularity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sz="quarter" idx="12"/>
          </p:nvPr>
        </p:nvSpPr>
        <p:spPr>
          <a:xfrm>
            <a:off x="712411" y="900006"/>
            <a:ext cx="7920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Model 2 and Model 4 are circular. This shouldn’t happen in a PR.</a:t>
            </a:r>
          </a:p>
        </p:txBody>
      </p:sp>
      <p:pic>
        <p:nvPicPr>
          <p:cNvPr id="5" name="Picture 4" descr="A picture containing text, device&#10;&#10;Description automatically generated">
            <a:extLst>
              <a:ext uri="{FF2B5EF4-FFF2-40B4-BE49-F238E27FC236}">
                <a16:creationId xmlns:a16="http://schemas.microsoft.com/office/drawing/2014/main" id="{47841702-0346-0B4D-50D6-C5889F476F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99" y="1324534"/>
            <a:ext cx="7824561" cy="5179007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7E97142-4972-0DB7-EA2A-9B8244F6F11B}"/>
              </a:ext>
            </a:extLst>
          </p:cNvPr>
          <p:cNvCxnSpPr/>
          <p:nvPr/>
        </p:nvCxnSpPr>
        <p:spPr>
          <a:xfrm flipH="1">
            <a:off x="6981290" y="3488076"/>
            <a:ext cx="313362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66F258-EDE5-795D-B771-E58B75BC548A}"/>
              </a:ext>
            </a:extLst>
          </p:cNvPr>
          <p:cNvSpPr txBox="1"/>
          <p:nvPr/>
        </p:nvSpPr>
        <p:spPr>
          <a:xfrm>
            <a:off x="6421348" y="2685483"/>
            <a:ext cx="2123212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Double ended arrow denotes circularity</a:t>
            </a:r>
          </a:p>
        </p:txBody>
      </p:sp>
    </p:spTree>
    <p:extLst>
      <p:ext uri="{BB962C8B-B14F-4D97-AF65-F5344CB8AC3E}">
        <p14:creationId xmlns:p14="http://schemas.microsoft.com/office/powerpoint/2010/main" val="747297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Future possibilities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sz="quarter" idx="12"/>
          </p:nvPr>
        </p:nvSpPr>
        <p:spPr>
          <a:xfrm>
            <a:off x="712411" y="900006"/>
            <a:ext cx="7920000" cy="270843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Some future developments that are possible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Working out batches for running models and/ or the order of running models.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Cleaning up the input process to run of a list of models rather than extracting all xlsx files (can easily create errors)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Include STATA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Improved graphing (maybe)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Modularising the script into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  <a:p>
            <a:endParaRPr lang="en-GB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543971"/>
      </p:ext>
    </p:extLst>
  </p:cSld>
  <p:clrMapOvr>
    <a:masterClrMapping/>
  </p:clrMapOvr>
</p:sld>
</file>

<file path=ppt/theme/theme1.xml><?xml version="1.0" encoding="utf-8"?>
<a:theme xmlns:a="http://schemas.openxmlformats.org/drawingml/2006/main" name="Ofwat">
  <a:themeElements>
    <a:clrScheme name="Ofwat">
      <a:dk1>
        <a:sysClr val="windowText" lastClr="000000"/>
      </a:dk1>
      <a:lt1>
        <a:sysClr val="window" lastClr="FFFFFF"/>
      </a:lt1>
      <a:dk2>
        <a:srgbClr val="003595"/>
      </a:dk2>
      <a:lt2>
        <a:srgbClr val="DCECF5"/>
      </a:lt2>
      <a:accent1>
        <a:srgbClr val="0071CE"/>
      </a:accent1>
      <a:accent2>
        <a:srgbClr val="63656A"/>
      </a:accent2>
      <a:accent3>
        <a:srgbClr val="FFB81D"/>
      </a:accent3>
      <a:accent4>
        <a:srgbClr val="62A70F"/>
      </a:accent4>
      <a:accent5>
        <a:srgbClr val="FF8772"/>
      </a:accent5>
      <a:accent6>
        <a:srgbClr val="D60037"/>
      </a:accent6>
      <a:hlink>
        <a:srgbClr val="0071CE"/>
      </a:hlink>
      <a:folHlink>
        <a:srgbClr val="94368D"/>
      </a:folHlink>
    </a:clrScheme>
    <a:fontScheme name="Ofwat">
      <a:majorFont>
        <a:latin typeface="Krub SemiBold"/>
        <a:ea typeface=""/>
        <a:cs typeface=""/>
      </a:majorFont>
      <a:minorFont>
        <a:latin typeface="Krub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dirty="0" err="1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wat PowerPoint template.potx" id="{E4DFEC57-A9F3-41E2-95B6-00D1C5C83505}" vid="{4C7A4109-DD1B-4252-85B0-CE374E1CBE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233F17EC503149BDF7FC18AB281EBA" ma:contentTypeVersion="15" ma:contentTypeDescription="Create a new document." ma:contentTypeScope="" ma:versionID="02da06d0e7423711b15ba2dd948bdc51">
  <xsd:schema xmlns:xsd="http://www.w3.org/2001/XMLSchema" xmlns:xs="http://www.w3.org/2001/XMLSchema" xmlns:p="http://schemas.microsoft.com/office/2006/metadata/properties" xmlns:ns2="e977ff61-02db-41ba-b0af-78a2a0b9367c" xmlns:ns3="71c95305-930c-4d63-9794-2d644343057c" targetNamespace="http://schemas.microsoft.com/office/2006/metadata/properties" ma:root="true" ma:fieldsID="a3d0e005ae340b8749f809a633acf029" ns2:_="" ns3:_="">
    <xsd:import namespace="e977ff61-02db-41ba-b0af-78a2a0b9367c"/>
    <xsd:import namespace="71c95305-930c-4d63-9794-2d644343057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Comment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77ff61-02db-41ba-b0af-78a2a0b9367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e0e5cfab-624c-4e44-8ff4-7cd112c8ab7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Comment" ma:index="21" nillable="true" ma:displayName="Comment" ma:format="Dropdown" ma:internalName="Comment">
      <xsd:simpleType>
        <xsd:restriction base="dms:Text">
          <xsd:maxLength value="255"/>
        </xsd:restriction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95305-930c-4d63-9794-2d644343057c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ffcfc185-b934-4070-b809-bad603feb5c3}" ma:internalName="TaxCatchAll" ma:showField="CatchAllData" ma:web="71c95305-930c-4d63-9794-2d644343057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 xmlns="e977ff61-02db-41ba-b0af-78a2a0b9367c" xsi:nil="true"/>
    <TaxCatchAll xmlns="71c95305-930c-4d63-9794-2d644343057c" xsi:nil="true"/>
    <lcf76f155ced4ddcb4097134ff3c332f xmlns="e977ff61-02db-41ba-b0af-78a2a0b9367c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763873A-DBDE-495C-ABBD-FF7948D68321}"/>
</file>

<file path=customXml/itemProps2.xml><?xml version="1.0" encoding="utf-8"?>
<ds:datastoreItem xmlns:ds="http://schemas.openxmlformats.org/officeDocument/2006/customXml" ds:itemID="{42A3B3A7-4A9C-44F5-8A44-4FC26326405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211A6E-1467-493F-8F05-20ED76E1DCFA}">
  <ds:schemaRefs>
    <ds:schemaRef ds:uri="http://purl.org/dc/terms/"/>
    <ds:schemaRef ds:uri="3cf78f01-3cf2-49b6-9e6a-e70afc162472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purl.org/dc/dcmitype/"/>
    <ds:schemaRef ds:uri="http://www.w3.org/XML/1998/namespace"/>
    <ds:schemaRef ds:uri="http://schemas.openxmlformats.org/package/2006/metadata/core-properties"/>
    <ds:schemaRef ds:uri="7041854e-4853-44f9-9e63-23b7acad5461"/>
    <ds:schemaRef ds:uri="eb92975b-574e-4452-b2ff-27ac6ee1942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Ofwat PowerPoint template</Template>
  <TotalTime>124</TotalTime>
  <Words>420</Words>
  <Application>Microsoft Office PowerPoint</Application>
  <PresentationFormat>On-screen Show (4:3)</PresentationFormat>
  <Paragraphs>53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Krub</vt:lpstr>
      <vt:lpstr>Krub SemiBold</vt:lpstr>
      <vt:lpstr>Ofwat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Ofwat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Hanif Jetha</dc:creator>
  <cp:lastModifiedBy>Hanif Jetha</cp:lastModifiedBy>
  <cp:revision>1</cp:revision>
  <dcterms:created xsi:type="dcterms:W3CDTF">2023-03-10T13:43:37Z</dcterms:created>
  <dcterms:modified xsi:type="dcterms:W3CDTF">2023-03-13T11:21:07Z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0x01010071233F17EC503149BDF7FC18AB281EBA</vt:lpwstr>
  </property>
  <property fmtid="{D5CDD505-2E9C-101B-9397-08002B2CF9AE}" pid="3" name="OfwatPolicyCategory">
    <vt:lpwstr/>
  </property>
  <property fmtid="{D5CDD505-2E9C-101B-9397-08002B2CF9AE}" pid="4" name="OfwatPolicyType">
    <vt:lpwstr/>
  </property>
  <property fmtid="{D5CDD505-2E9C-101B-9397-08002B2CF9AE}" pid="5" name="OfwatPolicyTopic">
    <vt:lpwstr/>
  </property>
  <property fmtid="{D5CDD505-2E9C-101B-9397-08002B2CF9AE}" pid="6" name="Order">
    <vt:r8>94900</vt:r8>
  </property>
  <property fmtid="{D5CDD505-2E9C-101B-9397-08002B2CF9AE}" pid="7" name="xd_Signature">
    <vt:bool>false</vt:bool>
  </property>
  <property fmtid="{D5CDD505-2E9C-101B-9397-08002B2CF9AE}" pid="8" name="xd_ProgID">
    <vt:lpwstr/>
  </property>
  <property fmtid="{D5CDD505-2E9C-101B-9397-08002B2CF9AE}" pid="9" name="_ExtendedDescription">
    <vt:lpwstr/>
  </property>
  <property fmtid="{D5CDD505-2E9C-101B-9397-08002B2CF9AE}" pid="10" name="TriggerFlowInfo">
    <vt:lpwstr/>
  </property>
  <property fmtid="{D5CDD505-2E9C-101B-9397-08002B2CF9AE}" pid="11" name="ComplianceAssetId">
    <vt:lpwstr/>
  </property>
  <property fmtid="{D5CDD505-2E9C-101B-9397-08002B2CF9AE}" pid="12" name="TemplateUrl">
    <vt:lpwstr/>
  </property>
</Properties>
</file>