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4" r:id="rId9"/>
    <p:sldId id="268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ур Чернов" userId="205c08b55f2af62b" providerId="LiveId" clId="{4D88BB3D-14D9-408E-BD3A-931940B1292D}"/>
    <pc:docChg chg="custSel modSld">
      <pc:chgData name="Тимур Чернов" userId="205c08b55f2af62b" providerId="LiveId" clId="{4D88BB3D-14D9-408E-BD3A-931940B1292D}" dt="2023-09-26T21:14:45.493" v="0" actId="478"/>
      <pc:docMkLst>
        <pc:docMk/>
      </pc:docMkLst>
      <pc:sldChg chg="delSp mod">
        <pc:chgData name="Тимур Чернов" userId="205c08b55f2af62b" providerId="LiveId" clId="{4D88BB3D-14D9-408E-BD3A-931940B1292D}" dt="2023-09-26T21:14:45.493" v="0" actId="478"/>
        <pc:sldMkLst>
          <pc:docMk/>
          <pc:sldMk cId="3443315726" sldId="260"/>
        </pc:sldMkLst>
        <pc:picChg chg="del">
          <ac:chgData name="Тимур Чернов" userId="205c08b55f2af62b" providerId="LiveId" clId="{4D88BB3D-14D9-408E-BD3A-931940B1292D}" dt="2023-09-26T21:14:45.493" v="0" actId="478"/>
          <ac:picMkLst>
            <pc:docMk/>
            <pc:sldMk cId="3443315726" sldId="260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5394-B4D6-4E19-8443-26B194A9CA7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D1A78-0F6F-46C2-8B65-E3EF5ADD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9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889ED-C401-4D86-8957-3C717508F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99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9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09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0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4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9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3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37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0A63-AC11-4A71-9F56-AB7B60FED34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44EB-518D-478B-B29E-2AD3315AB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178" y="1751761"/>
            <a:ext cx="10782600" cy="449033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220"/>
              </a:spcBef>
            </a:pPr>
            <a:r>
              <a:rPr sz="1400" b="1" spc="-10" dirty="0">
                <a:latin typeface="Times New Roman"/>
                <a:cs typeface="Times New Roman"/>
              </a:rPr>
              <a:t>Федеральное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бюджетное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учреждение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Российский</a:t>
            </a:r>
            <a:r>
              <a:rPr sz="1400" b="1" spc="-5" dirty="0">
                <a:latin typeface="Times New Roman"/>
                <a:cs typeface="Times New Roman"/>
              </a:rPr>
              <a:t> технологический 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20014" algn="ctr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118110" algn="ctr"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 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spcBef>
                <a:spcPts val="75"/>
              </a:spcBef>
            </a:pPr>
            <a:r>
              <a:rPr sz="1400" b="1" spc="-10" dirty="0">
                <a:latin typeface="Times New Roman"/>
                <a:cs typeface="Times New Roman"/>
              </a:rPr>
              <a:t>Кафедра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прикладного программного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1015"/>
              </a:spcBef>
            </a:pPr>
            <a:r>
              <a:rPr sz="2400" b="1" spc="-10" dirty="0">
                <a:latin typeface="Times New Roman"/>
                <a:cs typeface="Times New Roman"/>
              </a:rPr>
              <a:t>КУРСОВАЯ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marL="134620" algn="ctr">
              <a:lnSpc>
                <a:spcPct val="100000"/>
              </a:lnSpc>
              <a:spcBef>
                <a:spcPts val="2045"/>
              </a:spcBef>
            </a:pPr>
            <a:r>
              <a:rPr lang="ru-RU" sz="1800" b="1" spc="10" dirty="0">
                <a:latin typeface="Times New Roman"/>
                <a:cs typeface="Times New Roman"/>
              </a:rPr>
              <a:t>Серверная часть веб-приложения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овместный редактор документов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ru-RU" sz="2250" b="1" dirty="0">
              <a:latin typeface="Times New Roman"/>
              <a:cs typeface="Times New Roman"/>
            </a:endParaRPr>
          </a:p>
          <a:p>
            <a:pPr marL="12700" marR="8653780">
              <a:lnSpc>
                <a:spcPct val="111200"/>
              </a:lnSpc>
              <a:spcBef>
                <a:spcPts val="5"/>
              </a:spcBef>
            </a:pPr>
            <a:r>
              <a:rPr sz="1800" spc="-5" dirty="0" err="1">
                <a:latin typeface="Times New Roman"/>
                <a:cs typeface="Times New Roman"/>
              </a:rPr>
              <a:t>Студент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lang="ru-RU" sz="1800" spc="-5" dirty="0">
                <a:latin typeface="Times New Roman"/>
                <a:cs typeface="Times New Roman"/>
              </a:rPr>
              <a:t> Чернов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ru-RU" sz="1800" spc="-5" dirty="0">
                <a:latin typeface="Times New Roman"/>
                <a:cs typeface="Times New Roman"/>
              </a:rPr>
              <a:t>Т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r>
              <a:rPr lang="ru-RU" spc="-5" dirty="0">
                <a:latin typeface="Times New Roman"/>
                <a:cs typeface="Times New Roman"/>
              </a:rPr>
              <a:t>М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r>
              <a:rPr lang="ru-RU"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Группа: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ИКБО-24-20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ru-RU" spc="-5" dirty="0">
                <a:latin typeface="Times New Roman"/>
                <a:cs typeface="Times New Roman"/>
              </a:rPr>
              <a:t>Рук</a:t>
            </a:r>
            <a:r>
              <a:rPr lang="ru-RU" sz="1800" spc="-5" dirty="0">
                <a:latin typeface="Times New Roman"/>
                <a:cs typeface="Times New Roman"/>
              </a:rPr>
              <a:t>оводитель</a:t>
            </a:r>
            <a:r>
              <a:rPr lang="en-US" spc="-5" dirty="0">
                <a:latin typeface="Times New Roman"/>
                <a:cs typeface="Times New Roman"/>
              </a:rPr>
              <a:t>: </a:t>
            </a:r>
            <a:r>
              <a:rPr lang="ru-RU" spc="-5" dirty="0">
                <a:latin typeface="Times New Roman"/>
                <a:cs typeface="Times New Roman"/>
              </a:rPr>
              <a:t>Синицын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А.В., старший преподаватель</a:t>
            </a:r>
            <a:endParaRPr sz="2000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</a:t>
            </a:r>
            <a:r>
              <a:rPr lang="ru-RU" sz="1800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0689" y="720128"/>
            <a:ext cx="920114" cy="1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469" y="2733675"/>
            <a:ext cx="824306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95"/>
              </a:spcBef>
              <a:tabLst>
                <a:tab pos="4632960" algn="l"/>
              </a:tabLst>
            </a:pPr>
            <a:r>
              <a:rPr spc="-10" dirty="0"/>
              <a:t>СПАСИБО</a:t>
            </a:r>
            <a:r>
              <a:rPr spc="15" dirty="0"/>
              <a:t> </a:t>
            </a:r>
            <a:r>
              <a:rPr spc="-5" dirty="0"/>
              <a:t>ЗА	</a:t>
            </a:r>
            <a:r>
              <a:rPr spc="-10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312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32" y="650192"/>
            <a:ext cx="36201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Цель</a:t>
            </a:r>
            <a:r>
              <a:rPr spc="-20" dirty="0"/>
              <a:t> </a:t>
            </a:r>
            <a:r>
              <a:rPr spc="-5" dirty="0"/>
              <a:t>и</a:t>
            </a:r>
            <a:r>
              <a:rPr spc="-40" dirty="0"/>
              <a:t> </a:t>
            </a:r>
            <a:r>
              <a:rPr spc="-5" dirty="0"/>
              <a:t>задачи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529974"/>
            <a:ext cx="9601200" cy="4189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ru-RU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Разработать серверную часть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«Совместный редактор документов»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архитектуру будущего приложения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все функциональные требования к системе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базовый пользовательский интерфейс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Протестировать работу сервиса</a:t>
            </a:r>
            <a:endParaRPr lang="ru-RU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54D-4FD2-9EC8-F45B-62B7F4D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58" y="351244"/>
            <a:ext cx="6289866" cy="745506"/>
          </a:xfrm>
        </p:spPr>
        <p:txBody>
          <a:bodyPr/>
          <a:lstStyle/>
          <a:p>
            <a:pPr algn="ctr"/>
            <a:r>
              <a:rPr lang="ru-RU" dirty="0"/>
              <a:t>Технологии разработки</a:t>
            </a:r>
            <a:endParaRPr lang="en-US" dirty="0"/>
          </a:p>
        </p:txBody>
      </p:sp>
      <p:pic>
        <p:nvPicPr>
          <p:cNvPr id="7" name="Picture 18" descr="https://upload.wikimedia.org/wikipedia/commons/thumb/2/29/Postgresql_elephant.svg/1200px-Postgresql_elephant.svg.png">
            <a:extLst>
              <a:ext uri="{FF2B5EF4-FFF2-40B4-BE49-F238E27FC236}">
                <a16:creationId xmlns:a16="http://schemas.microsoft.com/office/drawing/2014/main" id="{FD797C36-DC12-4D56-1CF8-4DF7A2A2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24" y="4049234"/>
            <a:ext cx="2382089" cy="24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E3421434-A135-0D1E-59AF-00FC56AC3D94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3" name="Picture 2" descr="PhpStorm — Википедия">
            <a:extLst>
              <a:ext uri="{FF2B5EF4-FFF2-40B4-BE49-F238E27FC236}">
                <a16:creationId xmlns:a16="http://schemas.microsoft.com/office/drawing/2014/main" id="{C404B283-BB71-339A-7FF4-C26B0628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7" y="1042301"/>
            <a:ext cx="2446538" cy="29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овая СУБД MySQL 5.5 — до 1500% прироста производительности / ServerNews">
            <a:extLst>
              <a:ext uri="{FF2B5EF4-FFF2-40B4-BE49-F238E27FC236}">
                <a16:creationId xmlns:a16="http://schemas.microsoft.com/office/drawing/2014/main" id="{EAA5529D-2C9A-4FAB-187A-C892940A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21" y="3734981"/>
            <a:ext cx="38004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— Википедия">
            <a:extLst>
              <a:ext uri="{FF2B5EF4-FFF2-40B4-BE49-F238E27FC236}">
                <a16:creationId xmlns:a16="http://schemas.microsoft.com/office/drawing/2014/main" id="{E8514A41-3F46-53E0-E18D-A442E50F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79" y="1349206"/>
            <a:ext cx="2286740" cy="22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Установка и настройка веб-сервера Apache | Xelent">
            <a:extLst>
              <a:ext uri="{FF2B5EF4-FFF2-40B4-BE49-F238E27FC236}">
                <a16:creationId xmlns:a16="http://schemas.microsoft.com/office/drawing/2014/main" id="{8AA40B26-24D3-8E79-6349-6E392CB7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27" y="1425156"/>
            <a:ext cx="3288344" cy="25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1850" y="358586"/>
            <a:ext cx="54483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Архитектура сервиса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20EE24-E66C-0D01-11CB-BA2FB0F5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7" y="1313016"/>
            <a:ext cx="6281090" cy="4848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31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4405A4-AD20-BA56-65DE-AD2E3A5FFC74}"/>
              </a:ext>
            </a:extLst>
          </p:cNvPr>
          <p:cNvSpPr txBox="1">
            <a:spLocks/>
          </p:cNvSpPr>
          <p:nvPr/>
        </p:nvSpPr>
        <p:spPr>
          <a:xfrm>
            <a:off x="2079882" y="304800"/>
            <a:ext cx="80322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59FFB-04AB-0865-8CA7-936378C2ECE4}"/>
              </a:ext>
            </a:extLst>
          </p:cNvPr>
          <p:cNvSpPr txBox="1"/>
          <p:nvPr/>
        </p:nvSpPr>
        <p:spPr>
          <a:xfrm>
            <a:off x="781684" y="2218707"/>
            <a:ext cx="1062863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пользователей в системе (администраторы и обычные пользователи)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совместное редактирование документа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хранения и удаления документа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удаления пользователей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8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2904A6D-1A57-0091-D6DC-D9F313239A88}"/>
              </a:ext>
            </a:extLst>
          </p:cNvPr>
          <p:cNvSpPr txBox="1">
            <a:spLocks/>
          </p:cNvSpPr>
          <p:nvPr/>
        </p:nvSpPr>
        <p:spPr>
          <a:xfrm>
            <a:off x="1027216" y="449441"/>
            <a:ext cx="106818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пользовательского интерфейса</a:t>
            </a:r>
            <a:endParaRPr lang="ru-RU" sz="4400" b="1" kern="0" spc="-10" dirty="0">
              <a:solidFill>
                <a:sysClr val="windowText" lastClr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6E086B-E502-6C40-5CEA-4642B0CF6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4" y="1595784"/>
            <a:ext cx="8397871" cy="46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1C0422B-3677-C006-389A-5F8A11B57163}"/>
              </a:ext>
            </a:extLst>
          </p:cNvPr>
          <p:cNvSpPr txBox="1">
            <a:spLocks/>
          </p:cNvSpPr>
          <p:nvPr/>
        </p:nvSpPr>
        <p:spPr>
          <a:xfrm>
            <a:off x="4103929" y="453108"/>
            <a:ext cx="384660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5EC2C4-C6CD-1EDA-4286-465A43B3E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" y="1429380"/>
            <a:ext cx="5771331" cy="46695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6DDB81-C6FD-3A2A-23F2-947352D46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1491229"/>
            <a:ext cx="6120521" cy="45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0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569DF94-8535-263A-09BC-7EE90CA50A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FEBB2D-97A5-171A-C947-44DD1FBB2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4" y="648489"/>
            <a:ext cx="10033496" cy="50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861" y="433507"/>
            <a:ext cx="6010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41" y="1646661"/>
            <a:ext cx="5378651" cy="5162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0375" indent="-448309">
              <a:lnSpc>
                <a:spcPct val="150000"/>
              </a:lnSpc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0C36330-B114-5432-5E87-615E9C1F299A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097941" y="1789398"/>
            <a:ext cx="56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серверная часть веб-сайта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пользовательская часть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макетов и проекта системы создан сайт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387C8-309D-11CD-FA25-5C526FF1E2A6}"/>
              </a:ext>
            </a:extLst>
          </p:cNvPr>
          <p:cNvSpPr txBox="1"/>
          <p:nvPr/>
        </p:nvSpPr>
        <p:spPr>
          <a:xfrm>
            <a:off x="1097941" y="3496534"/>
            <a:ext cx="455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 с исходным кодом: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https://github.com/OgGospod1n/SRD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973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181</Words>
  <Application>Microsoft Office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Технологии разработки</vt:lpstr>
      <vt:lpstr>Архитектура сервиса 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разработки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Тимур Чернов</cp:lastModifiedBy>
  <cp:revision>7</cp:revision>
  <dcterms:created xsi:type="dcterms:W3CDTF">2023-09-14T13:56:00Z</dcterms:created>
  <dcterms:modified xsi:type="dcterms:W3CDTF">2023-09-26T21:14:47Z</dcterms:modified>
</cp:coreProperties>
</file>