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  <a:srgbClr val="727272"/>
    <a:srgbClr val="00999C"/>
    <a:srgbClr val="00FDFF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4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C741-C311-3645-B1B3-27AA01CCAF88}" type="datetimeFigureOut">
              <a:rPr lang="de-DE" smtClean="0"/>
              <a:t>26.10.16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6F1E-E0F7-1944-A07F-615D9AA48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91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C741-C311-3645-B1B3-27AA01CCAF88}" type="datetimeFigureOut">
              <a:rPr lang="de-DE" smtClean="0"/>
              <a:t>26.10.16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6F1E-E0F7-1944-A07F-615D9AA48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50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C741-C311-3645-B1B3-27AA01CCAF88}" type="datetimeFigureOut">
              <a:rPr lang="de-DE" smtClean="0"/>
              <a:t>26.10.16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6F1E-E0F7-1944-A07F-615D9AA48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99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C741-C311-3645-B1B3-27AA01CCAF88}" type="datetimeFigureOut">
              <a:rPr lang="de-DE" smtClean="0"/>
              <a:t>26.10.16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6F1E-E0F7-1944-A07F-615D9AA48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1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C741-C311-3645-B1B3-27AA01CCAF88}" type="datetimeFigureOut">
              <a:rPr lang="de-DE" smtClean="0"/>
              <a:t>26.10.16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6F1E-E0F7-1944-A07F-615D9AA48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3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C741-C311-3645-B1B3-27AA01CCAF88}" type="datetimeFigureOut">
              <a:rPr lang="de-DE" smtClean="0"/>
              <a:t>26.10.16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6F1E-E0F7-1944-A07F-615D9AA48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49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C741-C311-3645-B1B3-27AA01CCAF88}" type="datetimeFigureOut">
              <a:rPr lang="de-DE" smtClean="0"/>
              <a:t>26.10.16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6F1E-E0F7-1944-A07F-615D9AA48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02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C741-C311-3645-B1B3-27AA01CCAF88}" type="datetimeFigureOut">
              <a:rPr lang="de-DE" smtClean="0"/>
              <a:t>26.10.16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6F1E-E0F7-1944-A07F-615D9AA48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8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C741-C311-3645-B1B3-27AA01CCAF88}" type="datetimeFigureOut">
              <a:rPr lang="de-DE" smtClean="0"/>
              <a:t>26.10.16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6F1E-E0F7-1944-A07F-615D9AA48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8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C741-C311-3645-B1B3-27AA01CCAF88}" type="datetimeFigureOut">
              <a:rPr lang="de-DE" smtClean="0"/>
              <a:t>26.10.16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6F1E-E0F7-1944-A07F-615D9AA48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0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C741-C311-3645-B1B3-27AA01CCAF88}" type="datetimeFigureOut">
              <a:rPr lang="de-DE" smtClean="0"/>
              <a:t>26.10.16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6F1E-E0F7-1944-A07F-615D9AA48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41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C741-C311-3645-B1B3-27AA01CCAF88}" type="datetimeFigureOut">
              <a:rPr lang="de-DE" smtClean="0"/>
              <a:t>26.10.16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6F1E-E0F7-1944-A07F-615D9AA48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64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99" y="0"/>
            <a:ext cx="5902325" cy="5902325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9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87" y="0"/>
            <a:ext cx="5902325" cy="59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3826933" y="1371601"/>
            <a:ext cx="5096933" cy="299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smtClean="0"/>
              <a:t>Black-Box</a:t>
            </a:r>
            <a:endParaRPr lang="de-DE" sz="4800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1253066" y="2362201"/>
            <a:ext cx="2573867" cy="0"/>
          </a:xfrm>
          <a:prstGeom prst="straightConnector1">
            <a:avLst/>
          </a:prstGeom>
          <a:ln w="57150">
            <a:solidFill>
              <a:srgbClr val="9B9B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8931544" y="2979979"/>
            <a:ext cx="2574000" cy="0"/>
          </a:xfrm>
          <a:prstGeom prst="straightConnector1">
            <a:avLst/>
          </a:prstGeom>
          <a:ln w="57150">
            <a:solidFill>
              <a:srgbClr val="9B9B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375399" y="237067"/>
            <a:ext cx="0" cy="1134534"/>
          </a:xfrm>
          <a:prstGeom prst="straightConnector1">
            <a:avLst/>
          </a:prstGeom>
          <a:ln w="57150">
            <a:solidFill>
              <a:srgbClr val="9B9B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9" idx="2"/>
          </p:cNvCxnSpPr>
          <p:nvPr/>
        </p:nvCxnSpPr>
        <p:spPr>
          <a:xfrm flipH="1">
            <a:off x="6375399" y="4368801"/>
            <a:ext cx="1" cy="1134534"/>
          </a:xfrm>
          <a:prstGeom prst="straightConnector1">
            <a:avLst/>
          </a:prstGeom>
          <a:ln w="57150">
            <a:solidFill>
              <a:srgbClr val="9B9B9B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2933" y="1777426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Input 1</a:t>
            </a:r>
            <a:endParaRPr lang="de-DE" sz="3200" dirty="0"/>
          </a:p>
        </p:txBody>
      </p:sp>
      <p:sp>
        <p:nvSpPr>
          <p:cNvPr id="24" name="Textfeld 23"/>
          <p:cNvSpPr txBox="1"/>
          <p:nvPr/>
        </p:nvSpPr>
        <p:spPr>
          <a:xfrm>
            <a:off x="9821937" y="2395204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Output 2</a:t>
            </a:r>
            <a:endParaRPr lang="de-DE" sz="3200" dirty="0"/>
          </a:p>
        </p:txBody>
      </p:sp>
      <p:sp>
        <p:nvSpPr>
          <p:cNvPr id="25" name="Textfeld 24"/>
          <p:cNvSpPr txBox="1"/>
          <p:nvPr/>
        </p:nvSpPr>
        <p:spPr>
          <a:xfrm>
            <a:off x="6375399" y="237067"/>
            <a:ext cx="2044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Störgrößen</a:t>
            </a:r>
            <a:endParaRPr lang="de-DE" sz="3200" dirty="0"/>
          </a:p>
        </p:txBody>
      </p:sp>
      <p:sp>
        <p:nvSpPr>
          <p:cNvPr id="26" name="Textfeld 25"/>
          <p:cNvSpPr txBox="1"/>
          <p:nvPr/>
        </p:nvSpPr>
        <p:spPr>
          <a:xfrm>
            <a:off x="6375398" y="4918560"/>
            <a:ext cx="2404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Restriktionen</a:t>
            </a:r>
            <a:endParaRPr lang="de-DE" sz="3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1245388" y="2946976"/>
            <a:ext cx="2573867" cy="0"/>
          </a:xfrm>
          <a:prstGeom prst="straightConnector1">
            <a:avLst/>
          </a:prstGeom>
          <a:ln w="57150">
            <a:solidFill>
              <a:srgbClr val="9B9B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245255" y="2362201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Input 2</a:t>
            </a:r>
            <a:endParaRPr lang="de-DE" sz="3200" dirty="0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1253066" y="3531750"/>
            <a:ext cx="2573867" cy="0"/>
          </a:xfrm>
          <a:prstGeom prst="straightConnector1">
            <a:avLst/>
          </a:prstGeom>
          <a:ln w="57150">
            <a:solidFill>
              <a:srgbClr val="9B9B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252933" y="2946975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Input 3</a:t>
            </a:r>
            <a:endParaRPr lang="de-DE" sz="3200" dirty="0"/>
          </a:p>
        </p:txBody>
      </p:sp>
      <p:cxnSp>
        <p:nvCxnSpPr>
          <p:cNvPr id="32" name="Gerade Verbindung mit Pfeil 31"/>
          <p:cNvCxnSpPr/>
          <p:nvPr/>
        </p:nvCxnSpPr>
        <p:spPr>
          <a:xfrm flipV="1">
            <a:off x="8923866" y="3615266"/>
            <a:ext cx="2574000" cy="0"/>
          </a:xfrm>
          <a:prstGeom prst="straightConnector1">
            <a:avLst/>
          </a:prstGeom>
          <a:ln w="57150">
            <a:solidFill>
              <a:srgbClr val="9B9B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9814259" y="3030491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Output 3</a:t>
            </a:r>
            <a:endParaRPr lang="de-DE" sz="3200" dirty="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8923733" y="2361338"/>
            <a:ext cx="2574000" cy="0"/>
          </a:xfrm>
          <a:prstGeom prst="straightConnector1">
            <a:avLst/>
          </a:prstGeom>
          <a:ln w="57150">
            <a:solidFill>
              <a:srgbClr val="9B9B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9814126" y="1776563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/>
              <a:t>Output 1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69556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Ayoub Bou</dc:creator>
  <cp:lastModifiedBy>Ayoub Bou</cp:lastModifiedBy>
  <cp:revision>4</cp:revision>
  <dcterms:created xsi:type="dcterms:W3CDTF">2016-10-26T18:19:46Z</dcterms:created>
  <dcterms:modified xsi:type="dcterms:W3CDTF">2016-10-26T21:20:55Z</dcterms:modified>
</cp:coreProperties>
</file>