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7" autoAdjust="0"/>
    <p:restoredTop sz="94660"/>
  </p:normalViewPr>
  <p:slideViewPr>
    <p:cSldViewPr snapToGrid="0">
      <p:cViewPr>
        <p:scale>
          <a:sx n="66" d="100"/>
          <a:sy n="66" d="100"/>
        </p:scale>
        <p:origin x="1776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01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1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0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8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4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0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68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7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2B38-7D37-4D52-BCC3-9EC6475AC63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0DA6-A986-429A-BF40-0B0DA2951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91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597610"/>
            <a:ext cx="11083636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1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2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49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4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12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1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4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6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3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10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56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9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12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1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089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092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22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839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0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4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4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9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6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04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Og'abek</dc:creator>
  <cp:lastModifiedBy>Og'abek</cp:lastModifiedBy>
  <cp:revision>2</cp:revision>
  <dcterms:created xsi:type="dcterms:W3CDTF">2024-11-22T05:25:37Z</dcterms:created>
  <dcterms:modified xsi:type="dcterms:W3CDTF">2024-11-22T05:31:19Z</dcterms:modified>
</cp:coreProperties>
</file>