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AC73F-8310-4954-8BF0-2C795DD162B6}" v="89" dt="2020-08-25T15:36:4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25/08/2020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4762554"/>
            <a:ext cx="10993549" cy="1014152"/>
          </a:xfrm>
        </p:spPr>
        <p:txBody>
          <a:bodyPr rtlCol="0">
            <a:noAutofit/>
          </a:bodyPr>
          <a:lstStyle/>
          <a:p>
            <a:pPr rtl="0"/>
            <a:br>
              <a:rPr lang="pt-BR" sz="4800" dirty="0">
                <a:solidFill>
                  <a:schemeClr val="bg1"/>
                </a:solidFill>
              </a:rPr>
            </a:b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  <a:latin typeface="Abadi" panose="020B0604020202020204" pitchFamily="34" charset="0"/>
              </a:rPr>
              <a:t>Pesquisa e contextualização</a:t>
            </a:r>
            <a:br>
              <a:rPr lang="pt-BR" sz="4000" dirty="0">
                <a:solidFill>
                  <a:schemeClr val="bg1"/>
                </a:solidFill>
                <a:latin typeface="Abadi" panose="020B0604020202020204" pitchFamily="34" charset="0"/>
              </a:rPr>
            </a:br>
            <a:r>
              <a:rPr lang="pt-BR" sz="4000" dirty="0">
                <a:solidFill>
                  <a:schemeClr val="bg1"/>
                </a:solidFill>
                <a:latin typeface="Abadi" panose="020B0604020202020204" pitchFamily="34" charset="0"/>
              </a:rPr>
              <a:t>AR condicionado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5150" y="5026882"/>
            <a:ext cx="2270176" cy="1425358"/>
          </a:xfrm>
        </p:spPr>
        <p:txBody>
          <a:bodyPr rtlCol="0">
            <a:normAutofit fontScale="92500" lnSpcReduction="10000"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Eduardo                    </a:t>
            </a:r>
            <a:b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Monteiro                   </a:t>
            </a:r>
            <a:b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Guedes                 </a:t>
            </a:r>
            <a:b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Sousa                    </a:t>
            </a:r>
            <a:br>
              <a:rPr lang="pt-BR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Wilgner Guilherme                </a:t>
            </a:r>
            <a:br>
              <a:rPr lang="pt-BR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Guilherme Soares </a:t>
            </a:r>
            <a:endParaRPr lang="pt-BR" dirty="0">
              <a:solidFill>
                <a:srgbClr val="7CE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F6D2A-F761-4E3A-938E-3BC449871C34}"/>
              </a:ext>
            </a:extLst>
          </p:cNvPr>
          <p:cNvSpPr txBox="1"/>
          <p:nvPr/>
        </p:nvSpPr>
        <p:spPr>
          <a:xfrm>
            <a:off x="10337560" y="5027822"/>
            <a:ext cx="15734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RA: 01202010</a:t>
            </a:r>
          </a:p>
          <a:p>
            <a:r>
              <a:rPr lang="pt-BR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RA: 01202012</a:t>
            </a:r>
          </a:p>
          <a:p>
            <a:r>
              <a:rPr lang="pt-BR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RA: 01202015</a:t>
            </a:r>
          </a:p>
          <a:p>
            <a:r>
              <a:rPr lang="pt-BR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RA: 01202117</a:t>
            </a:r>
          </a:p>
          <a:p>
            <a:pPr rtl="0"/>
            <a:r>
              <a:rPr lang="pt-BR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RA: 01202085</a:t>
            </a:r>
          </a:p>
          <a:p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RA:</a:t>
            </a:r>
            <a:r>
              <a:rPr lang="pt-BR" sz="1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01201062</a:t>
            </a:r>
            <a:endParaRPr lang="pt-BR" sz="1400" dirty="0">
              <a:solidFill>
                <a:srgbClr val="7CE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pt-BR" sz="1600" dirty="0">
              <a:solidFill>
                <a:schemeClr val="accent3">
                  <a:lumMod val="60000"/>
                  <a:lumOff val="40000"/>
                </a:schemeClr>
              </a:solidFill>
              <a:latin typeface="Gill Sans MT (Corp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325F1-3561-4670-ACC6-77405B43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econômicos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6AC68-73FC-460B-BF81-DCF23A1C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465" y="2388314"/>
            <a:ext cx="4281753" cy="367830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Realiza a purificação do ar</a:t>
            </a:r>
          </a:p>
          <a:p>
            <a:r>
              <a:rPr lang="pt-BR" dirty="0">
                <a:solidFill>
                  <a:schemeClr val="tx1"/>
                </a:solidFill>
              </a:rPr>
              <a:t>Possui ação antialérgicas</a:t>
            </a:r>
          </a:p>
          <a:p>
            <a:r>
              <a:rPr lang="pt-BR" dirty="0">
                <a:solidFill>
                  <a:schemeClr val="tx1"/>
                </a:solidFill>
              </a:rPr>
              <a:t>Elimina o mofo do ambiente</a:t>
            </a:r>
          </a:p>
          <a:p>
            <a:r>
              <a:rPr lang="pt-BR" dirty="0">
                <a:solidFill>
                  <a:schemeClr val="tx1"/>
                </a:solidFill>
              </a:rPr>
              <a:t>Aumenta o conforto dos ambientes</a:t>
            </a:r>
          </a:p>
          <a:p>
            <a:r>
              <a:rPr lang="pt-BR" dirty="0">
                <a:solidFill>
                  <a:schemeClr val="tx1"/>
                </a:solidFill>
              </a:rPr>
              <a:t>Favorece o sono</a:t>
            </a:r>
          </a:p>
        </p:txBody>
      </p:sp>
      <p:pic>
        <p:nvPicPr>
          <p:cNvPr id="4098" name="Picture 2" descr="Desenvolvimento sustentável não é opção para brasileiros Atualiza ...">
            <a:extLst>
              <a:ext uri="{FF2B5EF4-FFF2-40B4-BE49-F238E27FC236}">
                <a16:creationId xmlns:a16="http://schemas.microsoft.com/office/drawing/2014/main" id="{4BA56E25-28E6-4572-B668-BA2650DD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8" y="2572843"/>
            <a:ext cx="4686814" cy="287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9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DFF7-452F-472D-BF90-C86E08AE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Tendências/futuro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89DF8-D10F-4016-A9C7-E4D5E445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561019" cy="3678303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Whitney"/>
              </a:rPr>
              <a:t>Portátil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Whitney"/>
              </a:rPr>
              <a:t>Praticidade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Whitney"/>
              </a:rPr>
              <a:t>Comodidade</a:t>
            </a:r>
            <a:endParaRPr lang="pt-BR" dirty="0">
              <a:solidFill>
                <a:schemeClr val="tx1"/>
              </a:solidFill>
              <a:latin typeface="Whitney"/>
            </a:endParaRP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Whitney"/>
              </a:rPr>
              <a:t>design 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Whitney"/>
              </a:rPr>
              <a:t>simplicidade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8B7944-A89B-4668-8337-0C01B8E29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3" t="20208" r="1158" b="11032"/>
          <a:stretch/>
        </p:blipFill>
        <p:spPr bwMode="auto">
          <a:xfrm>
            <a:off x="5660967" y="2839238"/>
            <a:ext cx="5735782" cy="2593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2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1EA8-9E55-421B-BACD-B4D525A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Sustentabilidade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13E52-91A0-4EDC-9A58-83427EEA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656" y="2432726"/>
            <a:ext cx="2926779" cy="367830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Sensor de temperatura </a:t>
            </a:r>
          </a:p>
          <a:p>
            <a:r>
              <a:rPr lang="pt-BR" dirty="0">
                <a:solidFill>
                  <a:schemeClr val="tx1"/>
                </a:solidFill>
              </a:rPr>
              <a:t>Sensor de umidade</a:t>
            </a:r>
          </a:p>
          <a:p>
            <a:r>
              <a:rPr lang="pt-BR" dirty="0">
                <a:solidFill>
                  <a:schemeClr val="tx1"/>
                </a:solidFill>
              </a:rPr>
              <a:t>Inteligência </a:t>
            </a:r>
          </a:p>
          <a:p>
            <a:r>
              <a:rPr lang="pt-BR" dirty="0">
                <a:solidFill>
                  <a:schemeClr val="tx1"/>
                </a:solidFill>
              </a:rPr>
              <a:t>Placas solares </a:t>
            </a:r>
          </a:p>
          <a:p>
            <a:r>
              <a:rPr lang="pt-BR" dirty="0">
                <a:solidFill>
                  <a:schemeClr val="tx1"/>
                </a:solidFill>
              </a:rPr>
              <a:t>Acessibilidade</a:t>
            </a:r>
          </a:p>
          <a:p>
            <a:endParaRPr lang="pt-BR" dirty="0"/>
          </a:p>
        </p:txBody>
      </p:sp>
      <p:pic>
        <p:nvPicPr>
          <p:cNvPr id="1026" name="Picture 2" descr="Ar-Condicionado Split Hw Inverter Springer Midea 9000 Btus Quente ...">
            <a:extLst>
              <a:ext uri="{FF2B5EF4-FFF2-40B4-BE49-F238E27FC236}">
                <a16:creationId xmlns:a16="http://schemas.microsoft.com/office/drawing/2014/main" id="{8FABE0EE-A74B-49AD-B2F1-CE85E3614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r="16250"/>
          <a:stretch/>
        </p:blipFill>
        <p:spPr bwMode="auto">
          <a:xfrm>
            <a:off x="1470654" y="2015441"/>
            <a:ext cx="3109659" cy="45128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6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BFFF8-0AA8-4A74-A09F-9A1E8390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Demanda do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1673F-3FCE-4ECA-ABA0-8E8B3C92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620103" cy="3678303"/>
          </a:xfrm>
        </p:spPr>
        <p:txBody>
          <a:bodyPr/>
          <a:lstStyle/>
          <a:p>
            <a:r>
              <a:rPr lang="pt-BR" dirty="0"/>
              <a:t>O aumento da demanda </a:t>
            </a:r>
          </a:p>
          <a:p>
            <a:r>
              <a:rPr lang="pt-BR" dirty="0"/>
              <a:t>Algumas empresas que necessitam de ar condicionado: </a:t>
            </a:r>
          </a:p>
          <a:p>
            <a:r>
              <a:rPr lang="pt-BR" dirty="0"/>
              <a:t>Centros cirúrgicos e hospitais </a:t>
            </a:r>
          </a:p>
          <a:p>
            <a:r>
              <a:rPr lang="pt-BR" dirty="0"/>
              <a:t>Açougues</a:t>
            </a:r>
          </a:p>
          <a:p>
            <a:r>
              <a:rPr lang="pt-BR" dirty="0"/>
              <a:t>Escritórios</a:t>
            </a:r>
          </a:p>
        </p:txBody>
      </p:sp>
      <p:pic>
        <p:nvPicPr>
          <p:cNvPr id="1026" name="Picture 2" descr="Tipos de demanda de mercado - Como sua empresa se encaixa ...">
            <a:extLst>
              <a:ext uri="{FF2B5EF4-FFF2-40B4-BE49-F238E27FC236}">
                <a16:creationId xmlns:a16="http://schemas.microsoft.com/office/drawing/2014/main" id="{232570C4-63AD-4A6F-9AD9-C87192B7F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58" b="99211" l="10000" r="90000">
                        <a14:foregroundMark x1="26835" y1="93158" x2="46709" y2="93421"/>
                        <a14:foregroundMark x1="46709" y1="93421" x2="54684" y2="93158"/>
                        <a14:foregroundMark x1="54684" y1="93158" x2="61392" y2="95526"/>
                        <a14:foregroundMark x1="27722" y1="91053" x2="27215" y2="99211"/>
                        <a14:foregroundMark x1="21646" y1="97105" x2="25949" y2="77632"/>
                        <a14:foregroundMark x1="25823" y1="76316" x2="29494" y2="80526"/>
                        <a14:foregroundMark x1="34051" y1="62632" x2="30000" y2="75789"/>
                        <a14:foregroundMark x1="35949" y1="64737" x2="40886" y2="51842"/>
                        <a14:foregroundMark x1="40886" y1="51842" x2="42278" y2="50000"/>
                        <a14:foregroundMark x1="55823" y1="38947" x2="60506" y2="32105"/>
                        <a14:foregroundMark x1="75190" y1="3158" x2="75190" y2="3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70" r="13142"/>
          <a:stretch/>
        </p:blipFill>
        <p:spPr bwMode="auto">
          <a:xfrm>
            <a:off x="6999317" y="2463464"/>
            <a:ext cx="4522059" cy="311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9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A8A44-AF2A-4BB5-A832-96AF77B4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envolvidas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E7D62-9C1E-4057-AED4-CA16DD8F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189142" cy="3678303"/>
          </a:xfrm>
        </p:spPr>
        <p:txBody>
          <a:bodyPr/>
          <a:lstStyle/>
          <a:p>
            <a:r>
              <a:rPr lang="pt-BR" dirty="0"/>
              <a:t>Condensadora</a:t>
            </a:r>
          </a:p>
          <a:p>
            <a:r>
              <a:rPr lang="pt-BR" dirty="0"/>
              <a:t>Evaporadora</a:t>
            </a:r>
          </a:p>
          <a:p>
            <a:r>
              <a:rPr lang="pt-BR" dirty="0"/>
              <a:t>Sensor de temperatura</a:t>
            </a:r>
          </a:p>
          <a:p>
            <a:r>
              <a:rPr lang="pt-BR" dirty="0"/>
              <a:t>Sensor de degelo</a:t>
            </a:r>
          </a:p>
        </p:txBody>
      </p:sp>
      <p:pic>
        <p:nvPicPr>
          <p:cNvPr id="1026" name="Picture 2" descr="SENSOR DE UMIDADE E TEMPERATURA - DHT11">
            <a:extLst>
              <a:ext uri="{FF2B5EF4-FFF2-40B4-BE49-F238E27FC236}">
                <a16:creationId xmlns:a16="http://schemas.microsoft.com/office/drawing/2014/main" id="{97493199-F0F1-433E-9F0B-B3BE4E0FA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304" y="2005132"/>
            <a:ext cx="4635674" cy="463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477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FC0246A07B443A05063C8EB2AC7D8" ma:contentTypeVersion="2" ma:contentTypeDescription="Create a new document." ma:contentTypeScope="" ma:versionID="c63213ef1a65fe4d98c2fdbc4610871a">
  <xsd:schema xmlns:xsd="http://www.w3.org/2001/XMLSchema" xmlns:xs="http://www.w3.org/2001/XMLSchema" xmlns:p="http://schemas.microsoft.com/office/2006/metadata/properties" xmlns:ns3="8061e086-846d-4709-83ef-f95cce98977c" targetNamespace="http://schemas.microsoft.com/office/2006/metadata/properties" ma:root="true" ma:fieldsID="d1b131ee3336c927c0a5660e1f0b1a15" ns3:_="">
    <xsd:import namespace="8061e086-846d-4709-83ef-f95cce989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1e086-846d-4709-83ef-f95cce989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8061e086-846d-4709-83ef-f95cce98977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F121B2-2BBF-4BF9-8662-706BB007F1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1e086-846d-4709-83ef-f95cce989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87</TotalTime>
  <Words>117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Abadi</vt:lpstr>
      <vt:lpstr>Arial</vt:lpstr>
      <vt:lpstr>Calibri</vt:lpstr>
      <vt:lpstr>Gill Sans MT</vt:lpstr>
      <vt:lpstr>Gill Sans MT (Corpo</vt:lpstr>
      <vt:lpstr>Whitney</vt:lpstr>
      <vt:lpstr>Wingdings 2</vt:lpstr>
      <vt:lpstr>Dividendo</vt:lpstr>
      <vt:lpstr>  Pesquisa e contextualização AR condicionado</vt:lpstr>
      <vt:lpstr>Aspectos econômicos</vt:lpstr>
      <vt:lpstr>Tendências/futuro</vt:lpstr>
      <vt:lpstr>Sustentabilidade </vt:lpstr>
      <vt:lpstr>Demanda do mercado</vt:lpstr>
      <vt:lpstr>Tecnologias envolvidas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(design Dividendo)</dc:title>
  <dc:creator>GABRIEL MONTEIRO ROCHA BRAZ DA SILVA</dc:creator>
  <cp:lastModifiedBy>GABRIEL MONTEIRO ROCHA BRAZ DA SILVA .</cp:lastModifiedBy>
  <cp:revision>2</cp:revision>
  <dcterms:created xsi:type="dcterms:W3CDTF">2020-08-24T19:10:47Z</dcterms:created>
  <dcterms:modified xsi:type="dcterms:W3CDTF">2020-08-25T15:37:41Z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0x0101009A5FC0246A07B443A05063C8EB2AC7D8</vt:lpwstr>
  </property>
</Properties>
</file>