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4"/>
  </p:sldMasterIdLst>
  <p:sldIdLst>
    <p:sldId id="25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44C523-4DE2-4411-A502-2CB8D88B83DB}" v="6" dt="2020-09-03T14:57:07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September 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828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September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2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September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0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September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7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September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1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September 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3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September 3,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5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September 3,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462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September 3,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8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September 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September 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September 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74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7EAC02-53FE-41BE-8C8E-DF7C9E0E0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007164"/>
            <a:ext cx="4577603" cy="3117309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700" dirty="0"/>
              <a:t>Pesquisa e apresentação de conceito “Perca” ou “Perda” ?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3" y="549274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845873E-9C86-4496-87B7-3A6141D7D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69384" y="4508500"/>
            <a:ext cx="1468514" cy="1521012"/>
            <a:chOff x="5236793" y="2432482"/>
            <a:chExt cx="1468514" cy="1521012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67B3FE92-6018-4D9B-9B3E-264810BCB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6ADEA1A7-349B-4EC9-9458-EBB1E9BFD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83BB3CBA-4085-4566-9B1D-656DA46E3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Imagem 4" descr="Uma imagem contendo monitor, computador, tela&#10;&#10;Descrição gerada automaticamente">
            <a:extLst>
              <a:ext uri="{FF2B5EF4-FFF2-40B4-BE49-F238E27FC236}">
                <a16:creationId xmlns:a16="http://schemas.microsoft.com/office/drawing/2014/main" id="{6838C49D-A2FD-46DC-83BA-B6FD44D29F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0" r="-1" b="10890"/>
          <a:stretch/>
        </p:blipFill>
        <p:spPr>
          <a:xfrm>
            <a:off x="4743451" y="549275"/>
            <a:ext cx="6897687" cy="5759451"/>
          </a:xfrm>
          <a:custGeom>
            <a:avLst/>
            <a:gdLst/>
            <a:ahLst/>
            <a:cxnLst/>
            <a:rect l="l" t="t" r="r" b="b"/>
            <a:pathLst>
              <a:path w="6897687" h="5759451">
                <a:moveTo>
                  <a:pt x="0" y="0"/>
                </a:moveTo>
                <a:lnTo>
                  <a:pt x="6897687" y="0"/>
                </a:lnTo>
                <a:lnTo>
                  <a:pt x="689768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56726CF1-C20E-4FDB-9F18-ADAC83251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8312" y="1687528"/>
            <a:ext cx="5287964" cy="348011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tx1">
                    <a:alpha val="60000"/>
                  </a:schemeClr>
                </a:solidFill>
                <a:latin typeface="Colored Crayons" panose="02000500000000000000" pitchFamily="2" charset="0"/>
              </a:rPr>
              <a:t>Qual o correto 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tx1">
                    <a:alpha val="60000"/>
                  </a:schemeClr>
                </a:solidFill>
                <a:latin typeface="Colored Crayons" panose="02000500000000000000" pitchFamily="2" charset="0"/>
              </a:rPr>
              <a:t>Quando utilizar um ou outro ?</a:t>
            </a:r>
          </a:p>
        </p:txBody>
      </p:sp>
    </p:spTree>
    <p:extLst>
      <p:ext uri="{BB962C8B-B14F-4D97-AF65-F5344CB8AC3E}">
        <p14:creationId xmlns:p14="http://schemas.microsoft.com/office/powerpoint/2010/main" val="425410750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5FC0246A07B443A05063C8EB2AC7D8" ma:contentTypeVersion="2" ma:contentTypeDescription="Create a new document." ma:contentTypeScope="" ma:versionID="c63213ef1a65fe4d98c2fdbc4610871a">
  <xsd:schema xmlns:xsd="http://www.w3.org/2001/XMLSchema" xmlns:xs="http://www.w3.org/2001/XMLSchema" xmlns:p="http://schemas.microsoft.com/office/2006/metadata/properties" xmlns:ns3="8061e086-846d-4709-83ef-f95cce98977c" targetNamespace="http://schemas.microsoft.com/office/2006/metadata/properties" ma:root="true" ma:fieldsID="d1b131ee3336c927c0a5660e1f0b1a15" ns3:_="">
    <xsd:import namespace="8061e086-846d-4709-83ef-f95cce9897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61e086-846d-4709-83ef-f95cce9897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0D39F0-4B54-4841-8E8A-9A3B2D60B076}">
  <ds:schemaRefs>
    <ds:schemaRef ds:uri="http://purl.org/dc/elements/1.1/"/>
    <ds:schemaRef ds:uri="8061e086-846d-4709-83ef-f95cce98977c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7972B8A-2999-426D-9552-B6CAA12044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37DE6D-B476-4929-9821-39482EE56C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61e086-846d-4709-83ef-f95cce9897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Colored Crayons</vt:lpstr>
      <vt:lpstr>Gill Sans MT</vt:lpstr>
      <vt:lpstr>Walbaum Display</vt:lpstr>
      <vt:lpstr>3DFloatVTI</vt:lpstr>
      <vt:lpstr>Pesquisa e apresentação de conceito “Perca” ou “Perda”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e apresentação de conceito “Perca” ou “Perda” ?</dc:title>
  <dc:creator>GABRIEL MONTEIRO ROCHA BRAZ DA SILVA .</dc:creator>
  <cp:lastModifiedBy>GABRIEL MONTEIRO ROCHA BRAZ DA SILVA .</cp:lastModifiedBy>
  <cp:revision>2</cp:revision>
  <dcterms:created xsi:type="dcterms:W3CDTF">2020-08-30T16:41:57Z</dcterms:created>
  <dcterms:modified xsi:type="dcterms:W3CDTF">2020-09-03T14:57:08Z</dcterms:modified>
</cp:coreProperties>
</file>