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78" r:id="rId7"/>
    <p:sldId id="285" r:id="rId8"/>
    <p:sldId id="279" r:id="rId9"/>
    <p:sldId id="290" r:id="rId10"/>
    <p:sldId id="280" r:id="rId11"/>
    <p:sldId id="286" r:id="rId12"/>
    <p:sldId id="287" r:id="rId13"/>
    <p:sldId id="288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5DD63-83F6-4776-98B2-C283EB6455F7}" v="209" dt="2021-06-08T20:40:55.658"/>
    <p1510:client id="{984EC0FA-C767-4262-B922-D9AD6E6FB83E}" v="2" dt="2021-06-08T20:48:17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andTec/2ADSA-2021-1-Grupo-07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58B820C-8E74-4DEE-A42E-01B558F5D2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 descr="Texto, Logotipo&#10;&#10;Descrição gerada automaticamente">
            <a:extLst>
              <a:ext uri="{FF2B5EF4-FFF2-40B4-BE49-F238E27FC236}">
                <a16:creationId xmlns:a16="http://schemas.microsoft.com/office/drawing/2014/main" id="{D99A33BE-0BD9-4DD2-9580-1A4376EA5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6" b="30824"/>
          <a:stretch/>
        </p:blipFill>
        <p:spPr>
          <a:xfrm>
            <a:off x="1047961" y="247574"/>
            <a:ext cx="7698707" cy="2980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867847-3443-4057-BB1B-BE4A00290013}"/>
              </a:ext>
            </a:extLst>
          </p:cNvPr>
          <p:cNvSpPr txBox="1"/>
          <p:nvPr/>
        </p:nvSpPr>
        <p:spPr>
          <a:xfrm>
            <a:off x="1433676" y="3630281"/>
            <a:ext cx="4467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CARLOS GOMES</a:t>
            </a:r>
          </a:p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FELIPE OLEGARIO</a:t>
            </a:r>
          </a:p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GABRIEL NICODEMOS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EE64933-E030-4C03-87E6-7F6B8AD709D9}"/>
              </a:ext>
            </a:extLst>
          </p:cNvPr>
          <p:cNvSpPr txBox="1"/>
          <p:nvPr/>
        </p:nvSpPr>
        <p:spPr>
          <a:xfrm>
            <a:off x="1433676" y="5103673"/>
            <a:ext cx="4467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GABRIEL MONTEIRO</a:t>
            </a:r>
          </a:p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ÍTALO DE SOUZA</a:t>
            </a:r>
          </a:p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NICOLAS RUIZ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73DCDB-2B6F-40C2-A4DD-5A33DC126BD2}"/>
              </a:ext>
            </a:extLst>
          </p:cNvPr>
          <p:cNvSpPr txBox="1"/>
          <p:nvPr/>
        </p:nvSpPr>
        <p:spPr>
          <a:xfrm>
            <a:off x="5901152" y="3630281"/>
            <a:ext cx="4467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kern="1200" dirty="0">
                <a:solidFill>
                  <a:srgbClr val="FFFFFF"/>
                </a:solidFill>
                <a:effectLst/>
                <a:latin typeface="Daytona" panose="020B0604030500040204" pitchFamily="34" charset="0"/>
                <a:ea typeface="+mn-ea"/>
                <a:cs typeface="+mn-cs"/>
              </a:rPr>
              <a:t>RA: 01202063</a:t>
            </a:r>
            <a:endParaRPr lang="pt-BR" sz="3000" dirty="0">
              <a:solidFill>
                <a:schemeClr val="bg1"/>
              </a:solidFill>
              <a:latin typeface="Daytona" panose="020B0604030500040204" pitchFamily="34" charset="0"/>
            </a:endParaRPr>
          </a:p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RA: 01202080</a:t>
            </a:r>
          </a:p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RA: 01202010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398948-7672-4936-9A35-4D8467B54959}"/>
              </a:ext>
            </a:extLst>
          </p:cNvPr>
          <p:cNvSpPr txBox="1"/>
          <p:nvPr/>
        </p:nvSpPr>
        <p:spPr>
          <a:xfrm>
            <a:off x="5901152" y="5103673"/>
            <a:ext cx="4467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kern="1200" dirty="0">
                <a:solidFill>
                  <a:srgbClr val="FFFFFF"/>
                </a:solidFill>
                <a:effectLst/>
                <a:latin typeface="Daytona" panose="020B0604030500040204" pitchFamily="34" charset="0"/>
                <a:ea typeface="+mn-ea"/>
                <a:cs typeface="+mn-cs"/>
              </a:rPr>
              <a:t>RA: 01202012</a:t>
            </a:r>
            <a:endParaRPr lang="pt-BR" sz="3000" dirty="0">
              <a:solidFill>
                <a:schemeClr val="bg1"/>
              </a:solidFill>
              <a:latin typeface="Daytona" panose="020B0604030500040204" pitchFamily="34" charset="0"/>
            </a:endParaRPr>
          </a:p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RA: 01202018</a:t>
            </a:r>
          </a:p>
          <a:p>
            <a:pPr algn="ctr"/>
            <a:r>
              <a:rPr lang="pt-BR" sz="3000" dirty="0">
                <a:solidFill>
                  <a:schemeClr val="bg1"/>
                </a:solidFill>
                <a:latin typeface="Daytona" panose="020B0604030500040204" pitchFamily="34" charset="0"/>
              </a:rPr>
              <a:t>RA: 01202048</a:t>
            </a:r>
          </a:p>
        </p:txBody>
      </p:sp>
    </p:spTree>
    <p:extLst>
      <p:ext uri="{BB962C8B-B14F-4D97-AF65-F5344CB8AC3E}">
        <p14:creationId xmlns:p14="http://schemas.microsoft.com/office/powerpoint/2010/main" val="314772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>
                <a:latin typeface="Daytona"/>
                <a:ea typeface="Daytona"/>
                <a:cs typeface="Daytona"/>
              </a:rPr>
              <a:t>Logs</a:t>
            </a:r>
            <a:endParaRPr lang="pt-BR" sz="72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8221" y="4475764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5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>
                <a:latin typeface="Daytona"/>
                <a:ea typeface="Daytona"/>
                <a:cs typeface="Daytona"/>
              </a:rPr>
              <a:t>Docker</a:t>
            </a:r>
            <a:endParaRPr lang="pt-BR" sz="72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8221" y="4475764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2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>
                <a:latin typeface="Daytona"/>
                <a:ea typeface="Daytona"/>
                <a:cs typeface="Daytona"/>
              </a:rPr>
              <a:t>Site</a:t>
            </a:r>
            <a:endParaRPr lang="pt-BR" sz="72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8221" y="4475764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7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 err="1">
                <a:latin typeface="Daytona"/>
                <a:ea typeface="Daytona"/>
                <a:cs typeface="Daytona"/>
              </a:rPr>
              <a:t>Conclusão</a:t>
            </a:r>
            <a:endParaRPr lang="pt-BR" sz="72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8221" y="4475764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000" dirty="0">
                <a:cs typeface="Calibri"/>
                <a:hlinkClick r:id="rId2"/>
              </a:rPr>
              <a:t>https://github.com/BandTec/2ADSA-2021-1-Grupo-07</a:t>
            </a:r>
            <a:endParaRPr lang="pt-BR" sz="3000" dirty="0">
              <a:cs typeface="Calibri"/>
            </a:endParaRPr>
          </a:p>
          <a:p>
            <a:pPr algn="ctr"/>
            <a:endParaRPr lang="pt-BR" sz="3000" dirty="0">
              <a:cs typeface="Calibri"/>
            </a:endParaRPr>
          </a:p>
          <a:p>
            <a:pPr algn="ctr"/>
            <a:r>
              <a:rPr lang="pt-BR" sz="3000" dirty="0" err="1">
                <a:cs typeface="Calibri"/>
              </a:rPr>
              <a:t>Obs</a:t>
            </a:r>
            <a:r>
              <a:rPr lang="pt-BR" sz="3000" dirty="0">
                <a:cs typeface="Calibri"/>
              </a:rPr>
              <a:t>: todos os nossos arquivos do projeto, </a:t>
            </a:r>
          </a:p>
          <a:p>
            <a:pPr algn="ctr"/>
            <a:r>
              <a:rPr lang="pt-BR" sz="3000" dirty="0">
                <a:cs typeface="Calibri"/>
              </a:rPr>
              <a:t>colocamos no repositório do </a:t>
            </a:r>
            <a:r>
              <a:rPr lang="pt-BR" sz="3000" dirty="0" err="1">
                <a:cs typeface="Calibri"/>
              </a:rPr>
              <a:t>git</a:t>
            </a:r>
            <a:r>
              <a:rPr lang="pt-BR" sz="3000" dirty="0">
                <a:cs typeface="Calibri"/>
              </a:rPr>
              <a:t>.</a:t>
            </a:r>
          </a:p>
          <a:p>
            <a:pPr algn="ctr"/>
            <a:endParaRPr lang="pt-BR" sz="3200" dirty="0">
              <a:cs typeface="Calibri"/>
            </a:endParaRPr>
          </a:p>
          <a:p>
            <a:pPr algn="ctr"/>
            <a:endParaRPr lang="pt-BR" sz="30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5302240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  <a:ea typeface="Daytona"/>
                <a:cs typeface="Daytona"/>
              </a:rPr>
              <a:t>​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B0CFE4-1388-4946-A448-5100099C2940}"/>
              </a:ext>
            </a:extLst>
          </p:cNvPr>
          <p:cNvSpPr txBox="1"/>
          <p:nvPr/>
        </p:nvSpPr>
        <p:spPr>
          <a:xfrm>
            <a:off x="2295212" y="288757"/>
            <a:ext cx="898357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6600">
                <a:solidFill>
                  <a:schemeClr val="bg1"/>
                </a:solidFill>
                <a:latin typeface="Daytona"/>
              </a:rPr>
              <a:t>CONTEXTUALIZAÇÃO</a:t>
            </a: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687429" y="162556"/>
            <a:ext cx="1159795" cy="1360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FED3EA-7472-4BB5-8CEE-8BB1678FE914}"/>
              </a:ext>
            </a:extLst>
          </p:cNvPr>
          <p:cNvSpPr txBox="1"/>
          <p:nvPr/>
        </p:nvSpPr>
        <p:spPr>
          <a:xfrm>
            <a:off x="371488" y="2520399"/>
            <a:ext cx="5344827" cy="2693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pt-BR" sz="2200">
              <a:solidFill>
                <a:schemeClr val="bg1"/>
              </a:solidFill>
              <a:latin typeface="Whitney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pt-BR" sz="2100" b="1">
                <a:solidFill>
                  <a:schemeClr val="bg1"/>
                </a:solidFill>
                <a:latin typeface="Daytona"/>
                <a:ea typeface="+mn-lt"/>
                <a:cs typeface="+mn-lt"/>
              </a:rPr>
              <a:t>Quem somos</a:t>
            </a:r>
          </a:p>
          <a:p>
            <a:pPr marL="342900" indent="-342900">
              <a:buFont typeface="Arial"/>
              <a:buChar char="•"/>
            </a:pPr>
            <a:endParaRPr lang="pt-BR" sz="2100" b="1">
              <a:solidFill>
                <a:schemeClr val="bg1"/>
              </a:solidFill>
              <a:latin typeface="Daytona"/>
              <a:cs typeface="Calibri" panose="020F0502020204030204"/>
            </a:endParaRPr>
          </a:p>
          <a:p>
            <a:endParaRPr lang="pt-BR" sz="2100" b="1">
              <a:solidFill>
                <a:schemeClr val="bg1"/>
              </a:solidFill>
              <a:latin typeface="Dayton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pt-BR" sz="2100" b="1">
                <a:solidFill>
                  <a:schemeClr val="bg1"/>
                </a:solidFill>
                <a:latin typeface="Daytona"/>
                <a:cs typeface="Calibri" panose="020F0502020204030204"/>
              </a:rPr>
              <a:t>Nossa solução</a:t>
            </a:r>
          </a:p>
          <a:p>
            <a:pPr marL="342900" indent="-342900">
              <a:buFont typeface="Arial"/>
              <a:buChar char="•"/>
            </a:pPr>
            <a:endParaRPr lang="pt-BR" sz="2100" b="1">
              <a:solidFill>
                <a:schemeClr val="bg1"/>
              </a:solidFill>
              <a:latin typeface="Daytona"/>
              <a:cs typeface="Calibri" panose="020F0502020204030204"/>
            </a:endParaRPr>
          </a:p>
          <a:p>
            <a:endParaRPr lang="pt-BR" sz="2100" b="1">
              <a:solidFill>
                <a:schemeClr val="bg1"/>
              </a:solidFill>
              <a:latin typeface="Dayton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pt-BR" sz="2100" b="1">
                <a:solidFill>
                  <a:schemeClr val="bg1"/>
                </a:solidFill>
                <a:latin typeface="Daytona"/>
                <a:cs typeface="Calibri" panose="020F0502020204030204"/>
              </a:rPr>
              <a:t>Nossa inovação - NR17</a:t>
            </a:r>
          </a:p>
        </p:txBody>
      </p:sp>
      <p:pic>
        <p:nvPicPr>
          <p:cNvPr id="7" name="Imagem 6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F8C6B3A-E20E-4B9B-95E8-433009BD1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01" y="1522954"/>
            <a:ext cx="2800299" cy="2862322"/>
          </a:xfrm>
          <a:prstGeom prst="rect">
            <a:avLst/>
          </a:prstGeom>
        </p:spPr>
      </p:pic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AF4188B-9CD7-4CA4-AF8A-BBD8EB6625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35" y="2908930"/>
            <a:ext cx="3340908" cy="3340908"/>
          </a:xfrm>
          <a:prstGeom prst="rect">
            <a:avLst/>
          </a:prstGeom>
        </p:spPr>
      </p:pic>
      <p:sp>
        <p:nvSpPr>
          <p:cNvPr id="11" name="CaixaDeTexto 27">
            <a:extLst>
              <a:ext uri="{FF2B5EF4-FFF2-40B4-BE49-F238E27FC236}">
                <a16:creationId xmlns:a16="http://schemas.microsoft.com/office/drawing/2014/main" id="{E51930D8-9FBE-44C1-898E-7D054C50C237}"/>
              </a:ext>
            </a:extLst>
          </p:cNvPr>
          <p:cNvSpPr txBox="1"/>
          <p:nvPr/>
        </p:nvSpPr>
        <p:spPr>
          <a:xfrm>
            <a:off x="432386" y="1860113"/>
            <a:ext cx="415505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600" b="1">
                <a:solidFill>
                  <a:schemeClr val="bg1"/>
                </a:solidFill>
                <a:latin typeface="Daytona"/>
              </a:rPr>
              <a:t>Quality System</a:t>
            </a:r>
            <a:endParaRPr lang="pt-BR" sz="2600" b="1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8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  <a:ea typeface="Daytona"/>
                <a:cs typeface="Daytona"/>
              </a:rPr>
              <a:t>​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B0CFE4-1388-4946-A448-5100099C2940}"/>
              </a:ext>
            </a:extLst>
          </p:cNvPr>
          <p:cNvSpPr txBox="1"/>
          <p:nvPr/>
        </p:nvSpPr>
        <p:spPr>
          <a:xfrm>
            <a:off x="1513184" y="201117"/>
            <a:ext cx="32884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err="1">
                <a:solidFill>
                  <a:schemeClr val="bg1"/>
                </a:solidFill>
                <a:latin typeface="Daytona"/>
              </a:rPr>
              <a:t>Story</a:t>
            </a:r>
            <a:r>
              <a:rPr lang="pt-BR" sz="4000">
                <a:solidFill>
                  <a:schemeClr val="bg1"/>
                </a:solidFill>
                <a:latin typeface="Daytona"/>
              </a:rPr>
              <a:t> board</a:t>
            </a:r>
            <a:endParaRPr lang="pt-BR" sz="400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499134" y="115995"/>
            <a:ext cx="748641" cy="878129"/>
          </a:xfrm>
          <a:prstGeom prst="rect">
            <a:avLst/>
          </a:prstGeom>
        </p:spPr>
      </p:pic>
      <p:pic>
        <p:nvPicPr>
          <p:cNvPr id="3" name="Imagem 5" descr="Diagrama&#10;&#10;Descrição gerada automaticamente">
            <a:extLst>
              <a:ext uri="{FF2B5EF4-FFF2-40B4-BE49-F238E27FC236}">
                <a16:creationId xmlns:a16="http://schemas.microsoft.com/office/drawing/2014/main" id="{3DADA8D4-DB78-4196-A48D-155D8E9C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81" y="1142290"/>
            <a:ext cx="9256143" cy="52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/>
                <a:ea typeface="Daytona"/>
                <a:cs typeface="Daytona"/>
              </a:rPr>
              <a:t>​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B0CFE4-1388-4946-A448-5100099C2940}"/>
              </a:ext>
            </a:extLst>
          </p:cNvPr>
          <p:cNvSpPr txBox="1"/>
          <p:nvPr/>
        </p:nvSpPr>
        <p:spPr>
          <a:xfrm>
            <a:off x="1513184" y="201117"/>
            <a:ext cx="32884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err="1">
                <a:solidFill>
                  <a:schemeClr val="bg1"/>
                </a:solidFill>
                <a:latin typeface="Daytona"/>
              </a:rPr>
              <a:t>Story</a:t>
            </a:r>
            <a:r>
              <a:rPr lang="pt-BR" sz="4000">
                <a:solidFill>
                  <a:schemeClr val="bg1"/>
                </a:solidFill>
                <a:latin typeface="Daytona"/>
              </a:rPr>
              <a:t> board</a:t>
            </a:r>
            <a:endParaRPr lang="pt-BR" sz="400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499134" y="115995"/>
            <a:ext cx="748641" cy="878129"/>
          </a:xfrm>
          <a:prstGeom prst="rect">
            <a:avLst/>
          </a:prstGeom>
        </p:spPr>
      </p:pic>
      <p:pic>
        <p:nvPicPr>
          <p:cNvPr id="3" name="Imagem 5" descr="Diagrama&#10;&#10;Descrição gerada automaticamente">
            <a:extLst>
              <a:ext uri="{FF2B5EF4-FFF2-40B4-BE49-F238E27FC236}">
                <a16:creationId xmlns:a16="http://schemas.microsoft.com/office/drawing/2014/main" id="{817A31A3-817D-462C-B8D8-AA427D6E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30" y="1252375"/>
            <a:ext cx="9385539" cy="5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noProof="1">
                <a:latin typeface="Daytona"/>
              </a:rPr>
              <a:t>Diagrama de classes</a:t>
            </a: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6102" y="4485289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>
                <a:latin typeface="Daytona"/>
                <a:ea typeface="Daytona"/>
                <a:cs typeface="Daytona"/>
              </a:rPr>
              <a:t>Script de </a:t>
            </a:r>
            <a:r>
              <a:rPr lang="en-US" sz="7200" dirty="0" err="1">
                <a:latin typeface="Daytona"/>
                <a:ea typeface="Daytona"/>
                <a:cs typeface="Daytona"/>
              </a:rPr>
              <a:t>instalação</a:t>
            </a:r>
            <a:endParaRPr lang="pt-BR" sz="72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8221" y="4475764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8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>
                <a:latin typeface="Daytona"/>
                <a:ea typeface="Daytona"/>
                <a:cs typeface="Daytona"/>
              </a:rPr>
              <a:t>​Java</a:t>
            </a:r>
            <a:endParaRPr lang="pt-BR" sz="72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8221" y="4475764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>
                <a:latin typeface="Daytona"/>
                <a:ea typeface="Daytona"/>
                <a:cs typeface="Daytona"/>
              </a:rPr>
              <a:t>​</a:t>
            </a:r>
            <a:r>
              <a:rPr lang="en-US" sz="7200" dirty="0" err="1">
                <a:latin typeface="Daytona"/>
                <a:ea typeface="Daytona"/>
                <a:cs typeface="Daytona"/>
              </a:rPr>
              <a:t>Conexão</a:t>
            </a:r>
            <a:r>
              <a:rPr lang="en-US" sz="7200" dirty="0">
                <a:latin typeface="Daytona"/>
                <a:ea typeface="Daytona"/>
                <a:cs typeface="Daytona"/>
              </a:rPr>
              <a:t> com</a:t>
            </a:r>
          </a:p>
          <a:p>
            <a:pPr algn="ctr"/>
            <a:r>
              <a:rPr lang="en-US" sz="7200" dirty="0">
                <a:latin typeface="Daytona"/>
                <a:cs typeface="Calibri"/>
              </a:rPr>
              <a:t>Banco de dados</a:t>
            </a:r>
            <a:endParaRPr lang="pt-BR" sz="72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8221" y="4475764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4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35FADC-081F-4AAD-A62B-38BCC98AE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 err="1">
                <a:latin typeface="Daytona"/>
                <a:ea typeface="Daytona"/>
                <a:cs typeface="Daytona"/>
              </a:rPr>
              <a:t>Integração</a:t>
            </a:r>
            <a:r>
              <a:rPr lang="en-US" sz="7200" dirty="0">
                <a:latin typeface="Daytona"/>
                <a:ea typeface="Daytona"/>
                <a:cs typeface="Daytona"/>
              </a:rPr>
              <a:t> com </a:t>
            </a:r>
          </a:p>
          <a:p>
            <a:pPr algn="ctr"/>
            <a:r>
              <a:rPr lang="en-US" sz="7200" dirty="0">
                <a:latin typeface="Daytona"/>
                <a:cs typeface="Calibri"/>
              </a:rPr>
              <a:t>Slack</a:t>
            </a:r>
            <a:endParaRPr lang="pt-BR" sz="7200" dirty="0">
              <a:cs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0AF51BD0-AD7F-4359-AACB-C0493B9A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 r="65944" b="30824"/>
          <a:stretch/>
        </p:blipFill>
        <p:spPr>
          <a:xfrm>
            <a:off x="5518221" y="4475764"/>
            <a:ext cx="1159795" cy="1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9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92299DAADCBA47878603B2F45C3285" ma:contentTypeVersion="6" ma:contentTypeDescription="Crie um novo documento." ma:contentTypeScope="" ma:versionID="6dbf65a34e9114d4fdeabf5417782d23">
  <xsd:schema xmlns:xsd="http://www.w3.org/2001/XMLSchema" xmlns:xs="http://www.w3.org/2001/XMLSchema" xmlns:p="http://schemas.microsoft.com/office/2006/metadata/properties" xmlns:ns2="f5932791-1e85-441e-ae00-364d712aba5f" targetNamespace="http://schemas.microsoft.com/office/2006/metadata/properties" ma:root="true" ma:fieldsID="7af3c902236878e22dd608ef40acce61" ns2:_="">
    <xsd:import namespace="f5932791-1e85-441e-ae00-364d712ab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32791-1e85-441e-ae00-364d712ab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892257-BB26-46FD-BACF-85C8F0509A5F}">
  <ds:schemaRefs>
    <ds:schemaRef ds:uri="f5932791-1e85-441e-ae00-364d712aba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8DBF95-8989-4FE0-80DA-6E70727EE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78FFEF-1BB9-431A-B517-FCD5CA3AAE22}">
  <ds:schemaRefs>
    <ds:schemaRef ds:uri="f5932791-1e85-441e-ae00-364d712aba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94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Daytona</vt:lpstr>
      <vt:lpstr>Whitney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 MONTEIRO ROCHA BRAZ DA SILVA</cp:lastModifiedBy>
  <cp:revision>10</cp:revision>
  <dcterms:created xsi:type="dcterms:W3CDTF">2021-04-14T21:02:08Z</dcterms:created>
  <dcterms:modified xsi:type="dcterms:W3CDTF">2021-06-22T19:34:22Z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0x0101003C92299DAADCBA47878603B2F45C3285</vt:lpwstr>
  </property>
</Properties>
</file>