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E3B9F-48B4-99CD-0E87-624CC6E7FB0C}" v="5" dt="2021-03-18T20:18:59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ÍTALO DE SOUZA" userId="S::italo.souza@bandtec.com.br::16500541-5be7-4b4b-9661-5ff134e087ac" providerId="AD" clId="Web-{81FE3B9F-48B4-99CD-0E87-624CC6E7FB0C}"/>
    <pc:docChg chg="addSld delSld modSld addMainMaster">
      <pc:chgData name="ÍTALO DE SOUZA" userId="S::italo.souza@bandtec.com.br::16500541-5be7-4b4b-9661-5ff134e087ac" providerId="AD" clId="Web-{81FE3B9F-48B4-99CD-0E87-624CC6E7FB0C}" dt="2021-03-18T20:18:58.793" v="3" actId="20577"/>
      <pc:docMkLst>
        <pc:docMk/>
      </pc:docMkLst>
      <pc:sldChg chg="del">
        <pc:chgData name="ÍTALO DE SOUZA" userId="S::italo.souza@bandtec.com.br::16500541-5be7-4b4b-9661-5ff134e087ac" providerId="AD" clId="Web-{81FE3B9F-48B4-99CD-0E87-624CC6E7FB0C}" dt="2021-03-18T20:18:40.698" v="1"/>
        <pc:sldMkLst>
          <pc:docMk/>
          <pc:sldMk cId="109857222" sldId="256"/>
        </pc:sldMkLst>
      </pc:sldChg>
      <pc:sldChg chg="modSp add">
        <pc:chgData name="ÍTALO DE SOUZA" userId="S::italo.souza@bandtec.com.br::16500541-5be7-4b4b-9661-5ff134e087ac" providerId="AD" clId="Web-{81FE3B9F-48B4-99CD-0E87-624CC6E7FB0C}" dt="2021-03-18T20:18:58.793" v="3" actId="20577"/>
        <pc:sldMkLst>
          <pc:docMk/>
          <pc:sldMk cId="2861722963" sldId="257"/>
        </pc:sldMkLst>
        <pc:spChg chg="mod">
          <ac:chgData name="ÍTALO DE SOUZA" userId="S::italo.souza@bandtec.com.br::16500541-5be7-4b4b-9661-5ff134e087ac" providerId="AD" clId="Web-{81FE3B9F-48B4-99CD-0E87-624CC6E7FB0C}" dt="2021-03-18T20:18:58.793" v="3" actId="20577"/>
          <ac:spMkLst>
            <pc:docMk/>
            <pc:sldMk cId="2861722963" sldId="257"/>
            <ac:spMk id="16" creationId="{D261C12E-FE6A-4BF1-A7D5-068EFA2116BD}"/>
          </ac:spMkLst>
        </pc:spChg>
      </pc:sldChg>
      <pc:sldMasterChg chg="add addSldLayout">
        <pc:chgData name="ÍTALO DE SOUZA" userId="S::italo.souza@bandtec.com.br::16500541-5be7-4b4b-9661-5ff134e087ac" providerId="AD" clId="Web-{81FE3B9F-48B4-99CD-0E87-624CC6E7FB0C}" dt="2021-03-18T20:18:36.338" v="0"/>
        <pc:sldMasterMkLst>
          <pc:docMk/>
          <pc:sldMasterMk cId="2083964059" sldId="2147483684"/>
        </pc:sldMasterMkLst>
        <pc:sldLayoutChg chg="add">
          <pc:chgData name="ÍTALO DE SOUZA" userId="S::italo.souza@bandtec.com.br::16500541-5be7-4b4b-9661-5ff134e087ac" providerId="AD" clId="Web-{81FE3B9F-48B4-99CD-0E87-624CC6E7FB0C}" dt="2021-03-18T20:18:36.338" v="0"/>
          <pc:sldLayoutMkLst>
            <pc:docMk/>
            <pc:sldMasterMk cId="2083964059" sldId="2147483684"/>
            <pc:sldLayoutMk cId="2016971949" sldId="21474836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4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8579A8F1-23E2-428F-86A8-31BF677FBC66}"/>
              </a:ext>
            </a:extLst>
          </p:cNvPr>
          <p:cNvCxnSpPr>
            <a:cxnSpLocks/>
          </p:cNvCxnSpPr>
          <p:nvPr/>
        </p:nvCxnSpPr>
        <p:spPr>
          <a:xfrm>
            <a:off x="734030" y="3943905"/>
            <a:ext cx="3042920" cy="0"/>
          </a:xfrm>
          <a:prstGeom prst="line">
            <a:avLst/>
          </a:prstGeom>
          <a:ln w="57150">
            <a:solidFill>
              <a:srgbClr val="793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A2D7ABC-51E0-4CD7-B857-08CD7F256DB3}"/>
              </a:ext>
            </a:extLst>
          </p:cNvPr>
          <p:cNvCxnSpPr>
            <a:cxnSpLocks/>
          </p:cNvCxnSpPr>
          <p:nvPr/>
        </p:nvCxnSpPr>
        <p:spPr>
          <a:xfrm>
            <a:off x="4488253" y="1087218"/>
            <a:ext cx="0" cy="5559572"/>
          </a:xfrm>
          <a:prstGeom prst="line">
            <a:avLst/>
          </a:prstGeom>
          <a:ln w="57150">
            <a:solidFill>
              <a:srgbClr val="793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B5D8664-2C6A-467F-ADA1-BB86CE953FEF}"/>
              </a:ext>
            </a:extLst>
          </p:cNvPr>
          <p:cNvCxnSpPr>
            <a:cxnSpLocks/>
          </p:cNvCxnSpPr>
          <p:nvPr/>
        </p:nvCxnSpPr>
        <p:spPr>
          <a:xfrm>
            <a:off x="8591330" y="1087218"/>
            <a:ext cx="0" cy="5559572"/>
          </a:xfrm>
          <a:prstGeom prst="line">
            <a:avLst/>
          </a:prstGeom>
          <a:ln w="57150">
            <a:solidFill>
              <a:srgbClr val="793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 de Texto 5">
            <a:extLst>
              <a:ext uri="{FF2B5EF4-FFF2-40B4-BE49-F238E27FC236}">
                <a16:creationId xmlns:a16="http://schemas.microsoft.com/office/drawing/2014/main" id="{CAFED234-E6DE-4AF0-A15A-438689BA0647}"/>
              </a:ext>
            </a:extLst>
          </p:cNvPr>
          <p:cNvSpPr txBox="1"/>
          <p:nvPr/>
        </p:nvSpPr>
        <p:spPr>
          <a:xfrm>
            <a:off x="5405634" y="854968"/>
            <a:ext cx="2268315" cy="3683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effectLst/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IDEIAS E SOLUÇÕES</a:t>
            </a:r>
            <a:endParaRPr lang="pt-BR" sz="1600"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 de Texto 6">
            <a:extLst>
              <a:ext uri="{FF2B5EF4-FFF2-40B4-BE49-F238E27FC236}">
                <a16:creationId xmlns:a16="http://schemas.microsoft.com/office/drawing/2014/main" id="{9B60B36C-D8ED-417C-BCA9-0A0823214499}"/>
              </a:ext>
            </a:extLst>
          </p:cNvPr>
          <p:cNvSpPr txBox="1"/>
          <p:nvPr/>
        </p:nvSpPr>
        <p:spPr>
          <a:xfrm>
            <a:off x="8933353" y="794366"/>
            <a:ext cx="2793067" cy="6413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effectLst/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BENEFÍCIO PARA O</a:t>
            </a:r>
            <a:endParaRPr lang="pt-BR" sz="1600"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effectLst/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NEGÓCIO E PARA O TIME</a:t>
            </a:r>
            <a:endParaRPr lang="pt-BR" sz="1600"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5">
            <a:extLst>
              <a:ext uri="{FF2B5EF4-FFF2-40B4-BE49-F238E27FC236}">
                <a16:creationId xmlns:a16="http://schemas.microsoft.com/office/drawing/2014/main" id="{00FDEA7F-FF21-4450-AF5D-E5E6B2B63B85}"/>
              </a:ext>
            </a:extLst>
          </p:cNvPr>
          <p:cNvSpPr txBox="1"/>
          <p:nvPr/>
        </p:nvSpPr>
        <p:spPr>
          <a:xfrm>
            <a:off x="727897" y="671452"/>
            <a:ext cx="3236358" cy="5048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effectLst/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PROBLEMAS, NECESSIDADES IDENTIDICADAS</a:t>
            </a:r>
            <a:endParaRPr lang="pt-BR" sz="1600"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 de Texto 5">
            <a:extLst>
              <a:ext uri="{FF2B5EF4-FFF2-40B4-BE49-F238E27FC236}">
                <a16:creationId xmlns:a16="http://schemas.microsoft.com/office/drawing/2014/main" id="{898C83A5-8A3F-490D-824C-2123C7688FC5}"/>
              </a:ext>
            </a:extLst>
          </p:cNvPr>
          <p:cNvSpPr txBox="1"/>
          <p:nvPr/>
        </p:nvSpPr>
        <p:spPr>
          <a:xfrm>
            <a:off x="925796" y="4006790"/>
            <a:ext cx="2645077" cy="38287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effectLst/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CLIENTES E USUÁRIOS</a:t>
            </a:r>
            <a:endParaRPr lang="pt-BR" sz="1600"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 de Texto 5">
            <a:extLst>
              <a:ext uri="{FF2B5EF4-FFF2-40B4-BE49-F238E27FC236}">
                <a16:creationId xmlns:a16="http://schemas.microsoft.com/office/drawing/2014/main" id="{D261C12E-FE6A-4BF1-A7D5-068EFA2116BD}"/>
              </a:ext>
            </a:extLst>
          </p:cNvPr>
          <p:cNvSpPr txBox="1"/>
          <p:nvPr/>
        </p:nvSpPr>
        <p:spPr>
          <a:xfrm>
            <a:off x="3964255" y="867"/>
            <a:ext cx="4915113" cy="50000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latin typeface="Daytona"/>
                <a:ea typeface="Calibri" panose="020F0502020204030204" pitchFamily="34" charset="0"/>
                <a:cs typeface="Times New Roman"/>
              </a:rPr>
              <a:t>LEAN UX CANVAS</a:t>
            </a:r>
            <a:endParaRPr lang="pt-BR" sz="4000" dirty="0"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90BFF14E-DD9E-4120-AD0A-19197C53A2AF}"/>
              </a:ext>
            </a:extLst>
          </p:cNvPr>
          <p:cNvSpPr/>
          <p:nvPr/>
        </p:nvSpPr>
        <p:spPr>
          <a:xfrm>
            <a:off x="498125" y="1477968"/>
            <a:ext cx="1757365" cy="98813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Monitoramento das máquinas</a:t>
            </a:r>
          </a:p>
        </p:txBody>
      </p:sp>
      <p:sp>
        <p:nvSpPr>
          <p:cNvPr id="17" name="Fluxograma: Processo 16">
            <a:extLst>
              <a:ext uri="{FF2B5EF4-FFF2-40B4-BE49-F238E27FC236}">
                <a16:creationId xmlns:a16="http://schemas.microsoft.com/office/drawing/2014/main" id="{BD6558F7-08DC-44C5-BD56-1E30A59EE232}"/>
              </a:ext>
            </a:extLst>
          </p:cNvPr>
          <p:cNvSpPr/>
          <p:nvPr/>
        </p:nvSpPr>
        <p:spPr>
          <a:xfrm>
            <a:off x="4759740" y="1577368"/>
            <a:ext cx="1658914" cy="79947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API em Java</a:t>
            </a:r>
          </a:p>
        </p:txBody>
      </p: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1855F4F7-C2A8-46D6-80E1-5701BFEBF161}"/>
              </a:ext>
            </a:extLst>
          </p:cNvPr>
          <p:cNvSpPr/>
          <p:nvPr/>
        </p:nvSpPr>
        <p:spPr>
          <a:xfrm>
            <a:off x="6621479" y="1592035"/>
            <a:ext cx="1577216" cy="79947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Cadastro de máquinas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6827C481-9C2E-4014-9339-368D46C4ADB7}"/>
              </a:ext>
            </a:extLst>
          </p:cNvPr>
          <p:cNvSpPr/>
          <p:nvPr/>
        </p:nvSpPr>
        <p:spPr>
          <a:xfrm>
            <a:off x="4759740" y="2652924"/>
            <a:ext cx="1658911" cy="89357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Visualização em tempo real</a:t>
            </a:r>
          </a:p>
        </p:txBody>
      </p:sp>
      <p:sp>
        <p:nvSpPr>
          <p:cNvPr id="20" name="Fluxograma: Processo 19">
            <a:extLst>
              <a:ext uri="{FF2B5EF4-FFF2-40B4-BE49-F238E27FC236}">
                <a16:creationId xmlns:a16="http://schemas.microsoft.com/office/drawing/2014/main" id="{BFAE9FAD-AC3C-430B-8FEC-8F36626FF42F}"/>
              </a:ext>
            </a:extLst>
          </p:cNvPr>
          <p:cNvSpPr/>
          <p:nvPr/>
        </p:nvSpPr>
        <p:spPr>
          <a:xfrm>
            <a:off x="8793144" y="1635965"/>
            <a:ext cx="1526460" cy="98813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Prevenção de erros e defeitos</a:t>
            </a:r>
          </a:p>
        </p:txBody>
      </p:sp>
      <p:sp>
        <p:nvSpPr>
          <p:cNvPr id="21" name="Fluxograma: Processo 20">
            <a:extLst>
              <a:ext uri="{FF2B5EF4-FFF2-40B4-BE49-F238E27FC236}">
                <a16:creationId xmlns:a16="http://schemas.microsoft.com/office/drawing/2014/main" id="{777AA490-23F3-49FB-8AEE-EF9DFD1F6134}"/>
              </a:ext>
            </a:extLst>
          </p:cNvPr>
          <p:cNvSpPr/>
          <p:nvPr/>
        </p:nvSpPr>
        <p:spPr>
          <a:xfrm>
            <a:off x="420868" y="4452550"/>
            <a:ext cx="1757365" cy="787818"/>
          </a:xfrm>
          <a:prstGeom prst="flowChartProcess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Colaboradores</a:t>
            </a:r>
          </a:p>
        </p:txBody>
      </p:sp>
      <p:sp>
        <p:nvSpPr>
          <p:cNvPr id="22" name="Fluxograma: Processo 21">
            <a:extLst>
              <a:ext uri="{FF2B5EF4-FFF2-40B4-BE49-F238E27FC236}">
                <a16:creationId xmlns:a16="http://schemas.microsoft.com/office/drawing/2014/main" id="{CB15E4FC-C0FF-48E8-B9F2-FC50FA39C4F1}"/>
              </a:ext>
            </a:extLst>
          </p:cNvPr>
          <p:cNvSpPr/>
          <p:nvPr/>
        </p:nvSpPr>
        <p:spPr>
          <a:xfrm>
            <a:off x="2366163" y="4452550"/>
            <a:ext cx="1757365" cy="787801"/>
          </a:xfrm>
          <a:prstGeom prst="flowChartProcess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RH</a:t>
            </a: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A1FBB014-B151-4BD4-872E-639CF20488D9}"/>
              </a:ext>
            </a:extLst>
          </p:cNvPr>
          <p:cNvSpPr/>
          <p:nvPr/>
        </p:nvSpPr>
        <p:spPr>
          <a:xfrm>
            <a:off x="10501396" y="1635965"/>
            <a:ext cx="1526460" cy="98813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Trabalho do suporte reduzido</a:t>
            </a:r>
          </a:p>
        </p:txBody>
      </p:sp>
      <p:sp>
        <p:nvSpPr>
          <p:cNvPr id="24" name="Fluxograma: Processo 23">
            <a:extLst>
              <a:ext uri="{FF2B5EF4-FFF2-40B4-BE49-F238E27FC236}">
                <a16:creationId xmlns:a16="http://schemas.microsoft.com/office/drawing/2014/main" id="{16A04131-5952-4BE4-9DAD-9E3B47C2BC83}"/>
              </a:ext>
            </a:extLst>
          </p:cNvPr>
          <p:cNvSpPr/>
          <p:nvPr/>
        </p:nvSpPr>
        <p:spPr>
          <a:xfrm>
            <a:off x="420869" y="5433689"/>
            <a:ext cx="1757365" cy="787801"/>
          </a:xfrm>
          <a:prstGeom prst="flowChartProcess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Suporte</a:t>
            </a:r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F01BE654-0F2B-45D6-AB7A-6981DCEE3587}"/>
              </a:ext>
            </a:extLst>
          </p:cNvPr>
          <p:cNvSpPr/>
          <p:nvPr/>
        </p:nvSpPr>
        <p:spPr>
          <a:xfrm>
            <a:off x="2481744" y="1477968"/>
            <a:ext cx="1757365" cy="988130"/>
          </a:xfrm>
          <a:prstGeom prst="flowChartProcess">
            <a:avLst/>
          </a:prstGeom>
          <a:solidFill>
            <a:srgbClr val="CD9A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Pausas periódicas</a:t>
            </a:r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BDA9C6CE-7D3D-45D6-A3BF-E265E46E3B54}"/>
              </a:ext>
            </a:extLst>
          </p:cNvPr>
          <p:cNvSpPr/>
          <p:nvPr/>
        </p:nvSpPr>
        <p:spPr>
          <a:xfrm>
            <a:off x="6613357" y="2595984"/>
            <a:ext cx="1616169" cy="972019"/>
          </a:xfrm>
          <a:prstGeom prst="flowChartProcess">
            <a:avLst/>
          </a:prstGeom>
          <a:solidFill>
            <a:srgbClr val="CD9A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Lembretes na tela do colaborador</a:t>
            </a:r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2E111D15-028B-4157-BA4B-B17384EE6D19}"/>
              </a:ext>
            </a:extLst>
          </p:cNvPr>
          <p:cNvSpPr/>
          <p:nvPr/>
        </p:nvSpPr>
        <p:spPr>
          <a:xfrm>
            <a:off x="4763064" y="3850546"/>
            <a:ext cx="1624553" cy="938100"/>
          </a:xfrm>
          <a:prstGeom prst="flowChartProcess">
            <a:avLst/>
          </a:prstGeom>
          <a:solidFill>
            <a:srgbClr val="CD9A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Interface com ajuda para alongamentos</a:t>
            </a:r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AE8D7A20-38E4-4E5C-A04F-D78C1D7E264D}"/>
              </a:ext>
            </a:extLst>
          </p:cNvPr>
          <p:cNvSpPr/>
          <p:nvPr/>
        </p:nvSpPr>
        <p:spPr>
          <a:xfrm>
            <a:off x="2366163" y="5433689"/>
            <a:ext cx="1757365" cy="787818"/>
          </a:xfrm>
          <a:prstGeom prst="flowChartProcess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Gestores</a:t>
            </a:r>
          </a:p>
        </p:txBody>
      </p: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28F3B492-22DF-401F-8C6B-DCA96D3B5D19}"/>
              </a:ext>
            </a:extLst>
          </p:cNvPr>
          <p:cNvSpPr/>
          <p:nvPr/>
        </p:nvSpPr>
        <p:spPr>
          <a:xfrm>
            <a:off x="8782860" y="3966993"/>
            <a:ext cx="1526460" cy="988130"/>
          </a:xfrm>
          <a:prstGeom prst="flowChartProcess">
            <a:avLst/>
          </a:prstGeom>
          <a:solidFill>
            <a:srgbClr val="CD9A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Ajudar na qualidade de vida</a:t>
            </a:r>
          </a:p>
        </p:txBody>
      </p: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2CB452B5-3FFB-400F-BB1D-D2B456C6CDC2}"/>
              </a:ext>
            </a:extLst>
          </p:cNvPr>
          <p:cNvSpPr/>
          <p:nvPr/>
        </p:nvSpPr>
        <p:spPr>
          <a:xfrm>
            <a:off x="10499357" y="3966074"/>
            <a:ext cx="1526460" cy="988130"/>
          </a:xfrm>
          <a:prstGeom prst="flowChartProcess">
            <a:avLst/>
          </a:prstGeom>
          <a:solidFill>
            <a:srgbClr val="CD9A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Prevenção de doenças ergonômicas</a:t>
            </a:r>
          </a:p>
        </p:txBody>
      </p:sp>
      <p:sp>
        <p:nvSpPr>
          <p:cNvPr id="33" name="Fluxograma: Processo 32">
            <a:extLst>
              <a:ext uri="{FF2B5EF4-FFF2-40B4-BE49-F238E27FC236}">
                <a16:creationId xmlns:a16="http://schemas.microsoft.com/office/drawing/2014/main" id="{DB953420-73E3-423C-B4B7-D5331F17F76B}"/>
              </a:ext>
            </a:extLst>
          </p:cNvPr>
          <p:cNvSpPr/>
          <p:nvPr/>
        </p:nvSpPr>
        <p:spPr>
          <a:xfrm>
            <a:off x="1428497" y="2621536"/>
            <a:ext cx="1566865" cy="88422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Sistema de ponto</a:t>
            </a:r>
          </a:p>
        </p:txBody>
      </p:sp>
      <p:sp>
        <p:nvSpPr>
          <p:cNvPr id="34" name="Fluxograma: Processo 33">
            <a:extLst>
              <a:ext uri="{FF2B5EF4-FFF2-40B4-BE49-F238E27FC236}">
                <a16:creationId xmlns:a16="http://schemas.microsoft.com/office/drawing/2014/main" id="{8E062A2E-2806-46E7-8175-AF76214F7755}"/>
              </a:ext>
            </a:extLst>
          </p:cNvPr>
          <p:cNvSpPr/>
          <p:nvPr/>
        </p:nvSpPr>
        <p:spPr>
          <a:xfrm>
            <a:off x="4736835" y="5080335"/>
            <a:ext cx="1665824" cy="84190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API para sistema de ponto</a:t>
            </a:r>
          </a:p>
        </p:txBody>
      </p:sp>
      <p:sp>
        <p:nvSpPr>
          <p:cNvPr id="35" name="Fluxograma: Processo 34">
            <a:extLst>
              <a:ext uri="{FF2B5EF4-FFF2-40B4-BE49-F238E27FC236}">
                <a16:creationId xmlns:a16="http://schemas.microsoft.com/office/drawing/2014/main" id="{278F363D-B390-4DF1-A319-AF1CEE5A5ECA}"/>
              </a:ext>
            </a:extLst>
          </p:cNvPr>
          <p:cNvSpPr/>
          <p:nvPr/>
        </p:nvSpPr>
        <p:spPr>
          <a:xfrm>
            <a:off x="6612820" y="3887294"/>
            <a:ext cx="1605125" cy="9381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Interface para verificação das horas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CA3FE397-7E26-4B74-9801-5A2CC3CDBCB7}"/>
              </a:ext>
            </a:extLst>
          </p:cNvPr>
          <p:cNvSpPr/>
          <p:nvPr/>
        </p:nvSpPr>
        <p:spPr>
          <a:xfrm>
            <a:off x="6612947" y="5080925"/>
            <a:ext cx="1665803" cy="97201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Marcação de ponto automático</a:t>
            </a:r>
          </a:p>
        </p:txBody>
      </p:sp>
      <p:sp>
        <p:nvSpPr>
          <p:cNvPr id="37" name="Fluxograma: Processo 36">
            <a:extLst>
              <a:ext uri="{FF2B5EF4-FFF2-40B4-BE49-F238E27FC236}">
                <a16:creationId xmlns:a16="http://schemas.microsoft.com/office/drawing/2014/main" id="{92FFE05C-54DD-496B-B0C4-EA1F8DF193CE}"/>
              </a:ext>
            </a:extLst>
          </p:cNvPr>
          <p:cNvSpPr/>
          <p:nvPr/>
        </p:nvSpPr>
        <p:spPr>
          <a:xfrm>
            <a:off x="8782860" y="5127809"/>
            <a:ext cx="1547027" cy="98813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Evitar o esquecimento de bater o ponto</a:t>
            </a:r>
          </a:p>
        </p:txBody>
      </p: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64E01F77-94AA-4712-98DA-CB09339F7AD5}"/>
              </a:ext>
            </a:extLst>
          </p:cNvPr>
          <p:cNvSpPr/>
          <p:nvPr/>
        </p:nvSpPr>
        <p:spPr>
          <a:xfrm>
            <a:off x="10499360" y="5127809"/>
            <a:ext cx="1526457" cy="98813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Facilitar para o gestor ver o banco de horas</a:t>
            </a:r>
          </a:p>
        </p:txBody>
      </p: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3C2ABE61-9BF5-412F-A97A-73F840450854}"/>
              </a:ext>
            </a:extLst>
          </p:cNvPr>
          <p:cNvSpPr/>
          <p:nvPr/>
        </p:nvSpPr>
        <p:spPr>
          <a:xfrm>
            <a:off x="8793144" y="2801479"/>
            <a:ext cx="1526460" cy="98813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Monitorar as aplicações usados no computador</a:t>
            </a:r>
          </a:p>
        </p:txBody>
      </p:sp>
      <p:sp>
        <p:nvSpPr>
          <p:cNvPr id="41" name="Fluxograma: Processo 40">
            <a:extLst>
              <a:ext uri="{FF2B5EF4-FFF2-40B4-BE49-F238E27FC236}">
                <a16:creationId xmlns:a16="http://schemas.microsoft.com/office/drawing/2014/main" id="{FA4D1691-B2A5-4343-A24E-AF21DAA32E6D}"/>
              </a:ext>
            </a:extLst>
          </p:cNvPr>
          <p:cNvSpPr/>
          <p:nvPr/>
        </p:nvSpPr>
        <p:spPr>
          <a:xfrm>
            <a:off x="10477093" y="2816745"/>
            <a:ext cx="1526460" cy="988130"/>
          </a:xfrm>
          <a:prstGeom prst="flowChartProcess">
            <a:avLst/>
          </a:prstGeom>
          <a:solidFill>
            <a:srgbClr val="CD9A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Melhorar o desempenho do colaborador </a:t>
            </a:r>
          </a:p>
        </p:txBody>
      </p:sp>
      <p:sp>
        <p:nvSpPr>
          <p:cNvPr id="39" name="Fluxograma: Processo 7">
            <a:extLst>
              <a:ext uri="{FF2B5EF4-FFF2-40B4-BE49-F238E27FC236}">
                <a16:creationId xmlns:a16="http://schemas.microsoft.com/office/drawing/2014/main" id="{B8689226-E160-48B1-B5CC-BC4EC36E922C}"/>
              </a:ext>
            </a:extLst>
          </p:cNvPr>
          <p:cNvSpPr/>
          <p:nvPr/>
        </p:nvSpPr>
        <p:spPr>
          <a:xfrm>
            <a:off x="420193" y="1287467"/>
            <a:ext cx="726934" cy="24345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#CC001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42" name="Fluxograma: Processo 7">
            <a:extLst>
              <a:ext uri="{FF2B5EF4-FFF2-40B4-BE49-F238E27FC236}">
                <a16:creationId xmlns:a16="http://schemas.microsoft.com/office/drawing/2014/main" id="{550730E2-43A7-4EED-8A96-F2F1BD660282}"/>
              </a:ext>
            </a:extLst>
          </p:cNvPr>
          <p:cNvSpPr/>
          <p:nvPr/>
        </p:nvSpPr>
        <p:spPr>
          <a:xfrm>
            <a:off x="2524352" y="1356739"/>
            <a:ext cx="726934" cy="243450"/>
          </a:xfrm>
          <a:prstGeom prst="flowChartProcess">
            <a:avLst/>
          </a:prstGeom>
          <a:solidFill>
            <a:srgbClr val="9257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#CC002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43" name="Fluxograma: Processo 7">
            <a:extLst>
              <a:ext uri="{FF2B5EF4-FFF2-40B4-BE49-F238E27FC236}">
                <a16:creationId xmlns:a16="http://schemas.microsoft.com/office/drawing/2014/main" id="{4222A497-3708-4DD1-9145-CA1CD44D71A8}"/>
              </a:ext>
            </a:extLst>
          </p:cNvPr>
          <p:cNvSpPr/>
          <p:nvPr/>
        </p:nvSpPr>
        <p:spPr>
          <a:xfrm>
            <a:off x="1372693" y="2525717"/>
            <a:ext cx="726934" cy="24345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#CC001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44" name="Fluxograma: Processo 7">
            <a:extLst>
              <a:ext uri="{FF2B5EF4-FFF2-40B4-BE49-F238E27FC236}">
                <a16:creationId xmlns:a16="http://schemas.microsoft.com/office/drawing/2014/main" id="{29409701-CECA-4FB7-8D69-9AADB87D1513}"/>
              </a:ext>
            </a:extLst>
          </p:cNvPr>
          <p:cNvSpPr/>
          <p:nvPr/>
        </p:nvSpPr>
        <p:spPr>
          <a:xfrm>
            <a:off x="4723759" y="1408694"/>
            <a:ext cx="864193" cy="24345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#CC001.1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45" name="Fluxograma: Processo 7">
            <a:extLst>
              <a:ext uri="{FF2B5EF4-FFF2-40B4-BE49-F238E27FC236}">
                <a16:creationId xmlns:a16="http://schemas.microsoft.com/office/drawing/2014/main" id="{F27FD3BF-D223-4381-A7E5-1537705705CE}"/>
              </a:ext>
            </a:extLst>
          </p:cNvPr>
          <p:cNvSpPr/>
          <p:nvPr/>
        </p:nvSpPr>
        <p:spPr>
          <a:xfrm>
            <a:off x="6559487" y="1408694"/>
            <a:ext cx="864185" cy="24345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#CC001.2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46" name="Fluxograma: Processo 7">
            <a:extLst>
              <a:ext uri="{FF2B5EF4-FFF2-40B4-BE49-F238E27FC236}">
                <a16:creationId xmlns:a16="http://schemas.microsoft.com/office/drawing/2014/main" id="{BCEB7780-AB36-4AEA-956A-FCF722B46975}"/>
              </a:ext>
            </a:extLst>
          </p:cNvPr>
          <p:cNvSpPr/>
          <p:nvPr/>
        </p:nvSpPr>
        <p:spPr>
          <a:xfrm>
            <a:off x="4758396" y="2499739"/>
            <a:ext cx="845553" cy="24345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#CC001.3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48" name="Fluxograma: Processo 7">
            <a:extLst>
              <a:ext uri="{FF2B5EF4-FFF2-40B4-BE49-F238E27FC236}">
                <a16:creationId xmlns:a16="http://schemas.microsoft.com/office/drawing/2014/main" id="{4181B353-4A0E-42B9-A763-F68A732BA984}"/>
              </a:ext>
            </a:extLst>
          </p:cNvPr>
          <p:cNvSpPr/>
          <p:nvPr/>
        </p:nvSpPr>
        <p:spPr>
          <a:xfrm>
            <a:off x="6585464" y="2473761"/>
            <a:ext cx="842589" cy="243450"/>
          </a:xfrm>
          <a:prstGeom prst="flowChartProcess">
            <a:avLst/>
          </a:prstGeom>
          <a:solidFill>
            <a:srgbClr val="9257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#CC002.1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49" name="Fluxograma: Processo 7">
            <a:extLst>
              <a:ext uri="{FF2B5EF4-FFF2-40B4-BE49-F238E27FC236}">
                <a16:creationId xmlns:a16="http://schemas.microsoft.com/office/drawing/2014/main" id="{CEAA02E3-43E1-4738-A5BE-44ED15D09BE3}"/>
              </a:ext>
            </a:extLst>
          </p:cNvPr>
          <p:cNvSpPr/>
          <p:nvPr/>
        </p:nvSpPr>
        <p:spPr>
          <a:xfrm>
            <a:off x="4758396" y="3686035"/>
            <a:ext cx="845549" cy="243450"/>
          </a:xfrm>
          <a:prstGeom prst="flowChartProcess">
            <a:avLst/>
          </a:prstGeom>
          <a:solidFill>
            <a:srgbClr val="9257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#CC002.2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50" name="Fluxograma: Processo 7">
            <a:extLst>
              <a:ext uri="{FF2B5EF4-FFF2-40B4-BE49-F238E27FC236}">
                <a16:creationId xmlns:a16="http://schemas.microsoft.com/office/drawing/2014/main" id="{BEB03B6D-4C8E-4369-A233-47715E849FED}"/>
              </a:ext>
            </a:extLst>
          </p:cNvPr>
          <p:cNvSpPr/>
          <p:nvPr/>
        </p:nvSpPr>
        <p:spPr>
          <a:xfrm>
            <a:off x="4689123" y="4889648"/>
            <a:ext cx="830227" cy="24345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#CC003.2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51" name="Fluxograma: Processo 7">
            <a:extLst>
              <a:ext uri="{FF2B5EF4-FFF2-40B4-BE49-F238E27FC236}">
                <a16:creationId xmlns:a16="http://schemas.microsoft.com/office/drawing/2014/main" id="{F7D7AD5E-CA17-4018-AC47-47E1649D7C1E}"/>
              </a:ext>
            </a:extLst>
          </p:cNvPr>
          <p:cNvSpPr/>
          <p:nvPr/>
        </p:nvSpPr>
        <p:spPr>
          <a:xfrm>
            <a:off x="6585465" y="3746648"/>
            <a:ext cx="842585" cy="24345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#CC003.1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52" name="Fluxograma: Processo 7">
            <a:extLst>
              <a:ext uri="{FF2B5EF4-FFF2-40B4-BE49-F238E27FC236}">
                <a16:creationId xmlns:a16="http://schemas.microsoft.com/office/drawing/2014/main" id="{2ADB24DC-B204-4B1F-8D73-D2290248163D}"/>
              </a:ext>
            </a:extLst>
          </p:cNvPr>
          <p:cNvSpPr/>
          <p:nvPr/>
        </p:nvSpPr>
        <p:spPr>
          <a:xfrm>
            <a:off x="6585465" y="4950261"/>
            <a:ext cx="891456" cy="24345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b="1">
                <a:solidFill>
                  <a:schemeClr val="bg1"/>
                </a:solidFill>
              </a:rPr>
              <a:t>#CC003.3</a:t>
            </a:r>
            <a:endParaRPr 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229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Ardósia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2021-03-18T20:18:20Z</dcterms:created>
  <dcterms:modified xsi:type="dcterms:W3CDTF">2021-03-18T20:19:03Z</dcterms:modified>
</cp:coreProperties>
</file>