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A9391-5778-4FA6-AD06-AF9D52FC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293077-3501-4D54-BC81-754BC3CB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14490-491D-4B93-9D45-3345EB3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7505B-BE46-4CE5-844D-0F97257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D4A0D-329D-43AA-B674-5D5BBCCD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8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1C152-7229-4327-9278-FB7C405E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3D9F0E-AE9B-4B8E-8D48-4A35AF06D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42C87-A4B9-4091-B988-B9EC8481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C732D-77F8-4945-9641-08FF67D5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BBBB1-24DB-4662-8963-DA17AC2A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1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C73A02-3647-4A5F-899C-3FBFCC09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C4096-6D2B-4FA8-82D8-6F00D7109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6B602-88C1-458A-972D-D32211C9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5A3FC-CC95-449F-9235-77199099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A2D0B9-4569-4761-9F08-7E1809A5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03F6D-9418-478A-89BC-89A5088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04D05-D410-4F90-9B46-A632825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BE507-5494-4D83-B599-8604D2ED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2FDB-8956-42AB-ADDA-EA4F6400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7AEAF-C964-42EA-B1D4-B9BC577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03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78001-8FF5-4B98-9AB9-90B66649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B84C9-8C58-4A4F-BA87-A119B77E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CC570-827B-4ED8-A601-D780BC9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1DF82-06C5-447F-860C-6F304132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B9303-B59B-4984-8CE1-0D00D57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7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98760-D4A9-4E9A-80D7-3671E037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FDE2A-E9FA-4D98-BC6B-C987CE2A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539F20-5859-4540-92F5-9CC74BCA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9F85E0-431E-4844-85B9-5C9A82EC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03051E-1A5D-49CD-94D1-6E53ECA4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799525-57D6-4AC8-BD32-1D8253B7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58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E512E-CE47-43F4-9EA0-0836DA2C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ADED55-953F-4A1D-B3C9-257632E4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5F36E8-8890-466F-837D-3B909B3A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8E47CE-C9FB-4290-8FEE-D26E7973E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473A07-127D-40F8-9D5D-F24A08A7C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38138F-0128-4C62-904F-BEE50E7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556095-13B3-446B-9847-7D4E4D2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4DD0D9-DD38-4EB9-9C96-A8D757ED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33FF-36CE-480A-A138-FA861B99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A71D4C-1848-4526-9CCD-796635B4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EFC4DE-B68E-4B68-841B-81C0F05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01BA4-C8A2-4CD5-BF03-F308F54A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48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205527-5200-4A3D-97EB-2A8DF079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9FDB60-91B2-4E16-9181-A942F5E4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9EF547-C36E-43D7-A254-5ED0E229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3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6DDD6-8BD5-42CA-8296-2E286383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9CD5E-5353-4982-AEB2-88E88A83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44B991-B94D-41FA-8ECA-274522522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2D4E2-58F6-43D8-B567-2E7FD9D7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B051B-2681-4CCA-AED5-57F5A860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C18B49-D5FE-4226-8013-3662058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514DA-993D-4169-82AC-F833E891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33E615-9B3E-4EAE-B490-9EB1A8203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6D74F7-5904-485D-9F00-5BC6D8DFC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EE476C-9F57-4767-BB1A-7B4A566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4280F-082A-4262-BA64-F5D37AEB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A708CA-F345-4234-A852-387D9FFA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6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9A1C7E-F0C4-4EBD-B1DC-EF7DCF70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4A2A2-248D-4CD8-BDC0-E47A7969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2E120-6CE2-4B02-98E2-C6A73817F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1211-A6BE-4778-BE05-91939C106419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0A2C8-6A3D-490B-B747-59E2D5E1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43F41-3459-4DE6-949C-C14E43FA5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7B3F-4A6B-4F24-9147-FB999281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69F1C24-9B6F-4E54-94BD-F29D75C7DDB9}"/>
              </a:ext>
            </a:extLst>
          </p:cNvPr>
          <p:cNvSpPr txBox="1"/>
          <p:nvPr/>
        </p:nvSpPr>
        <p:spPr>
          <a:xfrm>
            <a:off x="878910" y="234478"/>
            <a:ext cx="1043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Usuário frequente de home office na empresa de tecnologia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69DEB0-685C-4B2F-88B2-43178E0CEFAD}"/>
              </a:ext>
            </a:extLst>
          </p:cNvPr>
          <p:cNvSpPr/>
          <p:nvPr/>
        </p:nvSpPr>
        <p:spPr>
          <a:xfrm>
            <a:off x="80356" y="1042738"/>
            <a:ext cx="5887307" cy="27752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79FE19-C37B-4460-B475-1B0515294582}"/>
              </a:ext>
            </a:extLst>
          </p:cNvPr>
          <p:cNvSpPr/>
          <p:nvPr/>
        </p:nvSpPr>
        <p:spPr>
          <a:xfrm>
            <a:off x="6224337" y="1042738"/>
            <a:ext cx="5887307" cy="27752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F54288-CF78-439F-87E2-82F4BFF0F6FE}"/>
              </a:ext>
            </a:extLst>
          </p:cNvPr>
          <p:cNvSpPr/>
          <p:nvPr/>
        </p:nvSpPr>
        <p:spPr>
          <a:xfrm>
            <a:off x="83126" y="3974858"/>
            <a:ext cx="12028517" cy="27752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11E1CD-12CA-48F7-A573-4B8D3BF1B318}"/>
              </a:ext>
            </a:extLst>
          </p:cNvPr>
          <p:cNvSpPr txBox="1"/>
          <p:nvPr/>
        </p:nvSpPr>
        <p:spPr>
          <a:xfrm>
            <a:off x="288831" y="1126867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Quem?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E441B5-249F-4BE2-B108-CDBD9C7C1931}"/>
              </a:ext>
            </a:extLst>
          </p:cNvPr>
          <p:cNvSpPr txBox="1"/>
          <p:nvPr/>
        </p:nvSpPr>
        <p:spPr>
          <a:xfrm>
            <a:off x="2913626" y="1879632"/>
            <a:ext cx="208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Diego Augusto</a:t>
            </a:r>
          </a:p>
          <a:p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F8889D-79F7-4768-9076-BC37A3CE0291}"/>
              </a:ext>
            </a:extLst>
          </p:cNvPr>
          <p:cNvSpPr txBox="1"/>
          <p:nvPr/>
        </p:nvSpPr>
        <p:spPr>
          <a:xfrm>
            <a:off x="6384613" y="1126867"/>
            <a:ext cx="415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Informações/Comportamento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B6977-A87B-4327-A6D1-608A3F6A425A}"/>
              </a:ext>
            </a:extLst>
          </p:cNvPr>
          <p:cNvSpPr txBox="1"/>
          <p:nvPr/>
        </p:nvSpPr>
        <p:spPr>
          <a:xfrm>
            <a:off x="166812" y="4041506"/>
            <a:ext cx="3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Dores e 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EBC28B-C804-43D9-BC5A-9CB4B94B7EA8}"/>
              </a:ext>
            </a:extLst>
          </p:cNvPr>
          <p:cNvSpPr txBox="1"/>
          <p:nvPr/>
        </p:nvSpPr>
        <p:spPr>
          <a:xfrm>
            <a:off x="6384612" y="1588896"/>
            <a:ext cx="56086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Solteiro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Trabalha em uma empresa de T.I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Programador front end pleno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Utiliza o método de ponto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Está trabalhando atualmente em home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693E07-9A54-4E01-A2C8-602E9F9F7ED4}"/>
              </a:ext>
            </a:extLst>
          </p:cNvPr>
          <p:cNvSpPr txBox="1"/>
          <p:nvPr/>
        </p:nvSpPr>
        <p:spPr>
          <a:xfrm>
            <a:off x="623621" y="4660007"/>
            <a:ext cx="8544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Crise de ansiedade por varias horas na frente do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Problemas frequentes nas costas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Esquecer de bater o ponto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Não lembra de fazer pausas quando está totalmente focado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Muitas horas sem se mexer, com dificuldade nas articulações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18" name="Imagem 17" descr="Homem com óculos de sol na praia&#10;&#10;Descrição gerada automaticamente">
            <a:extLst>
              <a:ext uri="{FF2B5EF4-FFF2-40B4-BE49-F238E27FC236}">
                <a16:creationId xmlns:a16="http://schemas.microsoft.com/office/drawing/2014/main" id="{47E30F2E-86A8-4FE4-9043-F326EB10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3" y="1476104"/>
            <a:ext cx="2222828" cy="22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2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MONTEIRO ROCHA BRAZ DA SILVA</dc:creator>
  <cp:lastModifiedBy>GABRIEL MONTEIRO ROCHA BRAZ DA SILVA</cp:lastModifiedBy>
  <cp:revision>3</cp:revision>
  <dcterms:created xsi:type="dcterms:W3CDTF">2021-03-03T22:47:09Z</dcterms:created>
  <dcterms:modified xsi:type="dcterms:W3CDTF">2021-03-03T23:08:52Z</dcterms:modified>
</cp:coreProperties>
</file>