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5CC927-0668-4431-9E06-58A8F142732B}" v="2" dt="2021-03-18T20:17:59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ÍTALO DE SOUZA" userId="S::italo.souza@bandtec.com.br::16500541-5be7-4b4b-9661-5ff134e087ac" providerId="AD" clId="Web-{CA5CC927-0668-4431-9E06-58A8F142732B}"/>
    <pc:docChg chg="addSld delSld addMainMaster">
      <pc:chgData name="ÍTALO DE SOUZA" userId="S::italo.souza@bandtec.com.br::16500541-5be7-4b4b-9661-5ff134e087ac" providerId="AD" clId="Web-{CA5CC927-0668-4431-9E06-58A8F142732B}" dt="2021-03-18T20:17:59.781" v="1"/>
      <pc:docMkLst>
        <pc:docMk/>
      </pc:docMkLst>
      <pc:sldChg chg="del">
        <pc:chgData name="ÍTALO DE SOUZA" userId="S::italo.souza@bandtec.com.br::16500541-5be7-4b4b-9661-5ff134e087ac" providerId="AD" clId="Web-{CA5CC927-0668-4431-9E06-58A8F142732B}" dt="2021-03-18T20:17:59.781" v="1"/>
        <pc:sldMkLst>
          <pc:docMk/>
          <pc:sldMk cId="109857222" sldId="256"/>
        </pc:sldMkLst>
      </pc:sldChg>
      <pc:sldChg chg="add">
        <pc:chgData name="ÍTALO DE SOUZA" userId="S::italo.souza@bandtec.com.br::16500541-5be7-4b4b-9661-5ff134e087ac" providerId="AD" clId="Web-{CA5CC927-0668-4431-9E06-58A8F142732B}" dt="2021-03-18T20:17:57.156" v="0"/>
        <pc:sldMkLst>
          <pc:docMk/>
          <pc:sldMk cId="1433377904" sldId="257"/>
        </pc:sldMkLst>
      </pc:sldChg>
      <pc:sldMasterChg chg="add addSldLayout">
        <pc:chgData name="ÍTALO DE SOUZA" userId="S::italo.souza@bandtec.com.br::16500541-5be7-4b4b-9661-5ff134e087ac" providerId="AD" clId="Web-{CA5CC927-0668-4431-9E06-58A8F142732B}" dt="2021-03-18T20:17:57.156" v="0"/>
        <pc:sldMasterMkLst>
          <pc:docMk/>
          <pc:sldMasterMk cId="2083964059" sldId="2147483684"/>
        </pc:sldMasterMkLst>
        <pc:sldLayoutChg chg="add">
          <pc:chgData name="ÍTALO DE SOUZA" userId="S::italo.souza@bandtec.com.br::16500541-5be7-4b4b-9661-5ff134e087ac" providerId="AD" clId="Web-{CA5CC927-0668-4431-9E06-58A8F142732B}" dt="2021-03-18T20:17:57.156" v="0"/>
          <pc:sldLayoutMkLst>
            <pc:docMk/>
            <pc:sldMasterMk cId="2083964059" sldId="2147483684"/>
            <pc:sldLayoutMk cId="2016971949" sldId="214748369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764DE79-268F-4C1A-8933-263129D2AF9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64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C42E1C7-CFAC-47D1-8B50-55EB7996FB87}"/>
              </a:ext>
            </a:extLst>
          </p:cNvPr>
          <p:cNvSpPr/>
          <p:nvPr/>
        </p:nvSpPr>
        <p:spPr>
          <a:xfrm>
            <a:off x="808892" y="369278"/>
            <a:ext cx="3190143" cy="1853713"/>
          </a:xfrm>
          <a:prstGeom prst="rect">
            <a:avLst/>
          </a:prstGeom>
          <a:solidFill>
            <a:srgbClr val="7933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/>
              <a:t>“Eu enquanto colaborador, quero um sistema que me ajude a manter a minha saúde em dia para que possa trabalhar com mais qualidade e conforto.” - #US001</a:t>
            </a:r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7032726-CA51-484C-BDDE-6057379406BD}"/>
              </a:ext>
            </a:extLst>
          </p:cNvPr>
          <p:cNvSpPr/>
          <p:nvPr/>
        </p:nvSpPr>
        <p:spPr>
          <a:xfrm>
            <a:off x="815421" y="2507514"/>
            <a:ext cx="3191608" cy="1887416"/>
          </a:xfrm>
          <a:prstGeom prst="rect">
            <a:avLst/>
          </a:prstGeom>
          <a:solidFill>
            <a:srgbClr val="7933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/>
              <a:t>“Eu enquanto gestor, quero ter um resumo dos acessos de aplicativos e tempo de atividade para que eu possa organizar e controlar o que os meus funcionários estão fazendo.” – #US002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5B3BAEC-E7EF-4D04-8161-F2C06DC7C88C}"/>
              </a:ext>
            </a:extLst>
          </p:cNvPr>
          <p:cNvSpPr/>
          <p:nvPr/>
        </p:nvSpPr>
        <p:spPr>
          <a:xfrm>
            <a:off x="808892" y="4636219"/>
            <a:ext cx="3191608" cy="1887416"/>
          </a:xfrm>
          <a:prstGeom prst="rect">
            <a:avLst/>
          </a:prstGeom>
          <a:solidFill>
            <a:srgbClr val="7933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/>
              <a:t>“Eu como gestor gostaria de um balanço em tempo real das horas extras e devedoras de cada colaborador individualmente, para que eu possa realizar os pagamentos corretamente.” - #US003</a:t>
            </a:r>
          </a:p>
        </p:txBody>
      </p:sp>
      <p:sp>
        <p:nvSpPr>
          <p:cNvPr id="11" name="Retângulo 3">
            <a:extLst>
              <a:ext uri="{FF2B5EF4-FFF2-40B4-BE49-F238E27FC236}">
                <a16:creationId xmlns:a16="http://schemas.microsoft.com/office/drawing/2014/main" id="{AC302BF5-E4F8-45A9-8E65-EC0D7201FE23}"/>
              </a:ext>
            </a:extLst>
          </p:cNvPr>
          <p:cNvSpPr/>
          <p:nvPr/>
        </p:nvSpPr>
        <p:spPr>
          <a:xfrm>
            <a:off x="4497664" y="369277"/>
            <a:ext cx="3190143" cy="1853713"/>
          </a:xfrm>
          <a:prstGeom prst="rect">
            <a:avLst/>
          </a:prstGeom>
          <a:solidFill>
            <a:srgbClr val="7933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/>
              <a:t>“Eu enquanto suporte, quero poder monitorar o funcionamento das máquinas dos colaboradores, para poder auxilia-los mais rapidamente.</a:t>
            </a:r>
            <a:r>
              <a:rPr lang="pt-BR">
                <a:ea typeface="+mn-lt"/>
                <a:cs typeface="+mn-lt"/>
              </a:rPr>
              <a:t>” - #US004</a:t>
            </a:r>
            <a:endParaRPr lang="pt-BR"/>
          </a:p>
        </p:txBody>
      </p:sp>
      <p:sp>
        <p:nvSpPr>
          <p:cNvPr id="6" name="Retângulo 3">
            <a:extLst>
              <a:ext uri="{FF2B5EF4-FFF2-40B4-BE49-F238E27FC236}">
                <a16:creationId xmlns:a16="http://schemas.microsoft.com/office/drawing/2014/main" id="{6121F9C6-69DE-478C-8482-B456A9664D83}"/>
              </a:ext>
            </a:extLst>
          </p:cNvPr>
          <p:cNvSpPr/>
          <p:nvPr/>
        </p:nvSpPr>
        <p:spPr>
          <a:xfrm>
            <a:off x="4494070" y="2488467"/>
            <a:ext cx="3191608" cy="1872760"/>
          </a:xfrm>
          <a:prstGeom prst="rect">
            <a:avLst/>
          </a:prstGeom>
          <a:solidFill>
            <a:srgbClr val="7933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/>
              <a:t>“Eu enquanto colaborador, gostaria que tivesse área do site para o RH possa fazer automaticamente os descontos no banco de horas” – #US005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E23C702-87B4-4F42-ABB6-3B28E3BF4106}"/>
              </a:ext>
            </a:extLst>
          </p:cNvPr>
          <p:cNvSpPr/>
          <p:nvPr/>
        </p:nvSpPr>
        <p:spPr>
          <a:xfrm>
            <a:off x="4494070" y="4636219"/>
            <a:ext cx="3191608" cy="1887416"/>
          </a:xfrm>
          <a:prstGeom prst="rect">
            <a:avLst/>
          </a:prstGeom>
          <a:solidFill>
            <a:srgbClr val="7933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/>
              <a:t>“Eu enquanto colaborador, quero poder ter a facilidade de apenas fazer o login para que automaticamente marque meu ponto.” - #US006</a:t>
            </a:r>
          </a:p>
        </p:txBody>
      </p:sp>
      <p:sp>
        <p:nvSpPr>
          <p:cNvPr id="13" name="Retângulo 3">
            <a:extLst>
              <a:ext uri="{FF2B5EF4-FFF2-40B4-BE49-F238E27FC236}">
                <a16:creationId xmlns:a16="http://schemas.microsoft.com/office/drawing/2014/main" id="{68141CB4-33CD-4B17-8425-027B2073398F}"/>
              </a:ext>
            </a:extLst>
          </p:cNvPr>
          <p:cNvSpPr/>
          <p:nvPr/>
        </p:nvSpPr>
        <p:spPr>
          <a:xfrm>
            <a:off x="8192967" y="369277"/>
            <a:ext cx="3190143" cy="1853713"/>
          </a:xfrm>
          <a:prstGeom prst="rect">
            <a:avLst/>
          </a:prstGeom>
          <a:solidFill>
            <a:srgbClr val="7933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/>
              <a:t>“Eu como gestor gostaria de saber de alguma forma se a saúde do meu colaborador está sendo preservada, para que tenha maior produtividade.” - #US007</a:t>
            </a:r>
          </a:p>
        </p:txBody>
      </p:sp>
      <p:sp>
        <p:nvSpPr>
          <p:cNvPr id="15" name="Retângulo 3">
            <a:extLst>
              <a:ext uri="{FF2B5EF4-FFF2-40B4-BE49-F238E27FC236}">
                <a16:creationId xmlns:a16="http://schemas.microsoft.com/office/drawing/2014/main" id="{41EB0A48-2EE2-4F5B-827E-2C247862842E}"/>
              </a:ext>
            </a:extLst>
          </p:cNvPr>
          <p:cNvSpPr/>
          <p:nvPr/>
        </p:nvSpPr>
        <p:spPr>
          <a:xfrm>
            <a:off x="8186436" y="2488467"/>
            <a:ext cx="3190143" cy="1853713"/>
          </a:xfrm>
          <a:prstGeom prst="rect">
            <a:avLst/>
          </a:prstGeom>
          <a:solidFill>
            <a:srgbClr val="7933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/>
              <a:t>“Eu enquanto colaborador gostaria de um relatório diário sobre o tempo que fiquei utilizando em cada aplicativo na minha máquina, para me conscientizar sobre meus usos.” - #US008</a:t>
            </a:r>
          </a:p>
        </p:txBody>
      </p:sp>
    </p:spTree>
    <p:extLst>
      <p:ext uri="{BB962C8B-B14F-4D97-AF65-F5344CB8AC3E}">
        <p14:creationId xmlns:p14="http://schemas.microsoft.com/office/powerpoint/2010/main" val="143337790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Ardósia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</cp:revision>
  <dcterms:created xsi:type="dcterms:W3CDTF">2021-03-18T20:17:34Z</dcterms:created>
  <dcterms:modified xsi:type="dcterms:W3CDTF">2021-03-18T20:18:07Z</dcterms:modified>
</cp:coreProperties>
</file>