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FC4AB-5565-4D22-A47E-CDE52B949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A52424-1F5B-4196-8A0E-593BCC613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8A1E8-3EC9-460D-B547-052EF34E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989EB-1E8B-47CC-8582-DD1A6A6D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CEA3EA-3E08-4815-A29E-C4067E8F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35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6F602-937A-46BC-A077-1F9A3088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81D199-5FB8-4ED7-BE62-0DEAEF73F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5D7C4-BF84-43A6-AB45-AABFCF51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6FDD26-B517-456A-8277-F751BCC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2AF25-6DFD-4EF9-84A5-7C284F7A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77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C64EB5-CCC5-4988-8AAA-009872B66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4ED419-3976-41F4-BEC4-BBB0CACB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1ABADE-0388-4F18-9172-B5AFFE43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97EDC4-4514-43A9-86CE-F580631E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6152A3-3195-4D95-A166-2682BB1E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00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61A11-FB1E-43C8-88E2-D5441CB0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2937F-4091-444E-9289-49B9883E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097ABA-FCD1-46FC-A3E8-E51D7704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A9607-253F-4964-972E-42BB046C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6D26E-CB37-4F16-91F6-FF770F00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7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97382-3D45-493D-A9B4-FAC9A929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3518D7-D6BD-4A1F-98C4-ED1E3CC4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36F51-4BA9-4CDC-A475-F12EF4DA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801A6-AEB4-46BC-B6B0-910A2DB5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B1AD3-500F-4FF6-B487-D5861604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8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20FB4-FD87-4D73-B8F2-78390B99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6E18E-816C-4BA9-9458-920B20737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D791F8-1510-45B0-A874-A5155904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8DED9A-9685-4994-B636-87FB317F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6B9E57-008C-4BEF-BA76-69540501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9A3BE0-AD13-42DB-A269-BAAA24CB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99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B14A9-96E8-4DC2-BB95-63039F47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35D88C-4B96-4C28-81CA-2C9999A2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4E574A-1D2E-4C82-BEA9-CD3332503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E17AAB-2CCA-4EAA-9200-696887AA4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7BCCAF-DE54-452B-A4C8-B56EC3868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BBA740-76AD-4BC5-AA92-FF1F8DD0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6B482D-3FC7-4910-B971-9BDCFC42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A3B7B2-1067-43A7-98B6-DA1F1FDA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19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A0B7-7CA8-492D-B835-4B53705D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63B040-5EC2-4C20-B3DE-37A3C0A4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619FB1-51D9-4580-9E64-79FAA53A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51DA3B-9383-45E9-AB6D-B22CB603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0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6CD78A-02AB-4FDB-81F4-D782CD2C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43C90C-E29F-4BF4-A68E-33B116E2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BB741F-188E-4F6C-97AE-21A3CBBB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96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92CA-EF91-4FF8-841A-90950852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75136-44E1-49CB-9F38-96BECD15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8F269D-A36E-4520-B9A3-3874A323D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52B0C4-CA74-47CE-A4CC-1855D39E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56F52E-6EC0-4635-9D4C-CD25685A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D30D43-30D0-4976-AECD-2D778CC0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01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E6C58-6BD9-42C1-87C9-EBDDD844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A194A0-5292-4E78-8C7E-BF7A71FCE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60BCD2-00F2-4F0A-B7EB-CE97B768A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C550D2-834E-4B76-B5FA-E86F58D5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B9A58E-38B4-42D6-9BDA-F403FC53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C2D948-BE35-492D-B3D5-FF1AB389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70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51DD54-D3E7-4C89-93EB-CCD082B0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9164E9-80FF-4336-9BDB-934E9BA7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C4E47-0AFC-4175-AD92-46682E91E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C3C7-5807-4AED-8E77-B118AD34DED6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8A345-8435-48B2-8330-44571E886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910732-4FFB-4B16-A107-4A2A7B147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24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7FA5D2-FA76-4A01-A3E8-84E64EF9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73" y="0"/>
            <a:ext cx="6548227" cy="6864725"/>
          </a:xfrm>
          <a:prstGeom prst="rect">
            <a:avLst/>
          </a:prstGeom>
        </p:spPr>
      </p:pic>
      <p:pic>
        <p:nvPicPr>
          <p:cNvPr id="3" name="Imagem 2" descr="Planta com folhas verdes&#10;&#10;Descrição gerada automaticamente">
            <a:extLst>
              <a:ext uri="{FF2B5EF4-FFF2-40B4-BE49-F238E27FC236}">
                <a16:creationId xmlns:a16="http://schemas.microsoft.com/office/drawing/2014/main" id="{807248A1-14E8-42FA-B03E-1E99B37537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t="19190" r="665" b="2"/>
          <a:stretch/>
        </p:blipFill>
        <p:spPr>
          <a:xfrm flipH="1">
            <a:off x="-1" y="1560352"/>
            <a:ext cx="5834743" cy="5304373"/>
          </a:xfrm>
          <a:prstGeom prst="rect">
            <a:avLst/>
          </a:prstGeom>
        </p:spPr>
      </p:pic>
      <p:pic>
        <p:nvPicPr>
          <p:cNvPr id="4" name="Imagem 3" descr="Planta com folhas verdes&#10;&#10;Descrição gerada automaticamente">
            <a:extLst>
              <a:ext uri="{FF2B5EF4-FFF2-40B4-BE49-F238E27FC236}">
                <a16:creationId xmlns:a16="http://schemas.microsoft.com/office/drawing/2014/main" id="{E749A64A-BCCD-4A57-8AA9-007AF82E7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t="-1" r="665" b="81092"/>
          <a:stretch/>
        </p:blipFill>
        <p:spPr>
          <a:xfrm flipH="1">
            <a:off x="126893" y="0"/>
            <a:ext cx="6686768" cy="14224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C355EF9-D8EC-456F-83B4-48A487E82C47}"/>
              </a:ext>
            </a:extLst>
          </p:cNvPr>
          <p:cNvSpPr txBox="1">
            <a:spLocks/>
          </p:cNvSpPr>
          <p:nvPr/>
        </p:nvSpPr>
        <p:spPr>
          <a:xfrm>
            <a:off x="778888" y="685428"/>
            <a:ext cx="3291840" cy="1611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Site pessoal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EBC772F5-AB43-42E3-A94E-2DEA28188A61}"/>
              </a:ext>
            </a:extLst>
          </p:cNvPr>
          <p:cNvSpPr txBox="1">
            <a:spLocks/>
          </p:cNvSpPr>
          <p:nvPr/>
        </p:nvSpPr>
        <p:spPr>
          <a:xfrm>
            <a:off x="2236122" y="2176803"/>
            <a:ext cx="3215640" cy="701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Gabriel Monteiro Ra:01202012</a:t>
            </a:r>
          </a:p>
        </p:txBody>
      </p:sp>
    </p:spTree>
    <p:extLst>
      <p:ext uri="{BB962C8B-B14F-4D97-AF65-F5344CB8AC3E}">
        <p14:creationId xmlns:p14="http://schemas.microsoft.com/office/powerpoint/2010/main" val="148113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FE21981-771D-4A29-8D3A-D068BE54B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view: The Last of Us Part II">
            <a:extLst>
              <a:ext uri="{FF2B5EF4-FFF2-40B4-BE49-F238E27FC236}">
                <a16:creationId xmlns:a16="http://schemas.microsoft.com/office/drawing/2014/main" id="{DA1047EB-EF4F-4897-835B-45306DF1F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4" r="5824" b="-1"/>
          <a:stretch/>
        </p:blipFill>
        <p:spPr bwMode="auto">
          <a:xfrm>
            <a:off x="20" y="-1"/>
            <a:ext cx="12009284" cy="685800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A46FB0D-99AE-4ABA-AF76-FF1743B18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" r="2" b="9963"/>
          <a:stretch/>
        </p:blipFill>
        <p:spPr>
          <a:xfrm>
            <a:off x="371382" y="293377"/>
            <a:ext cx="1836095" cy="1593480"/>
          </a:xfrm>
          <a:custGeom>
            <a:avLst/>
            <a:gdLst/>
            <a:ahLst/>
            <a:cxnLst/>
            <a:rect l="l" t="t" r="r" b="b"/>
            <a:pathLst>
              <a:path w="4166726" h="3681631">
                <a:moveTo>
                  <a:pt x="1199629" y="0"/>
                </a:moveTo>
                <a:cubicBezTo>
                  <a:pt x="1199629" y="0"/>
                  <a:pt x="1199629" y="0"/>
                  <a:pt x="2967099" y="0"/>
                </a:cubicBezTo>
                <a:cubicBezTo>
                  <a:pt x="3077805" y="0"/>
                  <a:pt x="3184693" y="60854"/>
                  <a:pt x="3238137" y="159741"/>
                </a:cubicBezTo>
                <a:cubicBezTo>
                  <a:pt x="3238137" y="159741"/>
                  <a:pt x="3238137" y="159741"/>
                  <a:pt x="4123780" y="1684879"/>
                </a:cubicBezTo>
                <a:cubicBezTo>
                  <a:pt x="4181042" y="1779962"/>
                  <a:pt x="4181042" y="1901669"/>
                  <a:pt x="4123780" y="1996753"/>
                </a:cubicBezTo>
                <a:cubicBezTo>
                  <a:pt x="4123780" y="1996753"/>
                  <a:pt x="4123780" y="1996753"/>
                  <a:pt x="3238137" y="3521891"/>
                </a:cubicBezTo>
                <a:cubicBezTo>
                  <a:pt x="3184693" y="3620778"/>
                  <a:pt x="3077805" y="3681631"/>
                  <a:pt x="2967099" y="3681631"/>
                </a:cubicBezTo>
                <a:cubicBezTo>
                  <a:pt x="2967099" y="3681631"/>
                  <a:pt x="2967099" y="3681631"/>
                  <a:pt x="1199629" y="3681631"/>
                </a:cubicBezTo>
                <a:cubicBezTo>
                  <a:pt x="1085105" y="3681631"/>
                  <a:pt x="982035" y="3620778"/>
                  <a:pt x="924774" y="3521891"/>
                </a:cubicBezTo>
                <a:cubicBezTo>
                  <a:pt x="924774" y="3521891"/>
                  <a:pt x="924774" y="3521891"/>
                  <a:pt x="42947" y="1996753"/>
                </a:cubicBezTo>
                <a:cubicBezTo>
                  <a:pt x="-14315" y="1901669"/>
                  <a:pt x="-14315" y="1779962"/>
                  <a:pt x="42947" y="1684879"/>
                </a:cubicBezTo>
                <a:cubicBezTo>
                  <a:pt x="42947" y="1684879"/>
                  <a:pt x="42947" y="1684879"/>
                  <a:pt x="924774" y="159741"/>
                </a:cubicBezTo>
                <a:cubicBezTo>
                  <a:pt x="982035" y="60854"/>
                  <a:pt x="1085105" y="0"/>
                  <a:pt x="1199629" y="0"/>
                </a:cubicBezTo>
                <a:close/>
              </a:path>
            </a:pathLst>
          </a:custGeom>
          <a:ln w="158750">
            <a:solidFill>
              <a:schemeClr val="bg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56536C8-795D-476C-8D8C-C826E38E2A57}"/>
              </a:ext>
            </a:extLst>
          </p:cNvPr>
          <p:cNvSpPr txBox="1"/>
          <p:nvPr/>
        </p:nvSpPr>
        <p:spPr>
          <a:xfrm>
            <a:off x="0" y="2640267"/>
            <a:ext cx="102078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Em qual Momento tive interesse pelos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Como está inserido no meu dia 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Por que escolhi esse tema</a:t>
            </a:r>
          </a:p>
        </p:txBody>
      </p:sp>
    </p:spTree>
    <p:extLst>
      <p:ext uri="{BB962C8B-B14F-4D97-AF65-F5344CB8AC3E}">
        <p14:creationId xmlns:p14="http://schemas.microsoft.com/office/powerpoint/2010/main" val="42883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235D58-34B5-48A5-B155-47E3C86A7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" r="-2" b="-2"/>
          <a:stretch/>
        </p:blipFill>
        <p:spPr>
          <a:xfrm>
            <a:off x="4384" y="7452"/>
            <a:ext cx="5846165" cy="685054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A0B93C-8D50-446B-9838-C8C3F52D17D6}"/>
              </a:ext>
            </a:extLst>
          </p:cNvPr>
          <p:cNvSpPr txBox="1"/>
          <p:nvPr/>
        </p:nvSpPr>
        <p:spPr>
          <a:xfrm>
            <a:off x="5783159" y="2067413"/>
            <a:ext cx="6418063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Meus </a:t>
            </a:r>
            <a:r>
              <a:rPr lang="en-US" sz="3600" dirty="0" err="1"/>
              <a:t>valores</a:t>
            </a:r>
            <a:endParaRPr lang="en-US" sz="3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/>
              <a:t>Minha</a:t>
            </a:r>
            <a:r>
              <a:rPr lang="en-US" sz="3600" dirty="0"/>
              <a:t>  </a:t>
            </a:r>
            <a:r>
              <a:rPr lang="en-US" sz="3600" dirty="0" err="1"/>
              <a:t>superação</a:t>
            </a:r>
            <a:r>
              <a:rPr lang="en-US" sz="3600" dirty="0"/>
              <a:t> </a:t>
            </a:r>
            <a:r>
              <a:rPr lang="en-US" sz="3600" dirty="0" err="1"/>
              <a:t>nesse</a:t>
            </a:r>
            <a:r>
              <a:rPr lang="en-US" sz="3600" dirty="0"/>
              <a:t> </a:t>
            </a:r>
            <a:r>
              <a:rPr lang="en-US" sz="3600" dirty="0" err="1"/>
              <a:t>desafio</a:t>
            </a:r>
            <a:endParaRPr lang="en-US" sz="3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Minhas </a:t>
            </a:r>
            <a:r>
              <a:rPr lang="en-US" sz="3600" dirty="0" err="1"/>
              <a:t>dificuldades</a:t>
            </a:r>
            <a:endParaRPr lang="en-US" sz="3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/>
              <a:t>Quem</a:t>
            </a:r>
            <a:r>
              <a:rPr lang="en-US" sz="3600" dirty="0"/>
              <a:t> </a:t>
            </a:r>
            <a:r>
              <a:rPr lang="en-US" sz="3600" dirty="0" err="1"/>
              <a:t>eu</a:t>
            </a:r>
            <a:r>
              <a:rPr lang="en-US" sz="3600" dirty="0"/>
              <a:t> sou </a:t>
            </a:r>
            <a:r>
              <a:rPr lang="en-US" sz="3600" dirty="0" err="1"/>
              <a:t>grato</a:t>
            </a:r>
            <a:r>
              <a:rPr lang="en-US" sz="3600" dirty="0"/>
              <a:t> </a:t>
            </a:r>
            <a:r>
              <a:rPr lang="en-US" sz="3600" dirty="0" err="1"/>
              <a:t>pelo</a:t>
            </a:r>
            <a:r>
              <a:rPr lang="en-US" sz="3600" dirty="0"/>
              <a:t> meu </a:t>
            </a:r>
            <a:r>
              <a:rPr lang="en-US" sz="3600" dirty="0" err="1"/>
              <a:t>resultado</a:t>
            </a:r>
            <a:endParaRPr lang="en-US" sz="36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9FF7E3-00E7-4CD8-80B5-C5CDD77E5523}"/>
              </a:ext>
            </a:extLst>
          </p:cNvPr>
          <p:cNvSpPr txBox="1"/>
          <p:nvPr/>
        </p:nvSpPr>
        <p:spPr>
          <a:xfrm>
            <a:off x="5964514" y="846653"/>
            <a:ext cx="345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ranklin Gothic Medium" panose="020B0603020102020204" pitchFamily="34" charset="0"/>
              </a:rPr>
              <a:t>Socioemocional</a:t>
            </a:r>
          </a:p>
        </p:txBody>
      </p:sp>
    </p:spTree>
    <p:extLst>
      <p:ext uri="{BB962C8B-B14F-4D97-AF65-F5344CB8AC3E}">
        <p14:creationId xmlns:p14="http://schemas.microsoft.com/office/powerpoint/2010/main" val="4167595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Medium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MONTEIRO ROCHA BRAZ DA SILVA .</dc:creator>
  <cp:lastModifiedBy>GABRIEL MONTEIRO ROCHA BRAZ DA SILVA .</cp:lastModifiedBy>
  <cp:revision>1</cp:revision>
  <dcterms:created xsi:type="dcterms:W3CDTF">2020-11-25T16:31:23Z</dcterms:created>
  <dcterms:modified xsi:type="dcterms:W3CDTF">2020-11-25T16:37:20Z</dcterms:modified>
</cp:coreProperties>
</file>