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63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2" y="0"/>
            <a:ext cx="6878498" cy="1961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5" y="1961948"/>
            <a:ext cx="11320726" cy="40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8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38" y="307182"/>
            <a:ext cx="5131720" cy="57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12379" cy="54258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3" y="5425801"/>
            <a:ext cx="10816341" cy="13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6715125" cy="5914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9" y="5914877"/>
            <a:ext cx="8897141" cy="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24589"/>
            <a:ext cx="8596668" cy="673768"/>
          </a:xfrm>
        </p:spPr>
        <p:txBody>
          <a:bodyPr/>
          <a:lstStyle/>
          <a:p>
            <a:pPr algn="ctr"/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898357"/>
            <a:ext cx="10914481" cy="56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9" y="266950"/>
            <a:ext cx="11389658" cy="61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0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0" y="184734"/>
            <a:ext cx="8885232" cy="5839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850356"/>
            <a:ext cx="9349408" cy="1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1" y="0"/>
            <a:ext cx="10785559" cy="69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08" y="288758"/>
            <a:ext cx="8596668" cy="673768"/>
          </a:xfrm>
        </p:spPr>
        <p:txBody>
          <a:bodyPr/>
          <a:lstStyle/>
          <a:p>
            <a:pPr algn="ctr"/>
            <a:r>
              <a:rPr lang="ru-RU" dirty="0" smtClean="0"/>
              <a:t>В-деревья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02" y="962526"/>
            <a:ext cx="10332929" cy="23581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69" y="3644315"/>
            <a:ext cx="8328407" cy="26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6" y="609600"/>
            <a:ext cx="9631530" cy="61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0" y="815138"/>
            <a:ext cx="10997803" cy="36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66" y="94080"/>
            <a:ext cx="10145011" cy="3756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93529"/>
            <a:ext cx="10047998" cy="25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0" y="356435"/>
            <a:ext cx="9775909" cy="57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54" y="994611"/>
            <a:ext cx="57540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674"/>
            <a:ext cx="8596668" cy="737937"/>
          </a:xfrm>
        </p:spPr>
        <p:txBody>
          <a:bodyPr/>
          <a:lstStyle/>
          <a:p>
            <a:pPr algn="ctr"/>
            <a:r>
              <a:rPr lang="ru-RU" dirty="0" smtClean="0"/>
              <a:t>Добавление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8" y="1372100"/>
            <a:ext cx="10635767" cy="41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4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4" y="369470"/>
            <a:ext cx="10750831" cy="3657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08" y="4026568"/>
            <a:ext cx="7819604" cy="22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428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4</Words>
  <Application>Microsoft Office PowerPoint</Application>
  <PresentationFormat>Широкоэкранный</PresentationFormat>
  <Paragraphs>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Грань</vt:lpstr>
      <vt:lpstr>Деревья</vt:lpstr>
      <vt:lpstr>В-деревья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Oliko</dc:creator>
  <cp:lastModifiedBy>Oliko</cp:lastModifiedBy>
  <cp:revision>2</cp:revision>
  <dcterms:created xsi:type="dcterms:W3CDTF">2019-11-05T08:54:02Z</dcterms:created>
  <dcterms:modified xsi:type="dcterms:W3CDTF">2019-11-05T09:06:13Z</dcterms:modified>
</cp:coreProperties>
</file>