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ветвей и границ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68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1500"/>
            <a:ext cx="9951773" cy="8460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1" y="909418"/>
            <a:ext cx="9802228" cy="59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2" y="0"/>
            <a:ext cx="9173327" cy="69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3" y="1270000"/>
            <a:ext cx="10134851" cy="35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2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-1393" b="27595"/>
          <a:stretch/>
        </p:blipFill>
        <p:spPr>
          <a:xfrm>
            <a:off x="128783" y="0"/>
            <a:ext cx="9320017" cy="65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465" t="74620" r="-1"/>
          <a:stretch/>
        </p:blipFill>
        <p:spPr>
          <a:xfrm>
            <a:off x="260239" y="1646660"/>
            <a:ext cx="9907115" cy="24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644"/>
          <a:stretch/>
        </p:blipFill>
        <p:spPr>
          <a:xfrm>
            <a:off x="340448" y="96971"/>
            <a:ext cx="9669825" cy="67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84" y="120733"/>
            <a:ext cx="5106617" cy="2734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44362"/>
            <a:ext cx="8456151" cy="25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4" y="7605"/>
            <a:ext cx="10047259" cy="43059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757" t="4556" r="767" b="-4556"/>
          <a:stretch/>
        </p:blipFill>
        <p:spPr>
          <a:xfrm>
            <a:off x="6063916" y="4041357"/>
            <a:ext cx="5807242" cy="28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449"/>
            <a:ext cx="3419192" cy="5825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26" y="0"/>
            <a:ext cx="5304148" cy="27601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08" y="2760192"/>
            <a:ext cx="9529453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650"/>
            <a:ext cx="10223514" cy="4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156"/>
            <a:ext cx="11371145" cy="53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3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5" y="326356"/>
            <a:ext cx="11324495" cy="4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192087"/>
            <a:ext cx="10377727" cy="4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09600"/>
            <a:ext cx="9674894" cy="44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7" y="0"/>
            <a:ext cx="11058049" cy="31442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42" y="2904624"/>
            <a:ext cx="6566965" cy="34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8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5" y="137569"/>
            <a:ext cx="10758908" cy="15468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30" y="1270000"/>
            <a:ext cx="5755749" cy="54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2" y="208547"/>
            <a:ext cx="10829265" cy="62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" y="0"/>
            <a:ext cx="10293333" cy="26776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" y="2540000"/>
            <a:ext cx="10293333" cy="44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5" y="203201"/>
            <a:ext cx="10941702" cy="60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44474"/>
            <a:ext cx="11303144" cy="52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437981"/>
            <a:ext cx="11432897" cy="53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0" y="776750"/>
            <a:ext cx="9053795" cy="45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762" b="14328"/>
          <a:stretch/>
        </p:blipFill>
        <p:spPr>
          <a:xfrm>
            <a:off x="0" y="-10218"/>
            <a:ext cx="10443411" cy="16625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-1" t="2899" r="-1885" b="3741"/>
          <a:stretch/>
        </p:blipFill>
        <p:spPr>
          <a:xfrm>
            <a:off x="0" y="1652337"/>
            <a:ext cx="9480884" cy="51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311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</Words>
  <Application>Microsoft Office PowerPoint</Application>
  <PresentationFormat>Широкоэкранный</PresentationFormat>
  <Paragraphs>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Грань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ветвей и границ</dc:title>
  <dc:creator>Oliko</dc:creator>
  <cp:lastModifiedBy>Oliko</cp:lastModifiedBy>
  <cp:revision>2</cp:revision>
  <dcterms:created xsi:type="dcterms:W3CDTF">2021-11-25T11:50:36Z</dcterms:created>
  <dcterms:modified xsi:type="dcterms:W3CDTF">2021-11-25T12:08:21Z</dcterms:modified>
</cp:coreProperties>
</file>