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embeddedFontLs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612" autoAdjust="0"/>
  </p:normalViewPr>
  <p:slideViewPr>
    <p:cSldViewPr>
      <p:cViewPr varScale="1">
        <p:scale>
          <a:sx n="38" d="100"/>
          <a:sy n="38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FDD-E42A-4A12-9A35-E0725BF483E4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3FB0-E247-472F-BFCF-3CE7E4335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84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FDD-E42A-4A12-9A35-E0725BF483E4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3FB0-E247-472F-BFCF-3CE7E4335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444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FDD-E42A-4A12-9A35-E0725BF483E4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3FB0-E247-472F-BFCF-3CE7E4335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420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FDD-E42A-4A12-9A35-E0725BF483E4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3FB0-E247-472F-BFCF-3CE7E4335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094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FDD-E42A-4A12-9A35-E0725BF483E4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3FB0-E247-472F-BFCF-3CE7E4335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93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FDD-E42A-4A12-9A35-E0725BF483E4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3FB0-E247-472F-BFCF-3CE7E4335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86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FDD-E42A-4A12-9A35-E0725BF483E4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3FB0-E247-472F-BFCF-3CE7E4335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219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FDD-E42A-4A12-9A35-E0725BF483E4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3FB0-E247-472F-BFCF-3CE7E4335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428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FDD-E42A-4A12-9A35-E0725BF483E4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3FB0-E247-472F-BFCF-3CE7E4335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156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FDD-E42A-4A12-9A35-E0725BF483E4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3FB0-E247-472F-BFCF-3CE7E4335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368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9FDD-E42A-4A12-9A35-E0725BF483E4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3FB0-E247-472F-BFCF-3CE7E4335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778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9FDD-E42A-4A12-9A35-E0725BF483E4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33FB0-E247-472F-BFCF-3CE7E4335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539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Gaudencia\Desktop\royal_gala_appl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"/>
            <a:ext cx="6858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578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Gaudencia\Desktop\gau\ja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"/>
            <a:ext cx="6857999" cy="64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9443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Gaudencia\Desktop\gau\kettl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1"/>
            <a:ext cx="73914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0266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Gaudencia\Desktop\gau\lemo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2296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1527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Gaudencia\Desktop\gau\money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153399" cy="6185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032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Gaudencia\Desktop\gau\nes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"/>
            <a:ext cx="78486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9783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orang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8001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5555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pumpki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7239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0290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quee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1"/>
            <a:ext cx="7010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3293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rainbow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76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7248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Gaudencia\Desktop\gau\Socks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"/>
            <a:ext cx="76962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556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ball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0500"/>
            <a:ext cx="64008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39942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3" name="Picture 2" descr="C:\Users\Gaudencia\Desktop\gau\tomat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458200" cy="6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569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mbrella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28600"/>
            <a:ext cx="724662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5227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Gaudencia\Desktop\gau\va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8000999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68641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tch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990599" y="152400"/>
            <a:ext cx="7565923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7569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xylophon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188" y="533400"/>
            <a:ext cx="80116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0874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Gaudencia\Desktop\gau\yoghur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7772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1970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Gaudencia\Desktop\gau\zebr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8077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62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a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28600"/>
            <a:ext cx="5486400" cy="65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3021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Gaudencia\Desktop\gau\dog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975" y="463232"/>
            <a:ext cx="5734050" cy="593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594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elephan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870" y="152400"/>
            <a:ext cx="741553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4409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Gaudencia\Desktop\gau\fish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001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0450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Gaudencia\Desktop\gau\goa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7391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1020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Gaudencia\Desktop\gau\he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"/>
            <a:ext cx="8001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6043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Gaudencia\Desktop\gau\ink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305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696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On-screen Show (4:3)</PresentationFormat>
  <Paragraphs>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</dc:creator>
  <cp:lastModifiedBy>user</cp:lastModifiedBy>
  <cp:revision>5</cp:revision>
  <dcterms:created xsi:type="dcterms:W3CDTF">2017-01-24T07:32:41Z</dcterms:created>
  <dcterms:modified xsi:type="dcterms:W3CDTF">2024-03-03T08:24:22Z</dcterms:modified>
</cp:coreProperties>
</file>