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naheim"/>
      <p:regular r:id="rId24"/>
      <p:bold r:id="rId25"/>
    </p:embeddedFont>
    <p:embeddedFont>
      <p:font typeface="Baloo 2"/>
      <p:regular r:id="rId26"/>
      <p:bold r:id="rId27"/>
    </p:embeddedFont>
    <p:embeddedFont>
      <p:font typeface="Baloo 2 ExtraBold"/>
      <p:bold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naheim-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loo2-regular.fntdata"/><Relationship Id="rId25" Type="http://schemas.openxmlformats.org/officeDocument/2006/relationships/font" Target="fonts/Anaheim-bold.fntdata"/><Relationship Id="rId28" Type="http://schemas.openxmlformats.org/officeDocument/2006/relationships/font" Target="fonts/Baloo2ExtraBold-bold.fntdata"/><Relationship Id="rId27" Type="http://schemas.openxmlformats.org/officeDocument/2006/relationships/font" Target="fonts/Baloo2-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3031a0592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3031a0592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3301cd4b454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3301cd4b454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Validated Reports</a:t>
            </a:r>
            <a:r>
              <a:rPr lang="en">
                <a:solidFill>
                  <a:schemeClr val="dk1"/>
                </a:solidFill>
              </a:rPr>
              <a:t>: High similarity scores suggest credible news, potentially based on prior disclosures.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Divergent Narratives</a:t>
            </a:r>
            <a:r>
              <a:rPr lang="en">
                <a:solidFill>
                  <a:schemeClr val="dk1"/>
                </a:solidFill>
              </a:rPr>
              <a:t>: Large differences in similarity scores can uncover discrepancies, omissions, or biases.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Emerging Topics</a:t>
            </a:r>
            <a:r>
              <a:rPr lang="en">
                <a:solidFill>
                  <a:schemeClr val="dk1"/>
                </a:solidFill>
              </a:rPr>
              <a:t>: Repeated entities and topics across news and leaks signal ongoing investigations or trends.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Media Influence</a:t>
            </a:r>
            <a:r>
              <a:rPr lang="en">
                <a:solidFill>
                  <a:schemeClr val="dk1"/>
                </a:solidFill>
              </a:rPr>
              <a:t>: More frequent appearance of entities/topics in mainstream news may reveal editorial priorities.</a:t>
            </a:r>
            <a:endParaRPr>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Increased Efficiency: By automating the comparison and analysis of news articles and leaked documents, the platform drastically reduces the time required to identify potential threats or disinformation campaigns.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Enhanced Accuracy – The combination of heuristic and deep-learning models ensures a nuanced comparison of documents, minimizing false positives and improving detection of nuanced relationships.</a:t>
            </a:r>
            <a:endParaRPr>
              <a:solidFill>
                <a:schemeClr val="dk1"/>
              </a:solidFill>
            </a:endParaRPr>
          </a:p>
          <a:p>
            <a:pPr indent="0" lvl="0" marL="0" rtl="0" algn="l">
              <a:spcBef>
                <a:spcPts val="0"/>
              </a:spcBef>
              <a:spcAft>
                <a:spcPts val="0"/>
              </a:spcAft>
              <a:buNone/>
            </a:pPr>
            <a:r>
              <a:rPr lang="en">
                <a:solidFill>
                  <a:schemeClr val="dk1"/>
                </a:solidFill>
              </a:rPr>
              <a:t>Actionable Insights: The tool helps detect emerging threats early by identifying patterns and entities across multiple sources, allowing ISD to act faster and more proactively, and validate the authenticity of reports with greater confidence.</a:t>
            </a:r>
            <a:endParaRPr>
              <a:solidFill>
                <a:schemeClr val="dk1"/>
              </a:solidFill>
            </a:endParaRPr>
          </a:p>
          <a:p>
            <a:pPr indent="0" lvl="0" marL="0" rtl="0" algn="l">
              <a:spcBef>
                <a:spcPts val="0"/>
              </a:spcBef>
              <a:spcAft>
                <a:spcPts val="0"/>
              </a:spcAft>
              <a:buNone/>
            </a:pPr>
            <a:r>
              <a:rPr lang="en">
                <a:solidFill>
                  <a:schemeClr val="dk1"/>
                </a:solidFill>
              </a:rPr>
              <a:t>Scalability – Designed to handle large datasets efficiently, ensuring the system can scale with growing volumes of news and Wikileaks documents.</a:t>
            </a:r>
            <a:endParaRPr>
              <a:solidFill>
                <a:schemeClr val="dk1"/>
              </a:solidFill>
            </a:endParaRPr>
          </a:p>
          <a:p>
            <a:pPr indent="0" lvl="0" marL="0" rtl="0" algn="l">
              <a:spcBef>
                <a:spcPts val="0"/>
              </a:spcBef>
              <a:spcAft>
                <a:spcPts val="0"/>
              </a:spcAft>
              <a:buNone/>
            </a:pPr>
            <a:r>
              <a:rPr lang="en">
                <a:solidFill>
                  <a:schemeClr val="dk1"/>
                </a:solidFill>
              </a:rPr>
              <a:t>User-Friendly Interface – The interactive Streamlit-based frontend allows users to filter results, explore entity relationships, and dynamically adjust similarity thresholds.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Performance Optimization – Through caching and backend optimizations, response times remain quick, making real-time analysis practical for end users.</a:t>
            </a:r>
            <a:br>
              <a:rPr lang="en">
                <a:solidFill>
                  <a:schemeClr val="dk1"/>
                </a:solidFill>
              </a:rPr>
            </a:b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330326c7a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330326c7a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34157"/>
                </a:solidFill>
                <a:latin typeface="DM Sans"/>
                <a:ea typeface="DM Sans"/>
                <a:cs typeface="DM Sans"/>
                <a:sym typeface="DM Sans"/>
              </a:rPr>
              <a:t>The rise of misinformation and foreign influence campaigns has created challenges for security agencies to validate and cross-check information quickly and accurately.</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lang="en" sz="1400">
                <a:solidFill>
                  <a:srgbClr val="334157"/>
                </a:solidFill>
                <a:latin typeface="DM Sans"/>
                <a:ea typeface="DM Sans"/>
                <a:cs typeface="DM Sans"/>
                <a:sym typeface="DM Sans"/>
              </a:rPr>
              <a:t>In Singapore, ISD plays a critical role in safeguarding national security by preventing terrorism, espionage, and other internal threats. The department monitors and responds to emerging security risks, including foreign influence operations and disinformation campaigns that undermine public trust and stability.</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b="1" lang="en" sz="1400">
                <a:solidFill>
                  <a:srgbClr val="334157"/>
                </a:solidFill>
                <a:latin typeface="DM Sans"/>
                <a:ea typeface="DM Sans"/>
                <a:cs typeface="DM Sans"/>
                <a:sym typeface="DM Sans"/>
              </a:rPr>
              <a:t>ISD’s Mission</a:t>
            </a:r>
            <a:r>
              <a:rPr lang="en" sz="1400">
                <a:solidFill>
                  <a:srgbClr val="334157"/>
                </a:solidFill>
                <a:latin typeface="DM Sans"/>
                <a:ea typeface="DM Sans"/>
                <a:cs typeface="DM Sans"/>
                <a:sym typeface="DM Sans"/>
              </a:rPr>
              <a:t>:</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lang="en" sz="1400">
                <a:solidFill>
                  <a:srgbClr val="334157"/>
                </a:solidFill>
                <a:latin typeface="DM Sans"/>
                <a:ea typeface="DM Sans"/>
                <a:cs typeface="DM Sans"/>
                <a:sym typeface="DM Sans"/>
              </a:rPr>
              <a:t>Safeguard national security by preventing terrorism, espionage, and internal threats, while monitoring emerging risks like foreign influence and disinformation.</a:t>
            </a:r>
            <a:endParaRPr sz="1400">
              <a:solidFill>
                <a:srgbClr val="334157"/>
              </a:solidFill>
              <a:latin typeface="DM Sans"/>
              <a:ea typeface="DM Sans"/>
              <a:cs typeface="DM Sans"/>
              <a:sym typeface="DM Sans"/>
            </a:endParaRPr>
          </a:p>
          <a:p>
            <a:pPr indent="0" lvl="0" marL="457200" rtl="0" algn="l">
              <a:lnSpc>
                <a:spcPct val="115000"/>
              </a:lnSpc>
              <a:spcBef>
                <a:spcPts val="0"/>
              </a:spcBef>
              <a:spcAft>
                <a:spcPts val="0"/>
              </a:spcAft>
              <a:buClr>
                <a:schemeClr val="dk1"/>
              </a:buClr>
              <a:buSzPts val="1100"/>
              <a:buFont typeface="Arial"/>
              <a:buNone/>
            </a:pPr>
            <a:r>
              <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b="1" lang="en" sz="1400">
                <a:solidFill>
                  <a:srgbClr val="334157"/>
                </a:solidFill>
                <a:latin typeface="DM Sans"/>
                <a:ea typeface="DM Sans"/>
                <a:cs typeface="DM Sans"/>
                <a:sym typeface="DM Sans"/>
              </a:rPr>
              <a:t>Why It Matters to Solve These Issues:</a:t>
            </a:r>
            <a:endParaRPr b="1"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DM Sans"/>
              <a:buChar char="●"/>
            </a:pPr>
            <a:r>
              <a:rPr lang="en" sz="1400">
                <a:solidFill>
                  <a:srgbClr val="334157"/>
                </a:solidFill>
                <a:latin typeface="DM Sans"/>
                <a:ea typeface="DM Sans"/>
                <a:cs typeface="DM Sans"/>
                <a:sym typeface="DM Sans"/>
              </a:rPr>
              <a:t>Enhanced intelligence: Data driven insights strengthen threat detection and support proactive decision making.</a:t>
            </a:r>
            <a:endParaRPr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DM Sans"/>
              <a:buChar char="●"/>
            </a:pPr>
            <a:r>
              <a:rPr lang="en" sz="1400">
                <a:solidFill>
                  <a:srgbClr val="334157"/>
                </a:solidFill>
                <a:latin typeface="DM Sans"/>
                <a:ea typeface="DM Sans"/>
                <a:cs typeface="DM Sans"/>
                <a:sym typeface="DM Sans"/>
              </a:rPr>
              <a:t>Urgency for action: A smarter analysis tool is needed to efficiently uncover hidden patterns and address these challenges.</a:t>
            </a:r>
            <a:endParaRPr sz="1400">
              <a:solidFill>
                <a:srgbClr val="334157"/>
              </a:solidFill>
              <a:latin typeface="DM Sans"/>
              <a:ea typeface="DM Sans"/>
              <a:cs typeface="DM Sans"/>
              <a:sym typeface="DM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Increased Efficiency: By automating the comparison and analysis of news articles and leaked documents, the platform drastically reduces the time required to identify potential threats or disinformation campaigns.</a:t>
            </a:r>
            <a:endParaRPr/>
          </a:p>
          <a:p>
            <a:pPr indent="0" lvl="0" marL="0" rtl="0" algn="l">
              <a:spcBef>
                <a:spcPts val="0"/>
              </a:spcBef>
              <a:spcAft>
                <a:spcPts val="0"/>
              </a:spcAft>
              <a:buNone/>
            </a:pPr>
            <a:r>
              <a:rPr lang="en"/>
              <a:t>Enhanced Accuracy: With machine learning models (like Fuzzy Matching and Sentence-BERT), the platform provides a more reliable and accurate method of comparing large volumes of data, reducing human error and bias.</a:t>
            </a:r>
            <a:endParaRPr/>
          </a:p>
          <a:p>
            <a:pPr indent="0" lvl="0" marL="0" rtl="0" algn="l">
              <a:spcBef>
                <a:spcPts val="0"/>
              </a:spcBef>
              <a:spcAft>
                <a:spcPts val="0"/>
              </a:spcAft>
              <a:buNone/>
            </a:pPr>
            <a:r>
              <a:rPr lang="en"/>
              <a:t>Proactive Risk Management: The tool helps detect emerging threats early by identifying patterns and entities across multiple sources, allowing ISD to act faster and more proactively.</a:t>
            </a:r>
            <a:endParaRPr/>
          </a:p>
          <a:p>
            <a:pPr indent="0" lvl="0" marL="0" rtl="0" algn="l">
              <a:spcBef>
                <a:spcPts val="0"/>
              </a:spcBef>
              <a:spcAft>
                <a:spcPts val="0"/>
              </a:spcAft>
              <a:buNone/>
            </a:pPr>
            <a:r>
              <a:rPr lang="en"/>
              <a:t>Cost Savings: By streamlining the analysis process, the platform can help save on resources and personnel costs in the long run, as it reduces the need for manual investigation.</a:t>
            </a:r>
            <a:endParaRPr/>
          </a:p>
          <a:p>
            <a:pPr indent="0" lvl="0" marL="0" rtl="0" algn="l">
              <a:spcBef>
                <a:spcPts val="0"/>
              </a:spcBef>
              <a:spcAft>
                <a:spcPts val="0"/>
              </a:spcAft>
              <a:buNone/>
            </a:pPr>
            <a:r>
              <a:rPr lang="en"/>
              <a:t>Scalability: The solution can easily be scaled to handle increasing volumes of data, ensuring it remains effective as the threat landscape evolves.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301f616c2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301f616c2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rgbClr val="334157"/>
                </a:solidFill>
                <a:latin typeface="DM Sans"/>
                <a:ea typeface="DM Sans"/>
                <a:cs typeface="DM Sans"/>
                <a:sym typeface="DM Sans"/>
              </a:rPr>
              <a:t>It matters</a:t>
            </a:r>
            <a:r>
              <a:rPr b="1" lang="en" sz="1400">
                <a:solidFill>
                  <a:srgbClr val="334157"/>
                </a:solidFill>
                <a:latin typeface="DM Sans"/>
                <a:ea typeface="DM Sans"/>
                <a:cs typeface="DM Sans"/>
                <a:sym typeface="DM Sans"/>
              </a:rPr>
              <a:t> to find ways to overcome these challenges:</a:t>
            </a:r>
            <a:endParaRPr b="1"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DM Sans"/>
              <a:buChar char="●"/>
            </a:pPr>
            <a:r>
              <a:rPr lang="en" sz="1400">
                <a:solidFill>
                  <a:srgbClr val="334157"/>
                </a:solidFill>
                <a:latin typeface="DM Sans"/>
                <a:ea typeface="DM Sans"/>
                <a:cs typeface="DM Sans"/>
                <a:sym typeface="DM Sans"/>
              </a:rPr>
              <a:t>As firstly, we need </a:t>
            </a:r>
            <a:r>
              <a:rPr lang="en" sz="1400">
                <a:solidFill>
                  <a:srgbClr val="334157"/>
                </a:solidFill>
                <a:latin typeface="DM Sans"/>
                <a:ea typeface="DM Sans"/>
                <a:cs typeface="DM Sans"/>
                <a:sym typeface="DM Sans"/>
              </a:rPr>
              <a:t>Enhanced intelligence: Data driven insights strengthen threat detection and support proactive decision making.</a:t>
            </a:r>
            <a:endParaRPr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DM Sans"/>
              <a:buChar char="●"/>
            </a:pPr>
            <a:r>
              <a:rPr lang="en" sz="1400">
                <a:solidFill>
                  <a:srgbClr val="334157"/>
                </a:solidFill>
                <a:latin typeface="DM Sans"/>
                <a:ea typeface="DM Sans"/>
                <a:cs typeface="DM Sans"/>
                <a:sym typeface="DM Sans"/>
              </a:rPr>
              <a:t>Urgency for action: A smarter analysis tool is needed to efficiently uncover hidden patterns and address these challenges.</a:t>
            </a:r>
            <a:endParaRPr sz="1400">
              <a:solidFill>
                <a:srgbClr val="334157"/>
              </a:solidFill>
              <a:latin typeface="DM Sans"/>
              <a:ea typeface="DM Sans"/>
              <a:cs typeface="DM Sans"/>
              <a:sym typeface="DM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Increased Efficiency: By automating the comparison and analysis of news articles and leaked documents, the platform drastically reduces the time required to identify potential threats or disinformation campaigns.</a:t>
            </a:r>
            <a:endParaRPr/>
          </a:p>
          <a:p>
            <a:pPr indent="0" lvl="0" marL="0" rtl="0" algn="l">
              <a:spcBef>
                <a:spcPts val="0"/>
              </a:spcBef>
              <a:spcAft>
                <a:spcPts val="0"/>
              </a:spcAft>
              <a:buNone/>
            </a:pPr>
            <a:r>
              <a:rPr lang="en"/>
              <a:t>Enhanced Accuracy: With machine learning models (like Fuzzy Matching and Sentence-BERT), the platform provides a more reliable and accurate method of comparing large volumes of data, reducing human error and bias.</a:t>
            </a:r>
            <a:endParaRPr/>
          </a:p>
          <a:p>
            <a:pPr indent="0" lvl="0" marL="0" rtl="0" algn="l">
              <a:spcBef>
                <a:spcPts val="0"/>
              </a:spcBef>
              <a:spcAft>
                <a:spcPts val="0"/>
              </a:spcAft>
              <a:buNone/>
            </a:pPr>
            <a:r>
              <a:rPr lang="en"/>
              <a:t>Proactive Risk Management: The tool helps detect emerging threats early by identifying patterns and entities across multiple sources, allowing ISD to act faster and more proactively.</a:t>
            </a:r>
            <a:endParaRPr/>
          </a:p>
          <a:p>
            <a:pPr indent="0" lvl="0" marL="0" rtl="0" algn="l">
              <a:spcBef>
                <a:spcPts val="0"/>
              </a:spcBef>
              <a:spcAft>
                <a:spcPts val="0"/>
              </a:spcAft>
              <a:buNone/>
            </a:pPr>
            <a:r>
              <a:rPr lang="en"/>
              <a:t>Cost Savings: By streamlining the analysis process, the platform can help save on resources and personnel costs in the long run, as it reduces the need for manual investigation.</a:t>
            </a:r>
            <a:endParaRPr/>
          </a:p>
          <a:p>
            <a:pPr indent="0" lvl="0" marL="0" rtl="0" algn="l">
              <a:spcBef>
                <a:spcPts val="0"/>
              </a:spcBef>
              <a:spcAft>
                <a:spcPts val="0"/>
              </a:spcAft>
              <a:buNone/>
            </a:pPr>
            <a:r>
              <a:rPr lang="en"/>
              <a:t>Scalability: The solution can easily be scaled to handle increasing volumes of data, ensuring it remains effective as the threat landscape evolves.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54dda1946d_4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54dda1946d_4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platform that combines advanced similarity comparison models Fuzzy Matching and Sentence-BERT to compare news articles with Wikileaks documents, aiding ISD analysts to: </a:t>
            </a:r>
            <a:endParaRPr/>
          </a:p>
          <a:p>
            <a:pPr indent="0" lvl="0" marL="0" rtl="0" algn="l">
              <a:spcBef>
                <a:spcPts val="0"/>
              </a:spcBef>
              <a:spcAft>
                <a:spcPts val="0"/>
              </a:spcAft>
              <a:buNone/>
            </a:pPr>
            <a:r>
              <a:rPr lang="en"/>
              <a:t>Identify coordinated disinformation efforts that manipulate narratives</a:t>
            </a:r>
            <a:endParaRPr/>
          </a:p>
          <a:p>
            <a:pPr indent="0" lvl="0" marL="0" rtl="0" algn="l">
              <a:spcBef>
                <a:spcPts val="0"/>
              </a:spcBef>
              <a:spcAft>
                <a:spcPts val="0"/>
              </a:spcAft>
              <a:buNone/>
            </a:pPr>
            <a:r>
              <a:rPr lang="en"/>
              <a:t>Detect leaks of sensitive government information disguised as independent journalism</a:t>
            </a:r>
            <a:endParaRPr/>
          </a:p>
          <a:p>
            <a:pPr indent="0" lvl="0" marL="0" rtl="0" algn="l">
              <a:spcBef>
                <a:spcPts val="0"/>
              </a:spcBef>
              <a:spcAft>
                <a:spcPts val="0"/>
              </a:spcAft>
              <a:buNone/>
            </a:pPr>
            <a:r>
              <a:rPr lang="en"/>
              <a:t>Track emerging threats by examining common entities and their coverage in both news articles and leaks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301cd4b4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301cd4b4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a:t>
            </a:r>
            <a:endParaRPr/>
          </a:p>
          <a:p>
            <a:pPr indent="0" lvl="0" marL="0" rtl="0" algn="l">
              <a:spcBef>
                <a:spcPts val="0"/>
              </a:spcBef>
              <a:spcAft>
                <a:spcPts val="0"/>
              </a:spcAft>
              <a:buNone/>
            </a:pPr>
            <a:r>
              <a:rPr lang="en"/>
              <a:t>Multi-model similarity analysis: Get surface-level &amp; deep semantic comparisons</a:t>
            </a:r>
            <a:endParaRPr/>
          </a:p>
          <a:p>
            <a:pPr indent="0" lvl="0" marL="0" rtl="0" algn="l">
              <a:spcBef>
                <a:spcPts val="0"/>
              </a:spcBef>
              <a:spcAft>
                <a:spcPts val="0"/>
              </a:spcAft>
              <a:buNone/>
            </a:pPr>
            <a:r>
              <a:rPr lang="en"/>
              <a:t>Named entity extraction: Identify key figures, organisations, and locations across articles and leaks</a:t>
            </a:r>
            <a:endParaRPr/>
          </a:p>
          <a:p>
            <a:pPr indent="0" lvl="0" marL="0" rtl="0" algn="l">
              <a:spcBef>
                <a:spcPts val="0"/>
              </a:spcBef>
              <a:spcAft>
                <a:spcPts val="0"/>
              </a:spcAft>
              <a:buNone/>
            </a:pPr>
            <a:r>
              <a:rPr lang="en"/>
              <a:t>Entity relationship mapping: Visualize key relationships using network graphs and   heatmaps</a:t>
            </a:r>
            <a:endParaRPr/>
          </a:p>
          <a:p>
            <a:pPr indent="0" lvl="0" marL="0" rtl="0" algn="l">
              <a:spcBef>
                <a:spcPts val="0"/>
              </a:spcBef>
              <a:spcAft>
                <a:spcPts val="0"/>
              </a:spcAft>
              <a:buNone/>
            </a:pPr>
            <a:r>
              <a:rPr lang="en"/>
              <a:t>Category-based refinement: Refine document selection by category for focused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32ffbc2f3ad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32ffbc2f3ad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Separate layers (folders and notebooks), less cohesion → good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32ffbc2f3a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32ffbc2f3a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rgbClr val="334157"/>
                </a:solidFill>
                <a:latin typeface="DM Sans"/>
                <a:ea typeface="DM Sans"/>
                <a:cs typeface="DM Sans"/>
                <a:sym typeface="DM Sans"/>
              </a:rPr>
              <a:t>User-friendly minimalistic interface:</a:t>
            </a:r>
            <a:endParaRPr b="1"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Nunito Light"/>
              <a:buChar char="●"/>
            </a:pPr>
            <a:r>
              <a:rPr lang="en" sz="1400">
                <a:solidFill>
                  <a:srgbClr val="334157"/>
                </a:solidFill>
                <a:latin typeface="DM Sans"/>
                <a:ea typeface="DM Sans"/>
                <a:cs typeface="DM Sans"/>
                <a:sym typeface="DM Sans"/>
              </a:rPr>
              <a:t>Allows users to refine their </a:t>
            </a:r>
            <a:r>
              <a:rPr b="1" lang="en" sz="1400">
                <a:solidFill>
                  <a:srgbClr val="334157"/>
                </a:solidFill>
                <a:latin typeface="DM Sans"/>
                <a:ea typeface="DM Sans"/>
                <a:cs typeface="DM Sans"/>
                <a:sym typeface="DM Sans"/>
              </a:rPr>
              <a:t>search by categories </a:t>
            </a:r>
            <a:r>
              <a:rPr lang="en" sz="1400">
                <a:solidFill>
                  <a:srgbClr val="334157"/>
                </a:solidFill>
                <a:latin typeface="DM Sans"/>
                <a:ea typeface="DM Sans"/>
                <a:cs typeface="DM Sans"/>
                <a:sym typeface="DM Sans"/>
              </a:rPr>
              <a:t>in the sidebar, helping analysts focus on the most relevant topics</a:t>
            </a:r>
            <a:endParaRPr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Nunito"/>
              <a:buChar char="●"/>
            </a:pPr>
            <a:r>
              <a:rPr b="1" lang="en" sz="1400">
                <a:solidFill>
                  <a:srgbClr val="334157"/>
                </a:solidFill>
                <a:latin typeface="DM Sans"/>
                <a:ea typeface="DM Sans"/>
                <a:cs typeface="DM Sans"/>
                <a:sym typeface="DM Sans"/>
              </a:rPr>
              <a:t>Instantly visible similar articles: </a:t>
            </a:r>
            <a:r>
              <a:rPr lang="en" sz="1400">
                <a:solidFill>
                  <a:srgbClr val="334157"/>
                </a:solidFill>
                <a:latin typeface="DM Sans"/>
                <a:ea typeface="DM Sans"/>
                <a:cs typeface="DM Sans"/>
                <a:sym typeface="DM Sans"/>
              </a:rPr>
              <a:t>Displays the three most relevant articles, making it quick and easy for analysts to spot the closest matches </a:t>
            </a:r>
            <a:endParaRPr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Nunito"/>
              <a:buChar char="●"/>
            </a:pPr>
            <a:r>
              <a:rPr b="1" lang="en" sz="1400">
                <a:solidFill>
                  <a:srgbClr val="334157"/>
                </a:solidFill>
                <a:latin typeface="DM Sans"/>
                <a:ea typeface="DM Sans"/>
                <a:cs typeface="DM Sans"/>
                <a:sym typeface="DM Sans"/>
              </a:rPr>
              <a:t>Interactive visualisations: </a:t>
            </a:r>
            <a:r>
              <a:rPr lang="en" sz="1400">
                <a:solidFill>
                  <a:srgbClr val="334157"/>
                </a:solidFill>
                <a:latin typeface="DM Sans"/>
                <a:ea typeface="DM Sans"/>
                <a:cs typeface="DM Sans"/>
                <a:sym typeface="DM Sans"/>
              </a:rPr>
              <a:t>The interface supports dynamic exploration of relationships between entities</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None/>
            </a:pPr>
            <a:r>
              <a:t/>
            </a:r>
            <a:endParaRPr sz="1400">
              <a:solidFill>
                <a:srgbClr val="334157"/>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b="1" lang="en" sz="1400">
                <a:solidFill>
                  <a:srgbClr val="334157"/>
                </a:solidFill>
                <a:latin typeface="DM Sans"/>
                <a:ea typeface="DM Sans"/>
                <a:cs typeface="DM Sans"/>
                <a:sym typeface="DM Sans"/>
              </a:rPr>
              <a:t>Impact on ISD Workflow:</a:t>
            </a:r>
            <a:endParaRPr b="1"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Nunito Light"/>
              <a:buChar char="●"/>
            </a:pPr>
            <a:r>
              <a:rPr b="1" lang="en" sz="1400">
                <a:solidFill>
                  <a:srgbClr val="334157"/>
                </a:solidFill>
                <a:latin typeface="DM Sans"/>
                <a:ea typeface="DM Sans"/>
                <a:cs typeface="DM Sans"/>
                <a:sym typeface="DM Sans"/>
              </a:rPr>
              <a:t>Quick analysis: </a:t>
            </a:r>
            <a:r>
              <a:rPr lang="en" sz="1400">
                <a:solidFill>
                  <a:srgbClr val="334157"/>
                </a:solidFill>
                <a:latin typeface="DM Sans"/>
                <a:ea typeface="DM Sans"/>
                <a:cs typeface="DM Sans"/>
                <a:sym typeface="DM Sans"/>
              </a:rPr>
              <a:t>Helps analysts efficiently detect key connections across large datasets of news and leaks</a:t>
            </a:r>
            <a:endParaRPr sz="1400">
              <a:solidFill>
                <a:srgbClr val="334157"/>
              </a:solidFill>
              <a:latin typeface="DM Sans"/>
              <a:ea typeface="DM Sans"/>
              <a:cs typeface="DM Sans"/>
              <a:sym typeface="DM Sans"/>
            </a:endParaRPr>
          </a:p>
          <a:p>
            <a:pPr indent="-317500" lvl="0" marL="457200" rtl="0" algn="l">
              <a:lnSpc>
                <a:spcPct val="115000"/>
              </a:lnSpc>
              <a:spcBef>
                <a:spcPts val="0"/>
              </a:spcBef>
              <a:spcAft>
                <a:spcPts val="0"/>
              </a:spcAft>
              <a:buClr>
                <a:srgbClr val="334157"/>
              </a:buClr>
              <a:buSzPts val="1400"/>
              <a:buFont typeface="Nunito Light"/>
              <a:buChar char="●"/>
            </a:pPr>
            <a:r>
              <a:rPr b="1" lang="en" sz="1400">
                <a:solidFill>
                  <a:srgbClr val="334157"/>
                </a:solidFill>
                <a:latin typeface="DM Sans"/>
                <a:ea typeface="DM Sans"/>
                <a:cs typeface="DM Sans"/>
                <a:sym typeface="DM Sans"/>
              </a:rPr>
              <a:t>Enhanced decision making: </a:t>
            </a:r>
            <a:r>
              <a:rPr lang="en" sz="1400">
                <a:solidFill>
                  <a:srgbClr val="334157"/>
                </a:solidFill>
                <a:latin typeface="DM Sans"/>
                <a:ea typeface="DM Sans"/>
                <a:cs typeface="DM Sans"/>
                <a:sym typeface="DM Sans"/>
              </a:rPr>
              <a:t>Visual tools support more informed decisions when assessing the validity of reports and detecting emerging security threats</a:t>
            </a:r>
            <a:endParaRPr sz="1400">
              <a:solidFill>
                <a:srgbClr val="334157"/>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e71a4a86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1e71a4a86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32ffbc2f3ad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32ffbc2f3ad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 name="Google Shape;13;p2"/>
          <p:cNvSpPr txBox="1"/>
          <p:nvPr>
            <p:ph type="ctrTitle"/>
          </p:nvPr>
        </p:nvSpPr>
        <p:spPr>
          <a:xfrm>
            <a:off x="713225" y="2634850"/>
            <a:ext cx="3862500" cy="13851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191919"/>
              </a:buClr>
              <a:buSzPts val="5200"/>
              <a:buNone/>
              <a:defRPr b="0" sz="700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p:nvPr>
            <p:ph idx="1" type="subTitle"/>
          </p:nvPr>
        </p:nvSpPr>
        <p:spPr>
          <a:xfrm>
            <a:off x="713225" y="3970798"/>
            <a:ext cx="3862500" cy="40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35" name="Google Shape;235;p11"/>
          <p:cNvSpPr txBox="1"/>
          <p:nvPr>
            <p:ph hasCustomPrompt="1" type="title"/>
          </p:nvPr>
        </p:nvSpPr>
        <p:spPr>
          <a:xfrm>
            <a:off x="5302675" y="2703800"/>
            <a:ext cx="3128100" cy="10782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p:nvPr>
            <p:ph idx="1" type="subTitle"/>
          </p:nvPr>
        </p:nvSpPr>
        <p:spPr>
          <a:xfrm>
            <a:off x="5302675" y="3673475"/>
            <a:ext cx="3128100" cy="682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237" name="Shape 2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38" name="Shape 238"/>
        <p:cNvGrpSpPr/>
        <p:nvPr/>
      </p:nvGrpSpPr>
      <p:grpSpPr>
        <a:xfrm>
          <a:off x="0" y="0"/>
          <a:ext cx="0" cy="0"/>
          <a:chOff x="0" y="0"/>
          <a:chExt cx="0" cy="0"/>
        </a:xfrm>
      </p:grpSpPr>
      <p:grpSp>
        <p:nvGrpSpPr>
          <p:cNvPr id="239" name="Google Shape;239;p13"/>
          <p:cNvGrpSpPr/>
          <p:nvPr/>
        </p:nvGrpSpPr>
        <p:grpSpPr>
          <a:xfrm>
            <a:off x="-1203996" y="-1273080"/>
            <a:ext cx="11972579" cy="8563690"/>
            <a:chOff x="-1203996" y="-1273080"/>
            <a:chExt cx="11972579" cy="8563690"/>
          </a:xfrm>
        </p:grpSpPr>
        <p:sp>
          <p:nvSpPr>
            <p:cNvPr id="240" name="Google Shape;240;p13"/>
            <p:cNvSpPr/>
            <p:nvPr/>
          </p:nvSpPr>
          <p:spPr>
            <a:xfrm rot="-6823997">
              <a:off x="7481480" y="4165470"/>
              <a:ext cx="3098928" cy="2433855"/>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3"/>
            <p:cNvSpPr/>
            <p:nvPr/>
          </p:nvSpPr>
          <p:spPr>
            <a:xfrm flipH="1" rot="-3948904">
              <a:off x="-1026291" y="-790996"/>
              <a:ext cx="2252181" cy="1847030"/>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2" name="Google Shape;2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3" name="Google Shape;243;p13"/>
          <p:cNvSpPr txBox="1"/>
          <p:nvPr>
            <p:ph idx="1" type="subTitle"/>
          </p:nvPr>
        </p:nvSpPr>
        <p:spPr>
          <a:xfrm>
            <a:off x="882150" y="2858089"/>
            <a:ext cx="23592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13"/>
          <p:cNvSpPr txBox="1"/>
          <p:nvPr>
            <p:ph idx="2" type="subTitle"/>
          </p:nvPr>
        </p:nvSpPr>
        <p:spPr>
          <a:xfrm>
            <a:off x="3393754" y="2858089"/>
            <a:ext cx="23565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13"/>
          <p:cNvSpPr txBox="1"/>
          <p:nvPr>
            <p:ph idx="3" type="subTitle"/>
          </p:nvPr>
        </p:nvSpPr>
        <p:spPr>
          <a:xfrm>
            <a:off x="5902646" y="2858087"/>
            <a:ext cx="23592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13"/>
          <p:cNvSpPr txBox="1"/>
          <p:nvPr>
            <p:ph idx="4" type="subTitle"/>
          </p:nvPr>
        </p:nvSpPr>
        <p:spPr>
          <a:xfrm>
            <a:off x="882150"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247" name="Google Shape;247;p13"/>
          <p:cNvSpPr txBox="1"/>
          <p:nvPr>
            <p:ph idx="5" type="subTitle"/>
          </p:nvPr>
        </p:nvSpPr>
        <p:spPr>
          <a:xfrm>
            <a:off x="3393757"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248" name="Google Shape;248;p13"/>
          <p:cNvSpPr txBox="1"/>
          <p:nvPr>
            <p:ph idx="6" type="subTitle"/>
          </p:nvPr>
        </p:nvSpPr>
        <p:spPr>
          <a:xfrm>
            <a:off x="5902639" y="2124063"/>
            <a:ext cx="2359200" cy="86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249" name="Google Shape;249;p13"/>
          <p:cNvGrpSpPr/>
          <p:nvPr/>
        </p:nvGrpSpPr>
        <p:grpSpPr>
          <a:xfrm>
            <a:off x="7469359" y="4220679"/>
            <a:ext cx="1246094" cy="1192058"/>
            <a:chOff x="7469359" y="4220679"/>
            <a:chExt cx="1246094" cy="1192058"/>
          </a:xfrm>
        </p:grpSpPr>
        <p:grpSp>
          <p:nvGrpSpPr>
            <p:cNvPr id="250" name="Google Shape;250;p13"/>
            <p:cNvGrpSpPr/>
            <p:nvPr/>
          </p:nvGrpSpPr>
          <p:grpSpPr>
            <a:xfrm>
              <a:off x="8287178" y="4220679"/>
              <a:ext cx="428274" cy="605851"/>
              <a:chOff x="6000261" y="1225220"/>
              <a:chExt cx="627600" cy="887824"/>
            </a:xfrm>
          </p:grpSpPr>
          <p:sp>
            <p:nvSpPr>
              <p:cNvPr id="251" name="Google Shape;251;p13"/>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13"/>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13"/>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13"/>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3"/>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13"/>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13"/>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3"/>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3"/>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3"/>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3"/>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4" name="Google Shape;264;p13"/>
            <p:cNvGrpSpPr/>
            <p:nvPr/>
          </p:nvGrpSpPr>
          <p:grpSpPr>
            <a:xfrm rot="-2376894">
              <a:off x="7642278" y="4631693"/>
              <a:ext cx="471966" cy="712375"/>
              <a:chOff x="2047101" y="2145599"/>
              <a:chExt cx="407553" cy="615151"/>
            </a:xfrm>
          </p:grpSpPr>
          <p:sp>
            <p:nvSpPr>
              <p:cNvPr id="265" name="Google Shape;265;p13"/>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3"/>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3"/>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3"/>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3"/>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3"/>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3"/>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3"/>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3"/>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3"/>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3"/>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3"/>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3"/>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3"/>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3"/>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3"/>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3"/>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3"/>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3"/>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3"/>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5" name="Google Shape;295;p13"/>
          <p:cNvGrpSpPr/>
          <p:nvPr/>
        </p:nvGrpSpPr>
        <p:grpSpPr>
          <a:xfrm>
            <a:off x="161952" y="170375"/>
            <a:ext cx="8831737" cy="3874120"/>
            <a:chOff x="161952" y="170375"/>
            <a:chExt cx="8831737" cy="3874120"/>
          </a:xfrm>
        </p:grpSpPr>
        <p:sp>
          <p:nvSpPr>
            <p:cNvPr id="296" name="Google Shape;296;p13"/>
            <p:cNvSpPr/>
            <p:nvPr/>
          </p:nvSpPr>
          <p:spPr>
            <a:xfrm>
              <a:off x="8667014" y="3722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3"/>
            <p:cNvSpPr/>
            <p:nvPr/>
          </p:nvSpPr>
          <p:spPr>
            <a:xfrm>
              <a:off x="161952" y="7759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396450" y="170375"/>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1" name="Google Shape;301;p14"/>
          <p:cNvSpPr txBox="1"/>
          <p:nvPr>
            <p:ph idx="1" type="subTitle"/>
          </p:nvPr>
        </p:nvSpPr>
        <p:spPr>
          <a:xfrm>
            <a:off x="1524375" y="2060193"/>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2" name="Google Shape;302;p14"/>
          <p:cNvSpPr txBox="1"/>
          <p:nvPr>
            <p:ph idx="2" type="subTitle"/>
          </p:nvPr>
        </p:nvSpPr>
        <p:spPr>
          <a:xfrm>
            <a:off x="5419075" y="2060193"/>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3" name="Google Shape;303;p14"/>
          <p:cNvSpPr txBox="1"/>
          <p:nvPr>
            <p:ph idx="3" type="subTitle"/>
          </p:nvPr>
        </p:nvSpPr>
        <p:spPr>
          <a:xfrm>
            <a:off x="1524375" y="3717175"/>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14"/>
          <p:cNvSpPr txBox="1"/>
          <p:nvPr>
            <p:ph idx="4" type="subTitle"/>
          </p:nvPr>
        </p:nvSpPr>
        <p:spPr>
          <a:xfrm>
            <a:off x="5419075" y="3717175"/>
            <a:ext cx="295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5" name="Google Shape;305;p14"/>
          <p:cNvSpPr txBox="1"/>
          <p:nvPr>
            <p:ph hasCustomPrompt="1" idx="5" type="title"/>
          </p:nvPr>
        </p:nvSpPr>
        <p:spPr>
          <a:xfrm>
            <a:off x="859275" y="1424275"/>
            <a:ext cx="667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p:nvPr>
            <p:ph hasCustomPrompt="1" idx="6" type="title"/>
          </p:nvPr>
        </p:nvSpPr>
        <p:spPr>
          <a:xfrm>
            <a:off x="859275" y="3080674"/>
            <a:ext cx="667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p:nvPr>
            <p:ph hasCustomPrompt="1" idx="7" type="title"/>
          </p:nvPr>
        </p:nvSpPr>
        <p:spPr>
          <a:xfrm>
            <a:off x="4753977" y="1424275"/>
            <a:ext cx="6651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p:nvPr>
            <p:ph hasCustomPrompt="1" idx="8" type="title"/>
          </p:nvPr>
        </p:nvSpPr>
        <p:spPr>
          <a:xfrm>
            <a:off x="4753977" y="3080674"/>
            <a:ext cx="6651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p:nvPr>
            <p:ph idx="9" type="subTitle"/>
          </p:nvPr>
        </p:nvSpPr>
        <p:spPr>
          <a:xfrm>
            <a:off x="1524375" y="1426525"/>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0" name="Google Shape;310;p14"/>
          <p:cNvSpPr txBox="1"/>
          <p:nvPr>
            <p:ph idx="13" type="subTitle"/>
          </p:nvPr>
        </p:nvSpPr>
        <p:spPr>
          <a:xfrm>
            <a:off x="5419075" y="1426525"/>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1" name="Google Shape;311;p14"/>
          <p:cNvSpPr txBox="1"/>
          <p:nvPr>
            <p:ph idx="14" type="subTitle"/>
          </p:nvPr>
        </p:nvSpPr>
        <p:spPr>
          <a:xfrm>
            <a:off x="1524375" y="3082997"/>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12" name="Google Shape;312;p14"/>
          <p:cNvSpPr txBox="1"/>
          <p:nvPr>
            <p:ph idx="15" type="subTitle"/>
          </p:nvPr>
        </p:nvSpPr>
        <p:spPr>
          <a:xfrm>
            <a:off x="5419075" y="3082997"/>
            <a:ext cx="2958000" cy="75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4"/>
            <p:cNvSpPr/>
            <p:nvPr/>
          </p:nvSpPr>
          <p:spPr>
            <a:xfrm flipH="1" rot="-9880295">
              <a:off x="-833926" y="3939881"/>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1" name="Shape 341"/>
        <p:cNvGrpSpPr/>
        <p:nvPr/>
      </p:nvGrpSpPr>
      <p:grpSpPr>
        <a:xfrm>
          <a:off x="0" y="0"/>
          <a:ext cx="0" cy="0"/>
          <a:chOff x="0" y="0"/>
          <a:chExt cx="0" cy="0"/>
        </a:xfrm>
      </p:grpSpPr>
      <p:sp>
        <p:nvSpPr>
          <p:cNvPr id="342" name="Google Shape;34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3" name="Google Shape;343;p15"/>
          <p:cNvSpPr txBox="1"/>
          <p:nvPr>
            <p:ph idx="1" type="subTitle"/>
          </p:nvPr>
        </p:nvSpPr>
        <p:spPr>
          <a:xfrm>
            <a:off x="772413" y="1931324"/>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5"/>
          <p:cNvSpPr txBox="1"/>
          <p:nvPr>
            <p:ph idx="2" type="subTitle"/>
          </p:nvPr>
        </p:nvSpPr>
        <p:spPr>
          <a:xfrm>
            <a:off x="3304713" y="1931324"/>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5" name="Google Shape;345;p15"/>
          <p:cNvSpPr txBox="1"/>
          <p:nvPr>
            <p:ph idx="3" type="subTitle"/>
          </p:nvPr>
        </p:nvSpPr>
        <p:spPr>
          <a:xfrm>
            <a:off x="772413" y="3641600"/>
            <a:ext cx="25323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15"/>
          <p:cNvSpPr txBox="1"/>
          <p:nvPr>
            <p:ph idx="4" type="subTitle"/>
          </p:nvPr>
        </p:nvSpPr>
        <p:spPr>
          <a:xfrm>
            <a:off x="3304713" y="3641600"/>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15"/>
          <p:cNvSpPr txBox="1"/>
          <p:nvPr>
            <p:ph idx="5" type="subTitle"/>
          </p:nvPr>
        </p:nvSpPr>
        <p:spPr>
          <a:xfrm>
            <a:off x="5837613" y="1931325"/>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15"/>
          <p:cNvSpPr txBox="1"/>
          <p:nvPr>
            <p:ph idx="6" type="subTitle"/>
          </p:nvPr>
        </p:nvSpPr>
        <p:spPr>
          <a:xfrm>
            <a:off x="5837613" y="3641600"/>
            <a:ext cx="25329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15"/>
          <p:cNvSpPr txBox="1"/>
          <p:nvPr>
            <p:ph idx="7" type="subTitle"/>
          </p:nvPr>
        </p:nvSpPr>
        <p:spPr>
          <a:xfrm>
            <a:off x="77352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0" name="Google Shape;350;p15"/>
          <p:cNvSpPr txBox="1"/>
          <p:nvPr>
            <p:ph idx="8" type="subTitle"/>
          </p:nvPr>
        </p:nvSpPr>
        <p:spPr>
          <a:xfrm>
            <a:off x="330578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1" name="Google Shape;351;p15"/>
          <p:cNvSpPr txBox="1"/>
          <p:nvPr>
            <p:ph idx="9" type="subTitle"/>
          </p:nvPr>
        </p:nvSpPr>
        <p:spPr>
          <a:xfrm>
            <a:off x="5838688" y="1248100"/>
            <a:ext cx="25329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2" name="Google Shape;352;p15"/>
          <p:cNvSpPr txBox="1"/>
          <p:nvPr>
            <p:ph idx="13" type="subTitle"/>
          </p:nvPr>
        </p:nvSpPr>
        <p:spPr>
          <a:xfrm>
            <a:off x="77352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3" name="Google Shape;353;p15"/>
          <p:cNvSpPr txBox="1"/>
          <p:nvPr>
            <p:ph idx="14" type="subTitle"/>
          </p:nvPr>
        </p:nvSpPr>
        <p:spPr>
          <a:xfrm>
            <a:off x="330578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354" name="Google Shape;354;p15"/>
          <p:cNvSpPr txBox="1"/>
          <p:nvPr>
            <p:ph idx="15" type="subTitle"/>
          </p:nvPr>
        </p:nvSpPr>
        <p:spPr>
          <a:xfrm>
            <a:off x="5838688" y="3021152"/>
            <a:ext cx="2532900" cy="742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355" name="Google Shape;355;p15"/>
          <p:cNvGrpSpPr/>
          <p:nvPr/>
        </p:nvGrpSpPr>
        <p:grpSpPr>
          <a:xfrm>
            <a:off x="-3041836" y="-2868272"/>
            <a:ext cx="13627869" cy="9901131"/>
            <a:chOff x="-3041836" y="-2868272"/>
            <a:chExt cx="13627869" cy="9901131"/>
          </a:xfrm>
        </p:grpSpPr>
        <p:sp>
          <p:nvSpPr>
            <p:cNvPr id="356" name="Google Shape;356;p15"/>
            <p:cNvSpPr/>
            <p:nvPr/>
          </p:nvSpPr>
          <p:spPr>
            <a:xfrm rot="-7886775">
              <a:off x="-2572901" y="-1962564"/>
              <a:ext cx="3742179" cy="2939049"/>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5"/>
            <p:cNvSpPr/>
            <p:nvPr/>
          </p:nvSpPr>
          <p:spPr>
            <a:xfrm flipH="1" rot="7161465">
              <a:off x="7349081" y="3959289"/>
              <a:ext cx="2935948" cy="2407792"/>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8" name="Google Shape;358;p15"/>
          <p:cNvGrpSpPr/>
          <p:nvPr/>
        </p:nvGrpSpPr>
        <p:grpSpPr>
          <a:xfrm>
            <a:off x="7855330" y="4035052"/>
            <a:ext cx="1716236" cy="991057"/>
            <a:chOff x="7855330" y="4035052"/>
            <a:chExt cx="1716236" cy="991057"/>
          </a:xfrm>
        </p:grpSpPr>
        <p:grpSp>
          <p:nvGrpSpPr>
            <p:cNvPr id="359" name="Google Shape;359;p15"/>
            <p:cNvGrpSpPr/>
            <p:nvPr/>
          </p:nvGrpSpPr>
          <p:grpSpPr>
            <a:xfrm>
              <a:off x="7855330" y="4429025"/>
              <a:ext cx="637200" cy="597084"/>
              <a:chOff x="1932280" y="1331475"/>
              <a:chExt cx="637200" cy="597084"/>
            </a:xfrm>
          </p:grpSpPr>
          <p:sp>
            <p:nvSpPr>
              <p:cNvPr id="360" name="Google Shape;360;p15"/>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5"/>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5"/>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5"/>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5"/>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5"/>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5"/>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5"/>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5"/>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5"/>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5"/>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5"/>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5"/>
            <p:cNvGrpSpPr/>
            <p:nvPr/>
          </p:nvGrpSpPr>
          <p:grpSpPr>
            <a:xfrm rot="4185065">
              <a:off x="8729342" y="4000165"/>
              <a:ext cx="588492" cy="951054"/>
              <a:chOff x="1062996" y="1340396"/>
              <a:chExt cx="588491" cy="951052"/>
            </a:xfrm>
          </p:grpSpPr>
          <p:sp>
            <p:nvSpPr>
              <p:cNvPr id="373" name="Google Shape;373;p15"/>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5"/>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5"/>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5"/>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5"/>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5"/>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9" name="Google Shape;379;p15"/>
          <p:cNvGrpSpPr/>
          <p:nvPr/>
        </p:nvGrpSpPr>
        <p:grpSpPr>
          <a:xfrm>
            <a:off x="180827" y="137600"/>
            <a:ext cx="8684725" cy="4152370"/>
            <a:chOff x="180827" y="137600"/>
            <a:chExt cx="8684725" cy="4152370"/>
          </a:xfrm>
        </p:grpSpPr>
        <p:sp>
          <p:nvSpPr>
            <p:cNvPr id="380" name="Google Shape;380;p15"/>
            <p:cNvSpPr/>
            <p:nvPr/>
          </p:nvSpPr>
          <p:spPr>
            <a:xfrm>
              <a:off x="8538877" y="39675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5"/>
            <p:cNvSpPr/>
            <p:nvPr/>
          </p:nvSpPr>
          <p:spPr>
            <a:xfrm>
              <a:off x="180827" y="5394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5"/>
            <p:cNvSpPr/>
            <p:nvPr/>
          </p:nvSpPr>
          <p:spPr>
            <a:xfrm>
              <a:off x="713225" y="1376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383" name="Shape 383"/>
        <p:cNvGrpSpPr/>
        <p:nvPr/>
      </p:nvGrpSpPr>
      <p:grpSpPr>
        <a:xfrm>
          <a:off x="0" y="0"/>
          <a:ext cx="0" cy="0"/>
          <a:chOff x="0" y="0"/>
          <a:chExt cx="0" cy="0"/>
        </a:xfrm>
      </p:grpSpPr>
      <p:sp>
        <p:nvSpPr>
          <p:cNvPr id="384" name="Google Shape;384;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5" name="Google Shape;385;p16"/>
          <p:cNvSpPr txBox="1"/>
          <p:nvPr>
            <p:ph idx="1" type="subTitle"/>
          </p:nvPr>
        </p:nvSpPr>
        <p:spPr>
          <a:xfrm>
            <a:off x="1846600" y="1065425"/>
            <a:ext cx="5005200" cy="323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Arial"/>
              <a:buChar char="●"/>
              <a:defRPr sz="1400"/>
            </a:lvl1pPr>
            <a:lvl2pPr lvl="1" rtl="0" algn="ctr">
              <a:lnSpc>
                <a:spcPct val="100000"/>
              </a:lnSpc>
              <a:spcBef>
                <a:spcPts val="0"/>
              </a:spcBef>
              <a:spcAft>
                <a:spcPts val="0"/>
              </a:spcAft>
              <a:buClr>
                <a:srgbClr val="000000"/>
              </a:buClr>
              <a:buSzPts val="1400"/>
              <a:buFont typeface="Arial"/>
              <a:buChar char="○"/>
              <a:defRPr/>
            </a:lvl2pPr>
            <a:lvl3pPr lvl="2" rtl="0" algn="ctr">
              <a:lnSpc>
                <a:spcPct val="100000"/>
              </a:lnSpc>
              <a:spcBef>
                <a:spcPts val="0"/>
              </a:spcBef>
              <a:spcAft>
                <a:spcPts val="0"/>
              </a:spcAft>
              <a:buClr>
                <a:srgbClr val="000000"/>
              </a:buClr>
              <a:buSzPts val="1400"/>
              <a:buFont typeface="Arial"/>
              <a:buChar char="■"/>
              <a:defRPr/>
            </a:lvl3pPr>
            <a:lvl4pPr lvl="3" rtl="0" algn="ctr">
              <a:lnSpc>
                <a:spcPct val="100000"/>
              </a:lnSpc>
              <a:spcBef>
                <a:spcPts val="0"/>
              </a:spcBef>
              <a:spcAft>
                <a:spcPts val="0"/>
              </a:spcAft>
              <a:buClr>
                <a:srgbClr val="000000"/>
              </a:buClr>
              <a:buSzPts val="1400"/>
              <a:buFont typeface="Arial"/>
              <a:buChar char="●"/>
              <a:defRPr/>
            </a:lvl4pPr>
            <a:lvl5pPr lvl="4" rtl="0" algn="ctr">
              <a:lnSpc>
                <a:spcPct val="100000"/>
              </a:lnSpc>
              <a:spcBef>
                <a:spcPts val="0"/>
              </a:spcBef>
              <a:spcAft>
                <a:spcPts val="0"/>
              </a:spcAft>
              <a:buClr>
                <a:srgbClr val="000000"/>
              </a:buClr>
              <a:buSzPts val="1400"/>
              <a:buFont typeface="Arial"/>
              <a:buChar char="○"/>
              <a:defRPr/>
            </a:lvl5pPr>
            <a:lvl6pPr lvl="5" rtl="0" algn="ctr">
              <a:lnSpc>
                <a:spcPct val="100000"/>
              </a:lnSpc>
              <a:spcBef>
                <a:spcPts val="0"/>
              </a:spcBef>
              <a:spcAft>
                <a:spcPts val="0"/>
              </a:spcAft>
              <a:buClr>
                <a:srgbClr val="000000"/>
              </a:buClr>
              <a:buSzPts val="1400"/>
              <a:buFont typeface="Arial"/>
              <a:buChar char="■"/>
              <a:defRPr/>
            </a:lvl6pPr>
            <a:lvl7pPr lvl="6" rtl="0" algn="ctr">
              <a:lnSpc>
                <a:spcPct val="100000"/>
              </a:lnSpc>
              <a:spcBef>
                <a:spcPts val="0"/>
              </a:spcBef>
              <a:spcAft>
                <a:spcPts val="0"/>
              </a:spcAft>
              <a:buClr>
                <a:srgbClr val="000000"/>
              </a:buClr>
              <a:buSzPts val="1400"/>
              <a:buFont typeface="Arial"/>
              <a:buChar char="●"/>
              <a:defRPr/>
            </a:lvl7pPr>
            <a:lvl8pPr lvl="7" rtl="0" algn="ctr">
              <a:lnSpc>
                <a:spcPct val="100000"/>
              </a:lnSpc>
              <a:spcBef>
                <a:spcPts val="0"/>
              </a:spcBef>
              <a:spcAft>
                <a:spcPts val="0"/>
              </a:spcAft>
              <a:buClr>
                <a:srgbClr val="000000"/>
              </a:buClr>
              <a:buSzPts val="1400"/>
              <a:buFont typeface="Arial"/>
              <a:buChar char="○"/>
              <a:defRPr/>
            </a:lvl8pPr>
            <a:lvl9pPr lvl="8" rtl="0" algn="ctr">
              <a:lnSpc>
                <a:spcPct val="100000"/>
              </a:lnSpc>
              <a:spcBef>
                <a:spcPts val="0"/>
              </a:spcBef>
              <a:spcAft>
                <a:spcPts val="0"/>
              </a:spcAft>
              <a:buClr>
                <a:srgbClr val="000000"/>
              </a:buClr>
              <a:buSzPts val="1400"/>
              <a:buFont typeface="Arial"/>
              <a:buChar char="■"/>
              <a:defRPr/>
            </a:lvl9pPr>
          </a:lstStyle>
          <a:p/>
        </p:txBody>
      </p:sp>
      <p:grpSp>
        <p:nvGrpSpPr>
          <p:cNvPr id="386" name="Google Shape;386;p16"/>
          <p:cNvGrpSpPr/>
          <p:nvPr/>
        </p:nvGrpSpPr>
        <p:grpSpPr>
          <a:xfrm>
            <a:off x="-1612427" y="-1583794"/>
            <a:ext cx="13680176" cy="9527191"/>
            <a:chOff x="-1612427" y="-1583794"/>
            <a:chExt cx="13680176" cy="9527191"/>
          </a:xfrm>
        </p:grpSpPr>
        <p:sp>
          <p:nvSpPr>
            <p:cNvPr id="387" name="Google Shape;387;p16"/>
            <p:cNvSpPr/>
            <p:nvPr/>
          </p:nvSpPr>
          <p:spPr>
            <a:xfrm rot="7128936">
              <a:off x="6088123" y="24177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6"/>
            <p:cNvSpPr/>
            <p:nvPr/>
          </p:nvSpPr>
          <p:spPr>
            <a:xfrm rot="-2861827">
              <a:off x="-1306536" y="-871781"/>
              <a:ext cx="2847247" cy="2086224"/>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9" name="Google Shape;389;p16"/>
          <p:cNvSpPr/>
          <p:nvPr/>
        </p:nvSpPr>
        <p:spPr>
          <a:xfrm>
            <a:off x="8558433" y="3047281"/>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0" name="Google Shape;390;p16"/>
          <p:cNvGrpSpPr/>
          <p:nvPr/>
        </p:nvGrpSpPr>
        <p:grpSpPr>
          <a:xfrm>
            <a:off x="201327" y="80250"/>
            <a:ext cx="405111" cy="812320"/>
            <a:chOff x="201327" y="80250"/>
            <a:chExt cx="405111" cy="812320"/>
          </a:xfrm>
        </p:grpSpPr>
        <p:sp>
          <p:nvSpPr>
            <p:cNvPr id="391" name="Google Shape;391;p16"/>
            <p:cNvSpPr/>
            <p:nvPr/>
          </p:nvSpPr>
          <p:spPr>
            <a:xfrm>
              <a:off x="201327" y="570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6"/>
            <p:cNvSpPr/>
            <p:nvPr/>
          </p:nvSpPr>
          <p:spPr>
            <a:xfrm>
              <a:off x="421863" y="802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393" name="Shape 393"/>
        <p:cNvGrpSpPr/>
        <p:nvPr/>
      </p:nvGrpSpPr>
      <p:grpSpPr>
        <a:xfrm>
          <a:off x="0" y="0"/>
          <a:ext cx="0" cy="0"/>
          <a:chOff x="0" y="0"/>
          <a:chExt cx="0" cy="0"/>
        </a:xfrm>
      </p:grpSpPr>
      <p:sp>
        <p:nvSpPr>
          <p:cNvPr id="394" name="Google Shape;394;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5" name="Google Shape;395;p17"/>
          <p:cNvSpPr txBox="1"/>
          <p:nvPr>
            <p:ph idx="1" type="subTitle"/>
          </p:nvPr>
        </p:nvSpPr>
        <p:spPr>
          <a:xfrm>
            <a:off x="720000" y="1074300"/>
            <a:ext cx="2214300" cy="332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96" name="Shape 396"/>
        <p:cNvGrpSpPr/>
        <p:nvPr/>
      </p:nvGrpSpPr>
      <p:grpSpPr>
        <a:xfrm>
          <a:off x="0" y="0"/>
          <a:ext cx="0" cy="0"/>
          <a:chOff x="0" y="0"/>
          <a:chExt cx="0" cy="0"/>
        </a:xfrm>
      </p:grpSpPr>
      <p:sp>
        <p:nvSpPr>
          <p:cNvPr id="397" name="Google Shape;397;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8"/>
            <p:cNvSpPr/>
            <p:nvPr/>
          </p:nvSpPr>
          <p:spPr>
            <a:xfrm flipH="1" rot="-10245665">
              <a:off x="-723336" y="4183034"/>
              <a:ext cx="2247692" cy="1843349"/>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429" name="Shape 429"/>
        <p:cNvGrpSpPr/>
        <p:nvPr/>
      </p:nvGrpSpPr>
      <p:grpSpPr>
        <a:xfrm>
          <a:off x="0" y="0"/>
          <a:ext cx="0" cy="0"/>
          <a:chOff x="0" y="0"/>
          <a:chExt cx="0" cy="0"/>
        </a:xfrm>
      </p:grpSpPr>
      <p:sp>
        <p:nvSpPr>
          <p:cNvPr id="430" name="Google Shape;430;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31" name="Google Shape;431;p19"/>
          <p:cNvGrpSpPr/>
          <p:nvPr/>
        </p:nvGrpSpPr>
        <p:grpSpPr>
          <a:xfrm>
            <a:off x="-2180385" y="-2351677"/>
            <a:ext cx="12725618" cy="9332031"/>
            <a:chOff x="-2180385" y="-2351677"/>
            <a:chExt cx="12725618" cy="9332031"/>
          </a:xfrm>
        </p:grpSpPr>
        <p:sp>
          <p:nvSpPr>
            <p:cNvPr id="432" name="Google Shape;432;p19"/>
            <p:cNvSpPr/>
            <p:nvPr/>
          </p:nvSpPr>
          <p:spPr>
            <a:xfrm rot="3702647">
              <a:off x="-1898200" y="-1554774"/>
              <a:ext cx="3409976" cy="2678147"/>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9"/>
            <p:cNvSpPr/>
            <p:nvPr/>
          </p:nvSpPr>
          <p:spPr>
            <a:xfrm flipH="1" rot="6417430">
              <a:off x="7465596" y="3990147"/>
              <a:ext cx="2966740" cy="2433045"/>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4" name="Google Shape;434;p19"/>
          <p:cNvGrpSpPr/>
          <p:nvPr/>
        </p:nvGrpSpPr>
        <p:grpSpPr>
          <a:xfrm>
            <a:off x="202002" y="232075"/>
            <a:ext cx="8988910" cy="4783030"/>
            <a:chOff x="202002" y="232075"/>
            <a:chExt cx="8988910" cy="4783030"/>
          </a:xfrm>
        </p:grpSpPr>
        <p:grpSp>
          <p:nvGrpSpPr>
            <p:cNvPr id="435" name="Google Shape;435;p19"/>
            <p:cNvGrpSpPr/>
            <p:nvPr/>
          </p:nvGrpSpPr>
          <p:grpSpPr>
            <a:xfrm flipH="1">
              <a:off x="8602421" y="3830071"/>
              <a:ext cx="588491" cy="951052"/>
              <a:chOff x="1062996" y="1340396"/>
              <a:chExt cx="588491" cy="951052"/>
            </a:xfrm>
          </p:grpSpPr>
          <p:sp>
            <p:nvSpPr>
              <p:cNvPr id="436" name="Google Shape;436;p19"/>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9"/>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19"/>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9"/>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19"/>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9"/>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2" name="Google Shape;442;p19"/>
            <p:cNvGrpSpPr/>
            <p:nvPr/>
          </p:nvGrpSpPr>
          <p:grpSpPr>
            <a:xfrm>
              <a:off x="202002" y="232075"/>
              <a:ext cx="8555437" cy="4783030"/>
              <a:chOff x="202002" y="232075"/>
              <a:chExt cx="8555437" cy="4783030"/>
            </a:xfrm>
          </p:grpSpPr>
          <p:sp>
            <p:nvSpPr>
              <p:cNvPr id="443" name="Google Shape;443;p19"/>
              <p:cNvSpPr/>
              <p:nvPr/>
            </p:nvSpPr>
            <p:spPr>
              <a:xfrm>
                <a:off x="8430764" y="39510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9"/>
              <p:cNvSpPr/>
              <p:nvPr/>
            </p:nvSpPr>
            <p:spPr>
              <a:xfrm>
                <a:off x="202002" y="80584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9"/>
              <p:cNvSpPr/>
              <p:nvPr/>
            </p:nvSpPr>
            <p:spPr>
              <a:xfrm>
                <a:off x="528663" y="232075"/>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46" name="Google Shape;446;p19"/>
              <p:cNvGrpSpPr/>
              <p:nvPr/>
            </p:nvGrpSpPr>
            <p:grpSpPr>
              <a:xfrm>
                <a:off x="7775189" y="4529478"/>
                <a:ext cx="751918" cy="485627"/>
                <a:chOff x="2436192" y="2730596"/>
                <a:chExt cx="924300" cy="596960"/>
              </a:xfrm>
            </p:grpSpPr>
            <p:sp>
              <p:nvSpPr>
                <p:cNvPr id="447" name="Google Shape;447;p19"/>
                <p:cNvSpPr/>
                <p:nvPr/>
              </p:nvSpPr>
              <p:spPr>
                <a:xfrm>
                  <a:off x="2436192" y="2786955"/>
                  <a:ext cx="924300" cy="5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19"/>
                <p:cNvSpPr/>
                <p:nvPr/>
              </p:nvSpPr>
              <p:spPr>
                <a:xfrm>
                  <a:off x="2436192" y="2730596"/>
                  <a:ext cx="924297" cy="56360"/>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19"/>
                <p:cNvSpPr/>
                <p:nvPr/>
              </p:nvSpPr>
              <p:spPr>
                <a:xfrm>
                  <a:off x="2461152"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19"/>
                <p:cNvSpPr/>
                <p:nvPr/>
              </p:nvSpPr>
              <p:spPr>
                <a:xfrm>
                  <a:off x="2500603" y="2745893"/>
                  <a:ext cx="261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9"/>
                <p:cNvSpPr/>
                <p:nvPr/>
              </p:nvSpPr>
              <p:spPr>
                <a:xfrm>
                  <a:off x="2540860"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19"/>
                <p:cNvSpPr/>
                <p:nvPr/>
              </p:nvSpPr>
              <p:spPr>
                <a:xfrm>
                  <a:off x="2481682" y="2858210"/>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9"/>
                <p:cNvSpPr/>
                <p:nvPr/>
              </p:nvSpPr>
              <p:spPr>
                <a:xfrm>
                  <a:off x="2481682" y="2943152"/>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19"/>
                <p:cNvSpPr/>
                <p:nvPr/>
              </p:nvSpPr>
              <p:spPr>
                <a:xfrm>
                  <a:off x="2481682" y="3028497"/>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19"/>
                <p:cNvSpPr/>
                <p:nvPr/>
              </p:nvSpPr>
              <p:spPr>
                <a:xfrm>
                  <a:off x="2481682" y="3113439"/>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9"/>
                <p:cNvSpPr/>
                <p:nvPr/>
              </p:nvSpPr>
              <p:spPr>
                <a:xfrm>
                  <a:off x="2481682" y="2898467"/>
                  <a:ext cx="833718" cy="392507"/>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9"/>
                <p:cNvSpPr/>
                <p:nvPr/>
              </p:nvSpPr>
              <p:spPr>
                <a:xfrm>
                  <a:off x="2481682" y="2914972"/>
                  <a:ext cx="833718" cy="376001"/>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458" name="Shape 458"/>
        <p:cNvGrpSpPr/>
        <p:nvPr/>
      </p:nvGrpSpPr>
      <p:grpSpPr>
        <a:xfrm>
          <a:off x="0" y="0"/>
          <a:ext cx="0" cy="0"/>
          <a:chOff x="0" y="0"/>
          <a:chExt cx="0" cy="0"/>
        </a:xfrm>
      </p:grpSpPr>
      <p:sp>
        <p:nvSpPr>
          <p:cNvPr id="459" name="Google Shape;459;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0"/>
            <p:cNvSpPr/>
            <p:nvPr/>
          </p:nvSpPr>
          <p:spPr>
            <a:xfrm flipH="1" rot="6952720">
              <a:off x="7556640" y="3956446"/>
              <a:ext cx="2602540" cy="2134362"/>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rect b="b" l="l" r="r" t="t"/>
                <a:pathLst>
                  <a:path extrusionOk="0" h="958" w="786">
                    <a:moveTo>
                      <a:pt x="637" y="958"/>
                    </a:moveTo>
                    <a:lnTo>
                      <a:pt x="0" y="847"/>
                    </a:lnTo>
                    <a:lnTo>
                      <a:pt x="149" y="0"/>
                    </a:lnTo>
                    <a:lnTo>
                      <a:pt x="786" y="112"/>
                    </a:lnTo>
                    <a:lnTo>
                      <a:pt x="637" y="95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rect b="b" l="l" r="r" t="t"/>
                <a:pathLst>
                  <a:path extrusionOk="0" h="257" w="257">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871075" y="2969400"/>
            <a:ext cx="4559700" cy="13035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SzPts val="3600"/>
              <a:buNone/>
              <a:defRPr b="0" sz="410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871075" y="2425725"/>
            <a:ext cx="996900" cy="7011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b="0" sz="4400">
                <a:solidFill>
                  <a:schemeClr val="lt1"/>
                </a:solidFill>
                <a:latin typeface="Baloo 2 ExtraBold"/>
                <a:ea typeface="Baloo 2 ExtraBold"/>
                <a:cs typeface="Baloo 2 ExtraBold"/>
                <a:sym typeface="Baloo 2 Extra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 type="subTitle"/>
          </p:nvPr>
        </p:nvSpPr>
        <p:spPr>
          <a:xfrm>
            <a:off x="3871075" y="4229000"/>
            <a:ext cx="45597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DM Sans"/>
                <a:ea typeface="DM Sans"/>
                <a:cs typeface="DM Sans"/>
                <a:sym typeface="DM Sa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01" name="Shape 501"/>
        <p:cNvGrpSpPr/>
        <p:nvPr/>
      </p:nvGrpSpPr>
      <p:grpSpPr>
        <a:xfrm>
          <a:off x="0" y="0"/>
          <a:ext cx="0" cy="0"/>
          <a:chOff x="0" y="0"/>
          <a:chExt cx="0" cy="0"/>
        </a:xfrm>
      </p:grpSpPr>
      <p:grpSp>
        <p:nvGrpSpPr>
          <p:cNvPr id="502" name="Google Shape;502;p21"/>
          <p:cNvGrpSpPr/>
          <p:nvPr/>
        </p:nvGrpSpPr>
        <p:grpSpPr>
          <a:xfrm>
            <a:off x="-1830171" y="-3026103"/>
            <a:ext cx="12553533" cy="10802628"/>
            <a:chOff x="-1830171" y="-3026103"/>
            <a:chExt cx="12553533" cy="10802628"/>
          </a:xfrm>
        </p:grpSpPr>
        <p:sp>
          <p:nvSpPr>
            <p:cNvPr id="503" name="Google Shape;503;p21"/>
            <p:cNvSpPr/>
            <p:nvPr/>
          </p:nvSpPr>
          <p:spPr>
            <a:xfrm rot="-8306489">
              <a:off x="-1335943" y="4230903"/>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1"/>
            <p:cNvSpPr/>
            <p:nvPr/>
          </p:nvSpPr>
          <p:spPr>
            <a:xfrm rot="-2526298">
              <a:off x="3261380" y="-2302624"/>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1"/>
            <p:cNvSpPr/>
            <p:nvPr/>
          </p:nvSpPr>
          <p:spPr>
            <a:xfrm rot="7128936">
              <a:off x="4743736" y="-769468"/>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6" name="Google Shape;506;p21"/>
          <p:cNvSpPr txBox="1"/>
          <p:nvPr>
            <p:ph type="title"/>
          </p:nvPr>
        </p:nvSpPr>
        <p:spPr>
          <a:xfrm>
            <a:off x="713263" y="6775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7" name="Google Shape;507;p21"/>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8" name="Google Shape;508;p21"/>
          <p:cNvSpPr txBox="1"/>
          <p:nvPr/>
        </p:nvSpPr>
        <p:spPr>
          <a:xfrm>
            <a:off x="713225"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9"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flipH="1" rot="7341459">
              <a:off x="-1767562" y="4061175"/>
              <a:ext cx="3409980" cy="26781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30"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rect b="b" l="l" r="r" t="t"/>
                <a:pathLst>
                  <a:path extrusionOk="0" h="19458" w="15852">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rect b="b" l="l" r="r" t="t"/>
                <a:pathLst>
                  <a:path extrusionOk="0" h="487" w="313">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rect b="b" l="l" r="r" t="t"/>
                <a:pathLst>
                  <a:path extrusionOk="0" h="141" w="115">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rect b="b" l="l" r="r" t="t"/>
                <a:pathLst>
                  <a:path extrusionOk="0" h="20" w="18">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rect b="b" l="l" r="r" t="t"/>
                <a:pathLst>
                  <a:path extrusionOk="0" h="64" w="59">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rect b="b" l="l" r="r" t="t"/>
                <a:pathLst>
                  <a:path extrusionOk="0" h="220" w="93">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rect b="b" l="l" r="r" t="t"/>
                <a:pathLst>
                  <a:path extrusionOk="0" h="71" w="85">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 type="body"/>
          </p:nvPr>
        </p:nvSpPr>
        <p:spPr>
          <a:xfrm>
            <a:off x="720000" y="1063351"/>
            <a:ext cx="7704000" cy="39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solidFill>
                  <a:srgbClr val="201338"/>
                </a:solidFill>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6" name="Google Shape;26;p4"/>
          <p:cNvGrpSpPr/>
          <p:nvPr/>
        </p:nvGrpSpPr>
        <p:grpSpPr>
          <a:xfrm>
            <a:off x="-2070957" y="-2181586"/>
            <a:ext cx="12789989" cy="9622630"/>
            <a:chOff x="-2070957" y="-2181586"/>
            <a:chExt cx="12789989" cy="9622630"/>
          </a:xfrm>
        </p:grpSpPr>
        <p:sp>
          <p:nvSpPr>
            <p:cNvPr id="27" name="Google Shape;27;p4"/>
            <p:cNvSpPr/>
            <p:nvPr/>
          </p:nvSpPr>
          <p:spPr>
            <a:xfrm rot="-7978753">
              <a:off x="7222940" y="-1435304"/>
              <a:ext cx="3098931"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4"/>
            <p:cNvSpPr/>
            <p:nvPr/>
          </p:nvSpPr>
          <p:spPr>
            <a:xfrm rot="-2460279">
              <a:off x="-1652662" y="4289121"/>
              <a:ext cx="3098932" cy="2433850"/>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 name="Google Shape;29;p4"/>
          <p:cNvGrpSpPr/>
          <p:nvPr/>
        </p:nvGrpSpPr>
        <p:grpSpPr>
          <a:xfrm>
            <a:off x="8350786" y="175533"/>
            <a:ext cx="627600" cy="887824"/>
            <a:chOff x="2443886" y="2869758"/>
            <a:chExt cx="627600" cy="887824"/>
          </a:xfrm>
        </p:grpSpPr>
        <p:sp>
          <p:nvSpPr>
            <p:cNvPr id="30" name="Google Shape;30;p4"/>
            <p:cNvSpPr/>
            <p:nvPr/>
          </p:nvSpPr>
          <p:spPr>
            <a:xfrm>
              <a:off x="2443886" y="2937682"/>
              <a:ext cx="627600" cy="819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4"/>
            <p:cNvSpPr/>
            <p:nvPr/>
          </p:nvSpPr>
          <p:spPr>
            <a:xfrm>
              <a:off x="2443886" y="2869758"/>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4"/>
            <p:cNvSpPr/>
            <p:nvPr/>
          </p:nvSpPr>
          <p:spPr>
            <a:xfrm>
              <a:off x="2473543" y="2887935"/>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a:off x="2521377" y="2887935"/>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a:off x="2570168" y="2887935"/>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a:off x="2544337" y="3316526"/>
              <a:ext cx="97500" cy="1425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4"/>
            <p:cNvSpPr/>
            <p:nvPr/>
          </p:nvSpPr>
          <p:spPr>
            <a:xfrm>
              <a:off x="2692622" y="3217988"/>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4"/>
            <p:cNvSpPr/>
            <p:nvPr/>
          </p:nvSpPr>
          <p:spPr>
            <a:xfrm>
              <a:off x="2840906" y="3129017"/>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2578777" y="2982646"/>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4"/>
            <p:cNvSpPr/>
            <p:nvPr/>
          </p:nvSpPr>
          <p:spPr>
            <a:xfrm>
              <a:off x="2515637" y="3521255"/>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a:off x="2515637" y="3573872"/>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a:off x="2568254" y="3626489"/>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4"/>
            <p:cNvSpPr/>
            <p:nvPr/>
          </p:nvSpPr>
          <p:spPr>
            <a:xfrm>
              <a:off x="2636178" y="3679106"/>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 name="Google Shape;43;p4"/>
          <p:cNvGrpSpPr/>
          <p:nvPr/>
        </p:nvGrpSpPr>
        <p:grpSpPr>
          <a:xfrm>
            <a:off x="150790" y="217095"/>
            <a:ext cx="7996462" cy="5057956"/>
            <a:chOff x="150790" y="217095"/>
            <a:chExt cx="7996462" cy="5057956"/>
          </a:xfrm>
        </p:grpSpPr>
        <p:sp>
          <p:nvSpPr>
            <p:cNvPr id="44" name="Google Shape;44;p4"/>
            <p:cNvSpPr/>
            <p:nvPr/>
          </p:nvSpPr>
          <p:spPr>
            <a:xfrm>
              <a:off x="7820577" y="217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 name="Google Shape;45;p4"/>
            <p:cNvGrpSpPr/>
            <p:nvPr/>
          </p:nvGrpSpPr>
          <p:grpSpPr>
            <a:xfrm rot="-8329653">
              <a:off x="354633" y="4434969"/>
              <a:ext cx="451704" cy="788937"/>
              <a:chOff x="8579627" y="228750"/>
              <a:chExt cx="451723" cy="788970"/>
            </a:xfrm>
          </p:grpSpPr>
          <p:sp>
            <p:nvSpPr>
              <p:cNvPr id="46" name="Google Shape;46;p4"/>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5"/>
            <p:cNvSpPr/>
            <p:nvPr/>
          </p:nvSpPr>
          <p:spPr>
            <a:xfrm flipH="1" rot="1287706">
              <a:off x="7067490" y="-1325546"/>
              <a:ext cx="3339997" cy="2739156"/>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rect b="b" l="l" r="r" t="t"/>
                <a:pathLst>
                  <a:path extrusionOk="0" h="81" w="1325">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rect b="b" l="l" r="r" t="t"/>
                <a:pathLst>
                  <a:path extrusionOk="0" h="569" w="1046">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rect b="b" l="l" r="r" t="t"/>
                <a:pathLst>
                  <a:path extrusionOk="0" h="93" w="89">
                    <a:moveTo>
                      <a:pt x="0" y="0"/>
                    </a:moveTo>
                    <a:lnTo>
                      <a:pt x="89" y="93"/>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rect b="b" l="l" r="r" t="t"/>
                <a:pathLst>
                  <a:path extrusionOk="0" h="126" w="124">
                    <a:moveTo>
                      <a:pt x="89" y="126"/>
                    </a:moveTo>
                    <a:lnTo>
                      <a:pt x="124" y="93"/>
                    </a:lnTo>
                    <a:lnTo>
                      <a:pt x="36" y="0"/>
                    </a:lnTo>
                    <a:lnTo>
                      <a:pt x="0" y="33"/>
                    </a:lnTo>
                    <a:lnTo>
                      <a:pt x="89" y="12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rect b="b" l="l" r="r" t="t"/>
                <a:pathLst>
                  <a:path extrusionOk="0" h="376" w="359">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rect b="b" l="l" r="r" t="t"/>
                <a:pathLst>
                  <a:path extrusionOk="0" h="279" w="358">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rect b="b" l="l" r="r" t="t"/>
                <a:pathLst>
                  <a:path extrusionOk="0" h="588" w="589">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rect b="b" l="l" r="r" t="t"/>
                <a:pathLst>
                  <a:path extrusionOk="0" h="540" w="444">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rect b="b" l="l" r="r" t="t"/>
                <a:pathLst>
                  <a:path extrusionOk="0" h="496" w="371">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rect b="b" l="l" r="r" t="t"/>
                <a:pathLst>
                  <a:path extrusionOk="0" h="755" w="755">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2" name="Google Shape;8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5"/>
          <p:cNvSpPr txBox="1"/>
          <p:nvPr>
            <p:ph idx="1" type="subTitle"/>
          </p:nvPr>
        </p:nvSpPr>
        <p:spPr>
          <a:xfrm>
            <a:off x="4989827" y="270452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4" name="Google Shape;84;p5"/>
          <p:cNvSpPr txBox="1"/>
          <p:nvPr>
            <p:ph idx="2" type="subTitle"/>
          </p:nvPr>
        </p:nvSpPr>
        <p:spPr>
          <a:xfrm>
            <a:off x="1012325" y="270452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85" name="Google Shape;85;p5"/>
          <p:cNvSpPr txBox="1"/>
          <p:nvPr>
            <p:ph idx="3" type="subTitle"/>
          </p:nvPr>
        </p:nvSpPr>
        <p:spPr>
          <a:xfrm>
            <a:off x="1012325" y="1962450"/>
            <a:ext cx="3141900" cy="86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sp>
        <p:nvSpPr>
          <p:cNvPr id="86" name="Google Shape;86;p5"/>
          <p:cNvSpPr txBox="1"/>
          <p:nvPr>
            <p:ph idx="4" type="subTitle"/>
          </p:nvPr>
        </p:nvSpPr>
        <p:spPr>
          <a:xfrm>
            <a:off x="4989832" y="1962450"/>
            <a:ext cx="3141900" cy="865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gn="ctr">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6"/>
            <p:cNvSpPr/>
            <p:nvPr/>
          </p:nvSpPr>
          <p:spPr>
            <a:xfrm flipH="1" rot="-9880295">
              <a:off x="-863626" y="4019806"/>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p7"/>
          <p:cNvSpPr txBox="1"/>
          <p:nvPr>
            <p:ph type="title"/>
          </p:nvPr>
        </p:nvSpPr>
        <p:spPr>
          <a:xfrm>
            <a:off x="720000" y="445025"/>
            <a:ext cx="4360200" cy="1013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7"/>
          <p:cNvSpPr txBox="1"/>
          <p:nvPr>
            <p:ph idx="1" type="subTitle"/>
          </p:nvPr>
        </p:nvSpPr>
        <p:spPr>
          <a:xfrm>
            <a:off x="720000" y="1700300"/>
            <a:ext cx="4360200" cy="290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130" name="Google Shape;130;p7"/>
          <p:cNvSpPr/>
          <p:nvPr>
            <p:ph idx="2" type="pic"/>
          </p:nvPr>
        </p:nvSpPr>
        <p:spPr>
          <a:xfrm>
            <a:off x="5287787" y="1164750"/>
            <a:ext cx="2702100" cy="3145200"/>
          </a:xfrm>
          <a:prstGeom prst="roundRect">
            <a:avLst>
              <a:gd fmla="val 16667" name="adj"/>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7"/>
            <p:cNvSpPr/>
            <p:nvPr/>
          </p:nvSpPr>
          <p:spPr>
            <a:xfrm flipH="1" rot="-9880295">
              <a:off x="-871076" y="4120981"/>
              <a:ext cx="2249342" cy="1844701"/>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rect b="b" l="l" r="r" t="t"/>
              <a:pathLst>
                <a:path extrusionOk="0" h="397857" w="616186">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rect b="b" l="l" r="r" t="t"/>
              <a:pathLst>
                <a:path extrusionOk="0" h="1263926" w="1480978">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89" name="Google Shape;189;p8"/>
          <p:cNvSpPr txBox="1"/>
          <p:nvPr>
            <p:ph type="title"/>
          </p:nvPr>
        </p:nvSpPr>
        <p:spPr>
          <a:xfrm>
            <a:off x="713225" y="1655325"/>
            <a:ext cx="4919700" cy="1926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0" name="Shape 190"/>
        <p:cNvGrpSpPr/>
        <p:nvPr/>
      </p:nvGrpSpPr>
      <p:grpSpPr>
        <a:xfrm>
          <a:off x="0" y="0"/>
          <a:ext cx="0" cy="0"/>
          <a:chOff x="0" y="0"/>
          <a:chExt cx="0" cy="0"/>
        </a:xfrm>
      </p:grpSpPr>
      <p:sp>
        <p:nvSpPr>
          <p:cNvPr id="191" name="Google Shape;191;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9"/>
          <p:cNvSpPr txBox="1"/>
          <p:nvPr>
            <p:ph idx="1" type="subTitle"/>
          </p:nvPr>
        </p:nvSpPr>
        <p:spPr>
          <a:xfrm>
            <a:off x="4731475" y="1538600"/>
            <a:ext cx="3699300" cy="27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9"/>
          <p:cNvSpPr txBox="1"/>
          <p:nvPr>
            <p:ph idx="2" type="subTitle"/>
          </p:nvPr>
        </p:nvSpPr>
        <p:spPr>
          <a:xfrm>
            <a:off x="872400" y="1538600"/>
            <a:ext cx="3699300" cy="2701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rect b="b" l="l" r="r" t="t"/>
              <a:pathLst>
                <a:path extrusionOk="0" h="3197" w="4074">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9"/>
            <p:cNvSpPr/>
            <p:nvPr/>
          </p:nvSpPr>
          <p:spPr>
            <a:xfrm flipH="1" rot="-3988337">
              <a:off x="-833999" y="-1017772"/>
              <a:ext cx="2249730" cy="1845020"/>
            </a:xfrm>
            <a:custGeom>
              <a:rect b="b" l="l" r="r" t="t"/>
              <a:pathLst>
                <a:path extrusionOk="0" h="1345239" w="1640321">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7" name="Shape 227"/>
        <p:cNvGrpSpPr/>
        <p:nvPr/>
      </p:nvGrpSpPr>
      <p:grpSpPr>
        <a:xfrm>
          <a:off x="0" y="0"/>
          <a:ext cx="0" cy="0"/>
          <a:chOff x="0" y="0"/>
          <a:chExt cx="0" cy="0"/>
        </a:xfrm>
      </p:grpSpPr>
      <p:sp>
        <p:nvSpPr>
          <p:cNvPr id="228" name="Google Shape;228;p10"/>
          <p:cNvSpPr/>
          <p:nvPr>
            <p:ph idx="2" type="pic"/>
          </p:nvPr>
        </p:nvSpPr>
        <p:spPr>
          <a:xfrm>
            <a:off x="1" y="-13725"/>
            <a:ext cx="9144000" cy="5157300"/>
          </a:xfrm>
          <a:prstGeom prst="rect">
            <a:avLst/>
          </a:prstGeom>
          <a:noFill/>
          <a:ln>
            <a:noFill/>
          </a:ln>
        </p:spPr>
      </p:sp>
      <p:sp>
        <p:nvSpPr>
          <p:cNvPr id="229" name="Google Shape;229;p10"/>
          <p:cNvSpPr txBox="1"/>
          <p:nvPr>
            <p:ph type="title"/>
          </p:nvPr>
        </p:nvSpPr>
        <p:spPr>
          <a:xfrm>
            <a:off x="997050" y="4090650"/>
            <a:ext cx="7149900" cy="5727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32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4"/>
          <p:cNvSpPr/>
          <p:nvPr/>
        </p:nvSpPr>
        <p:spPr>
          <a:xfrm>
            <a:off x="7330025" y="459500"/>
            <a:ext cx="1262100" cy="3504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0" name="Google Shape;660;p24"/>
          <p:cNvSpPr txBox="1"/>
          <p:nvPr>
            <p:ph type="ctrTitle"/>
          </p:nvPr>
        </p:nvSpPr>
        <p:spPr>
          <a:xfrm>
            <a:off x="639750" y="1340750"/>
            <a:ext cx="4202700" cy="263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Bridging News and Leaks</a:t>
            </a:r>
            <a:endParaRPr sz="4500"/>
          </a:p>
        </p:txBody>
      </p:sp>
      <p:sp>
        <p:nvSpPr>
          <p:cNvPr id="661" name="Google Shape;661;p24"/>
          <p:cNvSpPr txBox="1"/>
          <p:nvPr>
            <p:ph idx="1" type="subTitle"/>
          </p:nvPr>
        </p:nvSpPr>
        <p:spPr>
          <a:xfrm>
            <a:off x="713225" y="3970798"/>
            <a:ext cx="38625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DataWizards</a:t>
            </a:r>
            <a:endParaRPr/>
          </a:p>
        </p:txBody>
      </p:sp>
      <p:sp>
        <p:nvSpPr>
          <p:cNvPr id="662" name="Google Shape;662;p24"/>
          <p:cNvSpPr txBox="1"/>
          <p:nvPr>
            <p:ph idx="1" type="subTitle"/>
          </p:nvPr>
        </p:nvSpPr>
        <p:spPr>
          <a:xfrm>
            <a:off x="7417325" y="432175"/>
            <a:ext cx="10875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Baloo 2 ExtraBold"/>
                <a:ea typeface="Baloo 2 ExtraBold"/>
                <a:cs typeface="Baloo 2 ExtraBold"/>
                <a:sym typeface="Baloo 2 ExtraBold"/>
              </a:rPr>
              <a:t>SMUBIA</a:t>
            </a:r>
            <a:endParaRPr>
              <a:solidFill>
                <a:schemeClr val="dk2"/>
              </a:solidFill>
              <a:latin typeface="Baloo 2 ExtraBold"/>
              <a:ea typeface="Baloo 2 ExtraBold"/>
              <a:cs typeface="Baloo 2 ExtraBold"/>
              <a:sym typeface="Baloo 2 ExtraBold"/>
            </a:endParaRPr>
          </a:p>
        </p:txBody>
      </p:sp>
      <p:grpSp>
        <p:nvGrpSpPr>
          <p:cNvPr id="663" name="Google Shape;663;p24"/>
          <p:cNvGrpSpPr/>
          <p:nvPr/>
        </p:nvGrpSpPr>
        <p:grpSpPr>
          <a:xfrm>
            <a:off x="4765672" y="760436"/>
            <a:ext cx="3246799" cy="3446635"/>
            <a:chOff x="4765672" y="760436"/>
            <a:chExt cx="3246799" cy="3446635"/>
          </a:xfrm>
        </p:grpSpPr>
        <p:sp>
          <p:nvSpPr>
            <p:cNvPr id="664" name="Google Shape;664;p24"/>
            <p:cNvSpPr/>
            <p:nvPr/>
          </p:nvSpPr>
          <p:spPr>
            <a:xfrm>
              <a:off x="4980353" y="1104437"/>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65" name="Google Shape;665;p24"/>
            <p:cNvGrpSpPr/>
            <p:nvPr/>
          </p:nvGrpSpPr>
          <p:grpSpPr>
            <a:xfrm>
              <a:off x="5401276" y="1531636"/>
              <a:ext cx="1966177" cy="1269999"/>
              <a:chOff x="5401276" y="1531636"/>
              <a:chExt cx="1966177" cy="1269999"/>
            </a:xfrm>
          </p:grpSpPr>
          <p:sp>
            <p:nvSpPr>
              <p:cNvPr id="666" name="Google Shape;666;p24"/>
              <p:cNvSpPr/>
              <p:nvPr/>
            </p:nvSpPr>
            <p:spPr>
              <a:xfrm>
                <a:off x="5401276" y="1651521"/>
                <a:ext cx="1966177" cy="115011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4"/>
              <p:cNvSpPr/>
              <p:nvPr/>
            </p:nvSpPr>
            <p:spPr>
              <a:xfrm>
                <a:off x="5401276" y="1531636"/>
                <a:ext cx="1966109" cy="119885"/>
              </a:xfrm>
              <a:custGeom>
                <a:rect b="b" l="l" r="r" t="t"/>
                <a:pathLst>
                  <a:path extrusionOk="0" h="153" w="2512">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4"/>
              <p:cNvSpPr/>
              <p:nvPr/>
            </p:nvSpPr>
            <p:spPr>
              <a:xfrm>
                <a:off x="5454368" y="1564176"/>
                <a:ext cx="54780" cy="5478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4"/>
              <p:cNvSpPr/>
              <p:nvPr/>
            </p:nvSpPr>
            <p:spPr>
              <a:xfrm>
                <a:off x="5538287" y="1564176"/>
                <a:ext cx="55586" cy="5478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4"/>
              <p:cNvSpPr/>
              <p:nvPr/>
            </p:nvSpPr>
            <p:spPr>
              <a:xfrm>
                <a:off x="5623919" y="1564176"/>
                <a:ext cx="54780" cy="5478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4"/>
              <p:cNvSpPr/>
              <p:nvPr/>
            </p:nvSpPr>
            <p:spPr>
              <a:xfrm>
                <a:off x="5498040" y="1803090"/>
                <a:ext cx="1773372" cy="67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4"/>
              <p:cNvSpPr/>
              <p:nvPr/>
            </p:nvSpPr>
            <p:spPr>
              <a:xfrm>
                <a:off x="5498040" y="1983774"/>
                <a:ext cx="1773372" cy="6713"/>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4"/>
              <p:cNvSpPr/>
              <p:nvPr/>
            </p:nvSpPr>
            <p:spPr>
              <a:xfrm>
                <a:off x="5498040" y="2165314"/>
                <a:ext cx="1773372" cy="590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4"/>
              <p:cNvSpPr/>
              <p:nvPr/>
            </p:nvSpPr>
            <p:spPr>
              <a:xfrm>
                <a:off x="5498040" y="2345997"/>
                <a:ext cx="1773372" cy="5908"/>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4"/>
              <p:cNvSpPr/>
              <p:nvPr/>
            </p:nvSpPr>
            <p:spPr>
              <a:xfrm>
                <a:off x="5498040" y="1888722"/>
                <a:ext cx="1773436" cy="834914"/>
              </a:xfrm>
              <a:custGeom>
                <a:rect b="b" l="l" r="r" t="t"/>
                <a:pathLst>
                  <a:path extrusionOk="0" h="1067" w="2266">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4"/>
              <p:cNvSpPr/>
              <p:nvPr/>
            </p:nvSpPr>
            <p:spPr>
              <a:xfrm>
                <a:off x="5498040" y="1923831"/>
                <a:ext cx="1773436" cy="799805"/>
              </a:xfrm>
              <a:custGeom>
                <a:rect b="b" l="l" r="r" t="t"/>
                <a:pathLst>
                  <a:path extrusionOk="0" h="1022" w="2266">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7" name="Google Shape;677;p24"/>
            <p:cNvGrpSpPr/>
            <p:nvPr/>
          </p:nvGrpSpPr>
          <p:grpSpPr>
            <a:xfrm>
              <a:off x="6490512" y="1274487"/>
              <a:ext cx="570358" cy="534450"/>
              <a:chOff x="6490512" y="890962"/>
              <a:chExt cx="570358" cy="534450"/>
            </a:xfrm>
          </p:grpSpPr>
          <p:sp>
            <p:nvSpPr>
              <p:cNvPr id="678" name="Google Shape;678;p24"/>
              <p:cNvSpPr/>
              <p:nvPr/>
            </p:nvSpPr>
            <p:spPr>
              <a:xfrm>
                <a:off x="6490512" y="946623"/>
                <a:ext cx="570358" cy="478789"/>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4"/>
              <p:cNvSpPr/>
              <p:nvPr/>
            </p:nvSpPr>
            <p:spPr>
              <a:xfrm>
                <a:off x="6581282" y="1372215"/>
                <a:ext cx="88883" cy="14501"/>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4"/>
              <p:cNvSpPr/>
              <p:nvPr/>
            </p:nvSpPr>
            <p:spPr>
              <a:xfrm>
                <a:off x="6530758" y="1361939"/>
                <a:ext cx="34372" cy="3517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4"/>
              <p:cNvSpPr/>
              <p:nvPr/>
            </p:nvSpPr>
            <p:spPr>
              <a:xfrm>
                <a:off x="6938367" y="1372215"/>
                <a:ext cx="89958" cy="14501"/>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4"/>
              <p:cNvSpPr/>
              <p:nvPr/>
            </p:nvSpPr>
            <p:spPr>
              <a:xfrm>
                <a:off x="6888700" y="1361939"/>
                <a:ext cx="35177" cy="35177"/>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4"/>
              <p:cNvSpPr/>
              <p:nvPr/>
            </p:nvSpPr>
            <p:spPr>
              <a:xfrm>
                <a:off x="6490512" y="890962"/>
                <a:ext cx="570309" cy="55661"/>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4"/>
              <p:cNvSpPr/>
              <p:nvPr/>
            </p:nvSpPr>
            <p:spPr>
              <a:xfrm>
                <a:off x="6514489" y="906376"/>
                <a:ext cx="25779" cy="25779"/>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4"/>
              <p:cNvSpPr/>
              <p:nvPr/>
            </p:nvSpPr>
            <p:spPr>
              <a:xfrm>
                <a:off x="6553879" y="906376"/>
                <a:ext cx="25779" cy="25779"/>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4"/>
              <p:cNvSpPr/>
              <p:nvPr/>
            </p:nvSpPr>
            <p:spPr>
              <a:xfrm>
                <a:off x="6593270" y="906376"/>
                <a:ext cx="26584" cy="25779"/>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4"/>
              <p:cNvSpPr/>
              <p:nvPr/>
            </p:nvSpPr>
            <p:spPr>
              <a:xfrm>
                <a:off x="6591557" y="980876"/>
                <a:ext cx="368100" cy="36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4"/>
              <p:cNvSpPr/>
              <p:nvPr/>
            </p:nvSpPr>
            <p:spPr>
              <a:xfrm>
                <a:off x="6654069" y="1044243"/>
                <a:ext cx="236344" cy="236344"/>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4"/>
              <p:cNvSpPr/>
              <p:nvPr/>
            </p:nvSpPr>
            <p:spPr>
              <a:xfrm>
                <a:off x="6635229" y="1037393"/>
                <a:ext cx="116460" cy="110466"/>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0" name="Google Shape;690;p24"/>
            <p:cNvGrpSpPr/>
            <p:nvPr/>
          </p:nvGrpSpPr>
          <p:grpSpPr>
            <a:xfrm>
              <a:off x="5094926" y="2317556"/>
              <a:ext cx="717033" cy="1014339"/>
              <a:chOff x="5094926" y="2317556"/>
              <a:chExt cx="717033" cy="1014339"/>
            </a:xfrm>
          </p:grpSpPr>
          <p:sp>
            <p:nvSpPr>
              <p:cNvPr id="691" name="Google Shape;691;p24"/>
              <p:cNvSpPr/>
              <p:nvPr/>
            </p:nvSpPr>
            <p:spPr>
              <a:xfrm>
                <a:off x="5094926" y="2395159"/>
                <a:ext cx="717033" cy="93673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4"/>
              <p:cNvSpPr/>
              <p:nvPr/>
            </p:nvSpPr>
            <p:spPr>
              <a:xfrm>
                <a:off x="5094926" y="2317556"/>
                <a:ext cx="717009" cy="7760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4"/>
              <p:cNvSpPr/>
              <p:nvPr/>
            </p:nvSpPr>
            <p:spPr>
              <a:xfrm>
                <a:off x="5128808" y="2338323"/>
                <a:ext cx="35989" cy="3496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4"/>
              <p:cNvSpPr/>
              <p:nvPr/>
            </p:nvSpPr>
            <p:spPr>
              <a:xfrm>
                <a:off x="5183458" y="2338323"/>
                <a:ext cx="35989" cy="3496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24"/>
              <p:cNvSpPr/>
              <p:nvPr/>
            </p:nvSpPr>
            <p:spPr>
              <a:xfrm>
                <a:off x="5239202" y="2338323"/>
                <a:ext cx="34961" cy="3496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24"/>
              <p:cNvSpPr/>
              <p:nvPr/>
            </p:nvSpPr>
            <p:spPr>
              <a:xfrm>
                <a:off x="5209690" y="2827988"/>
                <a:ext cx="111394" cy="16280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4"/>
              <p:cNvSpPr/>
              <p:nvPr/>
            </p:nvSpPr>
            <p:spPr>
              <a:xfrm>
                <a:off x="5379106" y="2715409"/>
                <a:ext cx="112422" cy="27557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4"/>
              <p:cNvSpPr/>
              <p:nvPr/>
            </p:nvSpPr>
            <p:spPr>
              <a:xfrm>
                <a:off x="5548521" y="2613760"/>
                <a:ext cx="111394" cy="377025"/>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24"/>
              <p:cNvSpPr/>
              <p:nvPr/>
            </p:nvSpPr>
            <p:spPr>
              <a:xfrm>
                <a:off x="5249039" y="2446530"/>
                <a:ext cx="351946" cy="353041"/>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24"/>
              <p:cNvSpPr/>
              <p:nvPr/>
            </p:nvSpPr>
            <p:spPr>
              <a:xfrm>
                <a:off x="5176900" y="3061891"/>
                <a:ext cx="551828"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4"/>
              <p:cNvSpPr/>
              <p:nvPr/>
            </p:nvSpPr>
            <p:spPr>
              <a:xfrm>
                <a:off x="5176900" y="3122006"/>
                <a:ext cx="551828"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4"/>
              <p:cNvSpPr/>
              <p:nvPr/>
            </p:nvSpPr>
            <p:spPr>
              <a:xfrm>
                <a:off x="5237016" y="3182121"/>
                <a:ext cx="431522"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4"/>
              <p:cNvSpPr/>
              <p:nvPr/>
            </p:nvSpPr>
            <p:spPr>
              <a:xfrm>
                <a:off x="5314619" y="3242236"/>
                <a:ext cx="276599" cy="22964"/>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4" name="Google Shape;704;p24"/>
            <p:cNvSpPr/>
            <p:nvPr/>
          </p:nvSpPr>
          <p:spPr>
            <a:xfrm>
              <a:off x="5914065" y="760436"/>
              <a:ext cx="232055" cy="38276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4"/>
            <p:cNvSpPr/>
            <p:nvPr/>
          </p:nvSpPr>
          <p:spPr>
            <a:xfrm>
              <a:off x="7710871" y="1262143"/>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06" name="Google Shape;706;p24"/>
            <p:cNvGrpSpPr/>
            <p:nvPr/>
          </p:nvGrpSpPr>
          <p:grpSpPr>
            <a:xfrm>
              <a:off x="6655110" y="1951719"/>
              <a:ext cx="1239180" cy="2255353"/>
              <a:chOff x="7710885" y="1951719"/>
              <a:chExt cx="1239180" cy="2255353"/>
            </a:xfrm>
          </p:grpSpPr>
          <p:sp>
            <p:nvSpPr>
              <p:cNvPr id="707" name="Google Shape;707;p24"/>
              <p:cNvSpPr/>
              <p:nvPr/>
            </p:nvSpPr>
            <p:spPr>
              <a:xfrm>
                <a:off x="7999817" y="4017723"/>
                <a:ext cx="409554" cy="189349"/>
              </a:xfrm>
              <a:custGeom>
                <a:rect b="b" l="l" r="r" t="t"/>
                <a:pathLst>
                  <a:path extrusionOk="0" h="206" w="446">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24"/>
              <p:cNvSpPr/>
              <p:nvPr/>
            </p:nvSpPr>
            <p:spPr>
              <a:xfrm>
                <a:off x="8421293" y="4017723"/>
                <a:ext cx="409554" cy="189349"/>
              </a:xfrm>
              <a:custGeom>
                <a:rect b="b" l="l" r="r" t="t"/>
                <a:pathLst>
                  <a:path extrusionOk="0" h="206" w="446">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4"/>
              <p:cNvSpPr/>
              <p:nvPr/>
            </p:nvSpPr>
            <p:spPr>
              <a:xfrm>
                <a:off x="8168829" y="2965085"/>
                <a:ext cx="673940" cy="1132586"/>
              </a:xfrm>
              <a:custGeom>
                <a:rect b="b" l="l" r="r" t="t"/>
                <a:pathLst>
                  <a:path extrusionOk="0" h="1232" w="734">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4"/>
              <p:cNvSpPr/>
              <p:nvPr/>
            </p:nvSpPr>
            <p:spPr>
              <a:xfrm>
                <a:off x="8051713" y="2361974"/>
                <a:ext cx="343633" cy="682356"/>
              </a:xfrm>
              <a:custGeom>
                <a:rect b="b" l="l" r="r" t="t"/>
                <a:pathLst>
                  <a:path extrusionOk="0" h="743" w="374">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24"/>
              <p:cNvSpPr/>
              <p:nvPr/>
            </p:nvSpPr>
            <p:spPr>
              <a:xfrm>
                <a:off x="7986493" y="2838852"/>
                <a:ext cx="130500" cy="2055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24"/>
              <p:cNvSpPr/>
              <p:nvPr/>
            </p:nvSpPr>
            <p:spPr>
              <a:xfrm>
                <a:off x="8234049" y="2584283"/>
                <a:ext cx="113609" cy="411658"/>
              </a:xfrm>
              <a:custGeom>
                <a:rect b="b" l="l" r="r" t="t"/>
                <a:pathLst>
                  <a:path extrusionOk="0" h="448" w="124">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4"/>
              <p:cNvSpPr/>
              <p:nvPr/>
            </p:nvSpPr>
            <p:spPr>
              <a:xfrm>
                <a:off x="8264204" y="2298858"/>
                <a:ext cx="522463" cy="815601"/>
              </a:xfrm>
              <a:custGeom>
                <a:rect b="b" l="l" r="r" t="t"/>
                <a:pathLst>
                  <a:path extrusionOk="0" h="887" w="569">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24"/>
              <p:cNvSpPr/>
              <p:nvPr/>
            </p:nvSpPr>
            <p:spPr>
              <a:xfrm>
                <a:off x="8394644" y="2599011"/>
                <a:ext cx="374490" cy="431294"/>
              </a:xfrm>
              <a:custGeom>
                <a:rect b="b" l="l" r="r" t="t"/>
                <a:pathLst>
                  <a:path extrusionOk="0" h="470" w="408">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24"/>
              <p:cNvSpPr/>
              <p:nvPr/>
            </p:nvSpPr>
            <p:spPr>
              <a:xfrm>
                <a:off x="8473890" y="2174028"/>
                <a:ext cx="133245" cy="263685"/>
              </a:xfrm>
              <a:custGeom>
                <a:rect b="b" l="l" r="r" t="t"/>
                <a:pathLst>
                  <a:path extrusionOk="0" h="287" w="145">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24"/>
              <p:cNvSpPr/>
              <p:nvPr/>
            </p:nvSpPr>
            <p:spPr>
              <a:xfrm>
                <a:off x="8605733" y="2215404"/>
                <a:ext cx="0" cy="1403"/>
              </a:xfrm>
              <a:custGeom>
                <a:rect b="b" l="l" r="r" t="t"/>
                <a:pathLst>
                  <a:path extrusionOk="0" h="1" w="12000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4"/>
              <p:cNvSpPr/>
              <p:nvPr/>
            </p:nvSpPr>
            <p:spPr>
              <a:xfrm>
                <a:off x="8475293" y="2216807"/>
                <a:ext cx="130440" cy="135349"/>
              </a:xfrm>
              <a:custGeom>
                <a:rect b="b" l="l" r="r" t="t"/>
                <a:pathLst>
                  <a:path extrusionOk="0" h="148" w="142">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4"/>
              <p:cNvSpPr/>
              <p:nvPr/>
            </p:nvSpPr>
            <p:spPr>
              <a:xfrm>
                <a:off x="8181452" y="2713321"/>
                <a:ext cx="231426" cy="161998"/>
              </a:xfrm>
              <a:custGeom>
                <a:rect b="b" l="l" r="r" t="t"/>
                <a:pathLst>
                  <a:path extrusionOk="0" h="176" w="252">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24"/>
              <p:cNvSpPr/>
              <p:nvPr/>
            </p:nvSpPr>
            <p:spPr>
              <a:xfrm>
                <a:off x="8252282" y="2781346"/>
                <a:ext cx="57506" cy="72233"/>
              </a:xfrm>
              <a:custGeom>
                <a:rect b="b" l="l" r="r" t="t"/>
                <a:pathLst>
                  <a:path extrusionOk="0" h="78" w="63">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24"/>
              <p:cNvSpPr/>
              <p:nvPr/>
            </p:nvSpPr>
            <p:spPr>
              <a:xfrm>
                <a:off x="8284541" y="2798878"/>
                <a:ext cx="41376" cy="56103"/>
              </a:xfrm>
              <a:custGeom>
                <a:rect b="b" l="l" r="r" t="t"/>
                <a:pathLst>
                  <a:path extrusionOk="0" h="61" w="45">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4"/>
              <p:cNvSpPr/>
              <p:nvPr/>
            </p:nvSpPr>
            <p:spPr>
              <a:xfrm>
                <a:off x="8386930" y="2377403"/>
                <a:ext cx="563136" cy="631162"/>
              </a:xfrm>
              <a:custGeom>
                <a:rect b="b" l="l" r="r" t="t"/>
                <a:pathLst>
                  <a:path extrusionOk="0" h="687" w="613">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4"/>
              <p:cNvSpPr/>
              <p:nvPr/>
            </p:nvSpPr>
            <p:spPr>
              <a:xfrm>
                <a:off x="7722808" y="2617945"/>
                <a:ext cx="561735" cy="307867"/>
              </a:xfrm>
              <a:custGeom>
                <a:rect b="b" l="l" r="r" t="t"/>
                <a:pathLst>
                  <a:path extrusionOk="0" h="335" w="611">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4"/>
              <p:cNvSpPr/>
              <p:nvPr/>
            </p:nvSpPr>
            <p:spPr>
              <a:xfrm>
                <a:off x="8154803" y="2901267"/>
                <a:ext cx="301500" cy="246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24"/>
              <p:cNvSpPr/>
              <p:nvPr/>
            </p:nvSpPr>
            <p:spPr>
              <a:xfrm>
                <a:off x="7893923" y="2920202"/>
                <a:ext cx="96778" cy="34363"/>
              </a:xfrm>
              <a:custGeom>
                <a:rect b="b" l="l" r="r" t="t"/>
                <a:pathLst>
                  <a:path extrusionOk="0" h="37" w="105">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4"/>
              <p:cNvSpPr/>
              <p:nvPr/>
            </p:nvSpPr>
            <p:spPr>
              <a:xfrm>
                <a:off x="7710885" y="2617945"/>
                <a:ext cx="561735" cy="307867"/>
              </a:xfrm>
              <a:custGeom>
                <a:rect b="b" l="l" r="r" t="t"/>
                <a:pathLst>
                  <a:path extrusionOk="0" h="335" w="611">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4"/>
              <p:cNvSpPr/>
              <p:nvPr/>
            </p:nvSpPr>
            <p:spPr>
              <a:xfrm>
                <a:off x="7902338" y="2748385"/>
                <a:ext cx="149463" cy="4501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4"/>
              <p:cNvSpPr/>
              <p:nvPr/>
            </p:nvSpPr>
            <p:spPr>
              <a:xfrm>
                <a:off x="7915662" y="2825528"/>
                <a:ext cx="200569" cy="164102"/>
              </a:xfrm>
              <a:custGeom>
                <a:rect b="b" l="l" r="r" t="t"/>
                <a:pathLst>
                  <a:path extrusionOk="0" h="178" w="218">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4"/>
              <p:cNvSpPr/>
              <p:nvPr/>
            </p:nvSpPr>
            <p:spPr>
              <a:xfrm>
                <a:off x="8373606" y="2021848"/>
                <a:ext cx="246854" cy="295945"/>
              </a:xfrm>
              <a:custGeom>
                <a:rect b="b" l="l" r="r" t="t"/>
                <a:pathLst>
                  <a:path extrusionOk="0" h="322" w="269">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4"/>
              <p:cNvSpPr/>
              <p:nvPr/>
            </p:nvSpPr>
            <p:spPr>
              <a:xfrm>
                <a:off x="8516669" y="2180340"/>
                <a:ext cx="41376" cy="23142"/>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4"/>
              <p:cNvSpPr/>
              <p:nvPr/>
            </p:nvSpPr>
            <p:spPr>
              <a:xfrm>
                <a:off x="8377813" y="2206288"/>
                <a:ext cx="25247" cy="16831"/>
              </a:xfrm>
              <a:custGeom>
                <a:rect b="b" l="l" r="r" t="t"/>
                <a:pathLst>
                  <a:path extrusionOk="0" h="18" w="27">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4"/>
              <p:cNvSpPr/>
              <p:nvPr/>
            </p:nvSpPr>
            <p:spPr>
              <a:xfrm>
                <a:off x="8404462" y="2170521"/>
                <a:ext cx="19636" cy="39272"/>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4"/>
              <p:cNvSpPr/>
              <p:nvPr/>
            </p:nvSpPr>
            <p:spPr>
              <a:xfrm>
                <a:off x="8472487" y="2158600"/>
                <a:ext cx="18935" cy="39272"/>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4"/>
              <p:cNvSpPr/>
              <p:nvPr/>
            </p:nvSpPr>
            <p:spPr>
              <a:xfrm>
                <a:off x="8465475" y="2102496"/>
                <a:ext cx="64519" cy="59610"/>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4"/>
              <p:cNvSpPr/>
              <p:nvPr/>
            </p:nvSpPr>
            <p:spPr>
              <a:xfrm>
                <a:off x="8379917" y="2126340"/>
                <a:ext cx="44883" cy="51194"/>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4"/>
              <p:cNvSpPr/>
              <p:nvPr/>
            </p:nvSpPr>
            <p:spPr>
              <a:xfrm>
                <a:off x="8602227" y="2099691"/>
                <a:ext cx="70129" cy="122025"/>
              </a:xfrm>
              <a:custGeom>
                <a:rect b="b" l="l" r="r" t="t"/>
                <a:pathLst>
                  <a:path extrusionOk="0" h="133" w="76">
                    <a:moveTo>
                      <a:pt x="0" y="50"/>
                    </a:moveTo>
                    <a:cubicBezTo>
                      <a:pt x="0" y="50"/>
                      <a:pt x="7" y="8"/>
                      <a:pt x="32" y="4"/>
                    </a:cubicBezTo>
                    <a:cubicBezTo>
                      <a:pt x="58" y="0"/>
                      <a:pt x="76" y="133"/>
                      <a:pt x="6" y="92"/>
                    </a:cubicBezTo>
                    <a:lnTo>
                      <a:pt x="0" y="5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4"/>
              <p:cNvSpPr/>
              <p:nvPr/>
            </p:nvSpPr>
            <p:spPr>
              <a:xfrm>
                <a:off x="8609941" y="2134054"/>
                <a:ext cx="30156" cy="30857"/>
              </a:xfrm>
              <a:custGeom>
                <a:rect b="b" l="l" r="r" t="t"/>
                <a:pathLst>
                  <a:path extrusionOk="0" h="34" w="33">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4"/>
              <p:cNvSpPr/>
              <p:nvPr/>
            </p:nvSpPr>
            <p:spPr>
              <a:xfrm>
                <a:off x="8325918" y="1951719"/>
                <a:ext cx="323295" cy="246153"/>
              </a:xfrm>
              <a:custGeom>
                <a:rect b="b" l="l" r="r" t="t"/>
                <a:pathLst>
                  <a:path extrusionOk="0" h="268" w="352">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38" name="Google Shape;738;p24"/>
            <p:cNvSpPr/>
            <p:nvPr/>
          </p:nvSpPr>
          <p:spPr>
            <a:xfrm>
              <a:off x="6208623" y="3034516"/>
              <a:ext cx="200575" cy="197948"/>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4"/>
            <p:cNvSpPr/>
            <p:nvPr/>
          </p:nvSpPr>
          <p:spPr>
            <a:xfrm>
              <a:off x="4765672" y="1863625"/>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33"/>
          <p:cNvSpPr/>
          <p:nvPr/>
        </p:nvSpPr>
        <p:spPr>
          <a:xfrm>
            <a:off x="4705525" y="1086450"/>
            <a:ext cx="3549000" cy="37947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0" name="Google Shape;870;p33"/>
          <p:cNvSpPr txBox="1"/>
          <p:nvPr>
            <p:ph type="title"/>
          </p:nvPr>
        </p:nvSpPr>
        <p:spPr>
          <a:xfrm>
            <a:off x="602275" y="366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Insights &amp; Impact</a:t>
            </a:r>
            <a:endParaRPr/>
          </a:p>
        </p:txBody>
      </p:sp>
      <p:sp>
        <p:nvSpPr>
          <p:cNvPr id="871" name="Google Shape;871;p33"/>
          <p:cNvSpPr txBox="1"/>
          <p:nvPr/>
        </p:nvSpPr>
        <p:spPr>
          <a:xfrm>
            <a:off x="4770775" y="1109825"/>
            <a:ext cx="3549000" cy="11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DM Sans"/>
                <a:ea typeface="DM Sans"/>
                <a:cs typeface="DM Sans"/>
                <a:sym typeface="DM Sans"/>
              </a:rPr>
              <a:t>Heatmaps: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v</a:t>
            </a:r>
            <a:r>
              <a:rPr lang="en">
                <a:solidFill>
                  <a:schemeClr val="dk1"/>
                </a:solidFill>
                <a:latin typeface="DM Sans"/>
                <a:ea typeface="DM Sans"/>
                <a:cs typeface="DM Sans"/>
                <a:sym typeface="DM Sans"/>
              </a:rPr>
              <a:t>isualise the concentration of key entities or topics across different sources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a:solidFill>
                <a:schemeClr val="dk1"/>
              </a:solidFill>
              <a:latin typeface="DM Sans"/>
              <a:ea typeface="DM Sans"/>
              <a:cs typeface="DM Sans"/>
              <a:sym typeface="DM Sans"/>
            </a:endParaRPr>
          </a:p>
        </p:txBody>
      </p:sp>
      <p:sp>
        <p:nvSpPr>
          <p:cNvPr id="872" name="Google Shape;872;p33"/>
          <p:cNvSpPr txBox="1"/>
          <p:nvPr>
            <p:ph idx="4294967295" type="title"/>
          </p:nvPr>
        </p:nvSpPr>
        <p:spPr>
          <a:xfrm>
            <a:off x="1990825" y="5526525"/>
            <a:ext cx="6556500" cy="622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t>How would you write an algebraic expression for "three times the sum of a number and 5"?</a:t>
            </a:r>
            <a:endParaRPr sz="1400"/>
          </a:p>
        </p:txBody>
      </p:sp>
      <p:sp>
        <p:nvSpPr>
          <p:cNvPr id="873" name="Google Shape;873;p33"/>
          <p:cNvSpPr/>
          <p:nvPr/>
        </p:nvSpPr>
        <p:spPr>
          <a:xfrm>
            <a:off x="1591825" y="5526525"/>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874" name="Google Shape;874;p33"/>
          <p:cNvSpPr txBox="1"/>
          <p:nvPr>
            <p:ph idx="4294967295" type="title"/>
          </p:nvPr>
        </p:nvSpPr>
        <p:spPr>
          <a:xfrm>
            <a:off x="1990825" y="6380475"/>
            <a:ext cx="6556500" cy="622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t>Can you explain the distinction between the area and perimeter of a shape? Provide an example for each</a:t>
            </a:r>
            <a:endParaRPr sz="1400"/>
          </a:p>
        </p:txBody>
      </p:sp>
      <p:sp>
        <p:nvSpPr>
          <p:cNvPr id="875" name="Google Shape;875;p33"/>
          <p:cNvSpPr/>
          <p:nvPr/>
        </p:nvSpPr>
        <p:spPr>
          <a:xfrm>
            <a:off x="1591825" y="6380475"/>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876" name="Google Shape;876;p33"/>
          <p:cNvSpPr txBox="1"/>
          <p:nvPr>
            <p:ph idx="4294967295" type="title"/>
          </p:nvPr>
        </p:nvSpPr>
        <p:spPr>
          <a:xfrm>
            <a:off x="1990825" y="7234425"/>
            <a:ext cx="6556500" cy="622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t>What is the result when you add 1/3 and 1/4? Express your answer as a simplified fraction</a:t>
            </a:r>
            <a:endParaRPr sz="1400"/>
          </a:p>
        </p:txBody>
      </p:sp>
      <p:sp>
        <p:nvSpPr>
          <p:cNvPr id="877" name="Google Shape;877;p33"/>
          <p:cNvSpPr/>
          <p:nvPr/>
        </p:nvSpPr>
        <p:spPr>
          <a:xfrm>
            <a:off x="1591825" y="7234425"/>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878" name="Google Shape;878;p33"/>
          <p:cNvSpPr/>
          <p:nvPr/>
        </p:nvSpPr>
        <p:spPr>
          <a:xfrm>
            <a:off x="773925" y="1086450"/>
            <a:ext cx="3549000" cy="37947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9" name="Google Shape;879;p33"/>
          <p:cNvSpPr txBox="1"/>
          <p:nvPr/>
        </p:nvSpPr>
        <p:spPr>
          <a:xfrm>
            <a:off x="839175" y="1109825"/>
            <a:ext cx="3549000" cy="11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DM Sans"/>
                <a:ea typeface="DM Sans"/>
                <a:cs typeface="DM Sans"/>
                <a:sym typeface="DM Sans"/>
              </a:rPr>
              <a:t>Sentiment Distribution</a:t>
            </a:r>
            <a:r>
              <a:rPr b="1" lang="en">
                <a:solidFill>
                  <a:schemeClr val="dk1"/>
                </a:solidFill>
                <a:latin typeface="DM Sans"/>
                <a:ea typeface="DM Sans"/>
                <a:cs typeface="DM Sans"/>
                <a:sym typeface="DM Sans"/>
              </a:rPr>
              <a:t>:</a:t>
            </a:r>
            <a:endParaRPr b="1">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helps identify the tone of news coverage and leaked documents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a:solidFill>
                <a:schemeClr val="dk1"/>
              </a:solidFill>
              <a:latin typeface="DM Sans"/>
              <a:ea typeface="DM Sans"/>
              <a:cs typeface="DM Sans"/>
              <a:sym typeface="DM Sans"/>
            </a:endParaRPr>
          </a:p>
        </p:txBody>
      </p:sp>
      <p:pic>
        <p:nvPicPr>
          <p:cNvPr id="880" name="Google Shape;880;p33"/>
          <p:cNvPicPr preferRelativeResize="0"/>
          <p:nvPr/>
        </p:nvPicPr>
        <p:blipFill>
          <a:blip r:embed="rId3">
            <a:alphaModFix/>
          </a:blip>
          <a:stretch>
            <a:fillRect/>
          </a:stretch>
        </p:blipFill>
        <p:spPr>
          <a:xfrm>
            <a:off x="1077193" y="2366620"/>
            <a:ext cx="3072976" cy="2378929"/>
          </a:xfrm>
          <a:prstGeom prst="rect">
            <a:avLst/>
          </a:prstGeom>
          <a:noFill/>
          <a:ln>
            <a:noFill/>
          </a:ln>
        </p:spPr>
      </p:pic>
      <p:pic>
        <p:nvPicPr>
          <p:cNvPr id="881" name="Google Shape;881;p33"/>
          <p:cNvPicPr preferRelativeResize="0"/>
          <p:nvPr/>
        </p:nvPicPr>
        <p:blipFill>
          <a:blip r:embed="rId4">
            <a:alphaModFix/>
          </a:blip>
          <a:stretch>
            <a:fillRect/>
          </a:stretch>
        </p:blipFill>
        <p:spPr>
          <a:xfrm>
            <a:off x="5062375" y="2366625"/>
            <a:ext cx="2649558" cy="237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34"/>
          <p:cNvSpPr txBox="1"/>
          <p:nvPr>
            <p:ph idx="13" type="subTitle"/>
          </p:nvPr>
        </p:nvSpPr>
        <p:spPr>
          <a:xfrm>
            <a:off x="5342875" y="1197925"/>
            <a:ext cx="2958000" cy="7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DIvergent </a:t>
            </a:r>
            <a:endParaRPr/>
          </a:p>
          <a:p>
            <a:pPr indent="0" lvl="0" marL="0" rtl="0" algn="l">
              <a:spcBef>
                <a:spcPts val="0"/>
              </a:spcBef>
              <a:spcAft>
                <a:spcPts val="0"/>
              </a:spcAft>
              <a:buNone/>
            </a:pPr>
            <a:r>
              <a:rPr lang="en"/>
              <a:t>Narratives </a:t>
            </a:r>
            <a:endParaRPr/>
          </a:p>
        </p:txBody>
      </p:sp>
      <p:sp>
        <p:nvSpPr>
          <p:cNvPr id="887" name="Google Shape;887;p34"/>
          <p:cNvSpPr txBox="1"/>
          <p:nvPr>
            <p:ph idx="5" type="title"/>
          </p:nvPr>
        </p:nvSpPr>
        <p:spPr>
          <a:xfrm>
            <a:off x="783075" y="1195675"/>
            <a:ext cx="667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88" name="Google Shape;888;p34"/>
          <p:cNvSpPr txBox="1"/>
          <p:nvPr>
            <p:ph idx="9" type="subTitle"/>
          </p:nvPr>
        </p:nvSpPr>
        <p:spPr>
          <a:xfrm>
            <a:off x="1448175" y="1197925"/>
            <a:ext cx="2958000" cy="7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Validated </a:t>
            </a:r>
            <a:endParaRPr/>
          </a:p>
          <a:p>
            <a:pPr indent="0" lvl="0" marL="0" rtl="0" algn="l">
              <a:spcBef>
                <a:spcPts val="0"/>
              </a:spcBef>
              <a:spcAft>
                <a:spcPts val="0"/>
              </a:spcAft>
              <a:buNone/>
            </a:pPr>
            <a:r>
              <a:rPr lang="en"/>
              <a:t>Reports </a:t>
            </a:r>
            <a:endParaRPr/>
          </a:p>
        </p:txBody>
      </p:sp>
      <p:sp>
        <p:nvSpPr>
          <p:cNvPr id="889" name="Google Shape;889;p34"/>
          <p:cNvSpPr txBox="1"/>
          <p:nvPr>
            <p:ph idx="15" type="subTitle"/>
          </p:nvPr>
        </p:nvSpPr>
        <p:spPr>
          <a:xfrm>
            <a:off x="5342875" y="2930597"/>
            <a:ext cx="2958000" cy="7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Media </a:t>
            </a:r>
            <a:endParaRPr/>
          </a:p>
          <a:p>
            <a:pPr indent="0" lvl="0" marL="0" rtl="0" algn="l">
              <a:spcBef>
                <a:spcPts val="0"/>
              </a:spcBef>
              <a:spcAft>
                <a:spcPts val="0"/>
              </a:spcAft>
              <a:buNone/>
            </a:pPr>
            <a:r>
              <a:rPr lang="en"/>
              <a:t>Influence</a:t>
            </a:r>
            <a:endParaRPr/>
          </a:p>
        </p:txBody>
      </p:sp>
      <p:sp>
        <p:nvSpPr>
          <p:cNvPr id="890" name="Google Shape;890;p34"/>
          <p:cNvSpPr txBox="1"/>
          <p:nvPr>
            <p:ph idx="3" type="subTitle"/>
          </p:nvPr>
        </p:nvSpPr>
        <p:spPr>
          <a:xfrm>
            <a:off x="1448175" y="3564775"/>
            <a:ext cx="29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Repeated entities and topics across news and leaks signal ongoing investigations or trends</a:t>
            </a:r>
            <a:endParaRPr sz="1600">
              <a:solidFill>
                <a:srgbClr val="666666"/>
              </a:solidFill>
            </a:endParaRPr>
          </a:p>
        </p:txBody>
      </p:sp>
      <p:sp>
        <p:nvSpPr>
          <p:cNvPr id="891" name="Google Shape;891;p34"/>
          <p:cNvSpPr txBox="1"/>
          <p:nvPr>
            <p:ph idx="1" type="subTitle"/>
          </p:nvPr>
        </p:nvSpPr>
        <p:spPr>
          <a:xfrm>
            <a:off x="1448175" y="1831593"/>
            <a:ext cx="29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similarity scores suggest credible news, potentially based on prior disclosures</a:t>
            </a:r>
            <a:endParaRPr/>
          </a:p>
        </p:txBody>
      </p:sp>
      <p:sp>
        <p:nvSpPr>
          <p:cNvPr id="892" name="Google Shape;892;p34"/>
          <p:cNvSpPr txBox="1"/>
          <p:nvPr>
            <p:ph idx="2" type="subTitle"/>
          </p:nvPr>
        </p:nvSpPr>
        <p:spPr>
          <a:xfrm>
            <a:off x="5342875" y="1831600"/>
            <a:ext cx="322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differences in similarity scores can uncover discrepancies, omissions, or biases</a:t>
            </a:r>
            <a:endParaRPr/>
          </a:p>
        </p:txBody>
      </p:sp>
      <p:sp>
        <p:nvSpPr>
          <p:cNvPr id="893" name="Google Shape;893;p34"/>
          <p:cNvSpPr txBox="1"/>
          <p:nvPr>
            <p:ph idx="4" type="subTitle"/>
          </p:nvPr>
        </p:nvSpPr>
        <p:spPr>
          <a:xfrm>
            <a:off x="5342875" y="3564775"/>
            <a:ext cx="29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frequent appearance of entities/topics in mainstream news may reveal editorial priorities</a:t>
            </a:r>
            <a:endParaRPr/>
          </a:p>
        </p:txBody>
      </p:sp>
      <p:sp>
        <p:nvSpPr>
          <p:cNvPr id="894" name="Google Shape;894;p34"/>
          <p:cNvSpPr txBox="1"/>
          <p:nvPr>
            <p:ph idx="6" type="title"/>
          </p:nvPr>
        </p:nvSpPr>
        <p:spPr>
          <a:xfrm>
            <a:off x="783075" y="2928274"/>
            <a:ext cx="667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95" name="Google Shape;895;p34"/>
          <p:cNvSpPr txBox="1"/>
          <p:nvPr>
            <p:ph idx="7" type="title"/>
          </p:nvPr>
        </p:nvSpPr>
        <p:spPr>
          <a:xfrm>
            <a:off x="4677777" y="1195675"/>
            <a:ext cx="6651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96" name="Google Shape;896;p34"/>
          <p:cNvSpPr txBox="1"/>
          <p:nvPr>
            <p:ph idx="8" type="title"/>
          </p:nvPr>
        </p:nvSpPr>
        <p:spPr>
          <a:xfrm>
            <a:off x="4677777" y="2928274"/>
            <a:ext cx="6651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897" name="Google Shape;897;p34"/>
          <p:cNvSpPr txBox="1"/>
          <p:nvPr>
            <p:ph idx="14" type="subTitle"/>
          </p:nvPr>
        </p:nvSpPr>
        <p:spPr>
          <a:xfrm>
            <a:off x="1448175" y="2930597"/>
            <a:ext cx="2958000" cy="7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Emerging </a:t>
            </a:r>
            <a:endParaRPr/>
          </a:p>
          <a:p>
            <a:pPr indent="0" lvl="0" marL="0" rtl="0" algn="l">
              <a:spcBef>
                <a:spcPts val="0"/>
              </a:spcBef>
              <a:spcAft>
                <a:spcPts val="0"/>
              </a:spcAft>
              <a:buNone/>
            </a:pPr>
            <a:r>
              <a:rPr lang="en"/>
              <a:t>Topics</a:t>
            </a:r>
            <a:endParaRPr/>
          </a:p>
        </p:txBody>
      </p:sp>
      <p:sp>
        <p:nvSpPr>
          <p:cNvPr id="898" name="Google Shape;898;p34"/>
          <p:cNvSpPr txBox="1"/>
          <p:nvPr>
            <p:ph type="title"/>
          </p:nvPr>
        </p:nvSpPr>
        <p:spPr>
          <a:xfrm>
            <a:off x="458750" y="12507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Actionable Insights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 Impact on ISD</a:t>
            </a:r>
            <a:endParaRPr/>
          </a:p>
        </p:txBody>
      </p:sp>
      <p:sp>
        <p:nvSpPr>
          <p:cNvPr id="904" name="Google Shape;904;p35"/>
          <p:cNvSpPr txBox="1"/>
          <p:nvPr>
            <p:ph idx="1" type="subTitle"/>
          </p:nvPr>
        </p:nvSpPr>
        <p:spPr>
          <a:xfrm>
            <a:off x="882150" y="2858089"/>
            <a:ext cx="2359200" cy="89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Rapidly identifies narratives that may be disinformation or contain security threats</a:t>
            </a:r>
            <a:endParaRPr/>
          </a:p>
        </p:txBody>
      </p:sp>
      <p:sp>
        <p:nvSpPr>
          <p:cNvPr id="905" name="Google Shape;905;p35"/>
          <p:cNvSpPr txBox="1"/>
          <p:nvPr>
            <p:ph idx="2" type="subTitle"/>
          </p:nvPr>
        </p:nvSpPr>
        <p:spPr>
          <a:xfrm>
            <a:off x="3393748" y="2858089"/>
            <a:ext cx="2356500" cy="89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Allows ISD to stay ahead of emerging risks by analyzing how entities are covered across multiple sources</a:t>
            </a:r>
            <a:endParaRPr/>
          </a:p>
        </p:txBody>
      </p:sp>
      <p:sp>
        <p:nvSpPr>
          <p:cNvPr id="906" name="Google Shape;906;p35"/>
          <p:cNvSpPr txBox="1"/>
          <p:nvPr>
            <p:ph idx="3" type="subTitle"/>
          </p:nvPr>
        </p:nvSpPr>
        <p:spPr>
          <a:xfrm>
            <a:off x="5902646" y="2858087"/>
            <a:ext cx="2359200" cy="89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Provides concrete visual and numerical insights to support intelligence decision-making</a:t>
            </a:r>
            <a:endParaRPr/>
          </a:p>
        </p:txBody>
      </p:sp>
      <p:sp>
        <p:nvSpPr>
          <p:cNvPr id="907" name="Google Shape;907;p35"/>
          <p:cNvSpPr txBox="1"/>
          <p:nvPr>
            <p:ph idx="4" type="subTitle"/>
          </p:nvPr>
        </p:nvSpPr>
        <p:spPr>
          <a:xfrm>
            <a:off x="882150" y="2124063"/>
            <a:ext cx="23592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Early </a:t>
            </a:r>
            <a:endParaRPr/>
          </a:p>
          <a:p>
            <a:pPr indent="0" lvl="0" marL="0" rtl="0" algn="ctr">
              <a:spcBef>
                <a:spcPts val="0"/>
              </a:spcBef>
              <a:spcAft>
                <a:spcPts val="0"/>
              </a:spcAft>
              <a:buNone/>
            </a:pPr>
            <a:r>
              <a:rPr lang="en"/>
              <a:t>Detection</a:t>
            </a:r>
            <a:endParaRPr/>
          </a:p>
        </p:txBody>
      </p:sp>
      <p:sp>
        <p:nvSpPr>
          <p:cNvPr id="908" name="Google Shape;908;p35"/>
          <p:cNvSpPr txBox="1"/>
          <p:nvPr>
            <p:ph idx="5" type="subTitle"/>
          </p:nvPr>
        </p:nvSpPr>
        <p:spPr>
          <a:xfrm>
            <a:off x="3393757" y="2124063"/>
            <a:ext cx="23592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Proactive Monitoring</a:t>
            </a:r>
            <a:endParaRPr/>
          </a:p>
        </p:txBody>
      </p:sp>
      <p:sp>
        <p:nvSpPr>
          <p:cNvPr id="909" name="Google Shape;909;p35"/>
          <p:cNvSpPr txBox="1"/>
          <p:nvPr>
            <p:ph idx="6" type="subTitle"/>
          </p:nvPr>
        </p:nvSpPr>
        <p:spPr>
          <a:xfrm>
            <a:off x="5902639" y="2124063"/>
            <a:ext cx="2359200" cy="8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Actionable Findings</a:t>
            </a:r>
            <a:endParaRPr/>
          </a:p>
        </p:txBody>
      </p:sp>
      <p:grpSp>
        <p:nvGrpSpPr>
          <p:cNvPr id="910" name="Google Shape;910;p35"/>
          <p:cNvGrpSpPr/>
          <p:nvPr/>
        </p:nvGrpSpPr>
        <p:grpSpPr>
          <a:xfrm>
            <a:off x="6890973" y="1698609"/>
            <a:ext cx="382570" cy="382571"/>
            <a:chOff x="2344935" y="2019884"/>
            <a:chExt cx="382570" cy="382571"/>
          </a:xfrm>
        </p:grpSpPr>
        <p:sp>
          <p:nvSpPr>
            <p:cNvPr id="911" name="Google Shape;911;p35"/>
            <p:cNvSpPr/>
            <p:nvPr/>
          </p:nvSpPr>
          <p:spPr>
            <a:xfrm>
              <a:off x="2481646" y="2019884"/>
              <a:ext cx="245859" cy="382571"/>
            </a:xfrm>
            <a:custGeom>
              <a:rect b="b" l="l" r="r" t="t"/>
              <a:pathLst>
                <a:path extrusionOk="0" h="347" w="223">
                  <a:moveTo>
                    <a:pt x="223" y="83"/>
                  </a:moveTo>
                  <a:lnTo>
                    <a:pt x="223" y="21"/>
                  </a:lnTo>
                  <a:lnTo>
                    <a:pt x="19" y="21"/>
                  </a:lnTo>
                  <a:lnTo>
                    <a:pt x="19" y="0"/>
                  </a:lnTo>
                  <a:lnTo>
                    <a:pt x="0" y="0"/>
                  </a:lnTo>
                  <a:lnTo>
                    <a:pt x="0" y="347"/>
                  </a:lnTo>
                  <a:lnTo>
                    <a:pt x="19" y="347"/>
                  </a:lnTo>
                  <a:lnTo>
                    <a:pt x="19" y="326"/>
                  </a:lnTo>
                  <a:lnTo>
                    <a:pt x="102" y="326"/>
                  </a:lnTo>
                  <a:lnTo>
                    <a:pt x="102" y="266"/>
                  </a:lnTo>
                  <a:lnTo>
                    <a:pt x="19" y="266"/>
                  </a:lnTo>
                  <a:lnTo>
                    <a:pt x="19" y="245"/>
                  </a:lnTo>
                  <a:lnTo>
                    <a:pt x="142" y="245"/>
                  </a:lnTo>
                  <a:lnTo>
                    <a:pt x="142" y="183"/>
                  </a:lnTo>
                  <a:lnTo>
                    <a:pt x="19" y="183"/>
                  </a:lnTo>
                  <a:lnTo>
                    <a:pt x="19" y="164"/>
                  </a:lnTo>
                  <a:lnTo>
                    <a:pt x="183" y="164"/>
                  </a:lnTo>
                  <a:lnTo>
                    <a:pt x="183" y="102"/>
                  </a:lnTo>
                  <a:lnTo>
                    <a:pt x="19" y="102"/>
                  </a:lnTo>
                  <a:lnTo>
                    <a:pt x="19" y="83"/>
                  </a:lnTo>
                  <a:lnTo>
                    <a:pt x="223" y="83"/>
                  </a:lnTo>
                  <a:close/>
                  <a:moveTo>
                    <a:pt x="202" y="43"/>
                  </a:moveTo>
                  <a:lnTo>
                    <a:pt x="202" y="62"/>
                  </a:lnTo>
                  <a:lnTo>
                    <a:pt x="19" y="62"/>
                  </a:lnTo>
                  <a:lnTo>
                    <a:pt x="19" y="43"/>
                  </a:lnTo>
                  <a:lnTo>
                    <a:pt x="202" y="43"/>
                  </a:lnTo>
                  <a:close/>
                  <a:moveTo>
                    <a:pt x="81" y="285"/>
                  </a:moveTo>
                  <a:lnTo>
                    <a:pt x="81" y="307"/>
                  </a:lnTo>
                  <a:lnTo>
                    <a:pt x="19" y="307"/>
                  </a:lnTo>
                  <a:lnTo>
                    <a:pt x="19" y="285"/>
                  </a:lnTo>
                  <a:lnTo>
                    <a:pt x="81" y="285"/>
                  </a:lnTo>
                  <a:close/>
                  <a:moveTo>
                    <a:pt x="121" y="204"/>
                  </a:moveTo>
                  <a:lnTo>
                    <a:pt x="121" y="223"/>
                  </a:lnTo>
                  <a:lnTo>
                    <a:pt x="19" y="223"/>
                  </a:lnTo>
                  <a:lnTo>
                    <a:pt x="19" y="204"/>
                  </a:lnTo>
                  <a:lnTo>
                    <a:pt x="121" y="204"/>
                  </a:lnTo>
                  <a:close/>
                  <a:moveTo>
                    <a:pt x="161" y="124"/>
                  </a:moveTo>
                  <a:lnTo>
                    <a:pt x="161" y="143"/>
                  </a:lnTo>
                  <a:lnTo>
                    <a:pt x="19" y="143"/>
                  </a:lnTo>
                  <a:lnTo>
                    <a:pt x="19" y="124"/>
                  </a:lnTo>
                  <a:lnTo>
                    <a:pt x="161" y="12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35"/>
            <p:cNvSpPr/>
            <p:nvPr/>
          </p:nvSpPr>
          <p:spPr>
            <a:xfrm>
              <a:off x="2392344" y="2043037"/>
              <a:ext cx="651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35"/>
            <p:cNvSpPr/>
            <p:nvPr/>
          </p:nvSpPr>
          <p:spPr>
            <a:xfrm>
              <a:off x="2344935" y="2043037"/>
              <a:ext cx="240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5"/>
            <p:cNvSpPr/>
            <p:nvPr/>
          </p:nvSpPr>
          <p:spPr>
            <a:xfrm>
              <a:off x="2392344" y="2088240"/>
              <a:ext cx="651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5"/>
            <p:cNvSpPr/>
            <p:nvPr/>
          </p:nvSpPr>
          <p:spPr>
            <a:xfrm>
              <a:off x="2392344" y="2132340"/>
              <a:ext cx="651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35"/>
            <p:cNvSpPr/>
            <p:nvPr/>
          </p:nvSpPr>
          <p:spPr>
            <a:xfrm>
              <a:off x="2344935" y="2132340"/>
              <a:ext cx="240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35"/>
            <p:cNvSpPr/>
            <p:nvPr/>
          </p:nvSpPr>
          <p:spPr>
            <a:xfrm>
              <a:off x="2392344" y="2177543"/>
              <a:ext cx="651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35"/>
            <p:cNvSpPr/>
            <p:nvPr/>
          </p:nvSpPr>
          <p:spPr>
            <a:xfrm>
              <a:off x="2392344" y="2221644"/>
              <a:ext cx="651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5"/>
            <p:cNvSpPr/>
            <p:nvPr/>
          </p:nvSpPr>
          <p:spPr>
            <a:xfrm>
              <a:off x="2344935" y="2221644"/>
              <a:ext cx="240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5"/>
            <p:cNvSpPr/>
            <p:nvPr/>
          </p:nvSpPr>
          <p:spPr>
            <a:xfrm>
              <a:off x="2392344" y="2265744"/>
              <a:ext cx="651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5"/>
            <p:cNvSpPr/>
            <p:nvPr/>
          </p:nvSpPr>
          <p:spPr>
            <a:xfrm>
              <a:off x="2392344" y="2313152"/>
              <a:ext cx="651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35"/>
            <p:cNvSpPr/>
            <p:nvPr/>
          </p:nvSpPr>
          <p:spPr>
            <a:xfrm>
              <a:off x="2344935" y="2313152"/>
              <a:ext cx="24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35"/>
            <p:cNvSpPr/>
            <p:nvPr/>
          </p:nvSpPr>
          <p:spPr>
            <a:xfrm>
              <a:off x="2392344" y="2358355"/>
              <a:ext cx="651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4" name="Google Shape;924;p35"/>
          <p:cNvSpPr/>
          <p:nvPr/>
        </p:nvSpPr>
        <p:spPr>
          <a:xfrm>
            <a:off x="1875958" y="1746619"/>
            <a:ext cx="335162" cy="382571"/>
          </a:xfrm>
          <a:custGeom>
            <a:rect b="b" l="l" r="r" t="t"/>
            <a:pathLst>
              <a:path extrusionOk="0" h="146" w="128">
                <a:moveTo>
                  <a:pt x="64" y="0"/>
                </a:moveTo>
                <a:cubicBezTo>
                  <a:pt x="0" y="37"/>
                  <a:pt x="0" y="37"/>
                  <a:pt x="0" y="37"/>
                </a:cubicBezTo>
                <a:cubicBezTo>
                  <a:pt x="0" y="110"/>
                  <a:pt x="0" y="110"/>
                  <a:pt x="0" y="110"/>
                </a:cubicBezTo>
                <a:cubicBezTo>
                  <a:pt x="64" y="146"/>
                  <a:pt x="64" y="146"/>
                  <a:pt x="64" y="146"/>
                </a:cubicBezTo>
                <a:cubicBezTo>
                  <a:pt x="128" y="110"/>
                  <a:pt x="128" y="110"/>
                  <a:pt x="128" y="110"/>
                </a:cubicBezTo>
                <a:cubicBezTo>
                  <a:pt x="128" y="37"/>
                  <a:pt x="128" y="37"/>
                  <a:pt x="128" y="37"/>
                </a:cubicBezTo>
                <a:lnTo>
                  <a:pt x="64" y="0"/>
                </a:lnTo>
                <a:close/>
                <a:moveTo>
                  <a:pt x="94" y="73"/>
                </a:moveTo>
                <a:cubicBezTo>
                  <a:pt x="94" y="88"/>
                  <a:pt x="83" y="101"/>
                  <a:pt x="68" y="103"/>
                </a:cubicBezTo>
                <a:cubicBezTo>
                  <a:pt x="68" y="76"/>
                  <a:pt x="68" y="76"/>
                  <a:pt x="68" y="76"/>
                </a:cubicBezTo>
                <a:cubicBezTo>
                  <a:pt x="92" y="62"/>
                  <a:pt x="92" y="62"/>
                  <a:pt x="92" y="62"/>
                </a:cubicBezTo>
                <a:cubicBezTo>
                  <a:pt x="93" y="66"/>
                  <a:pt x="94" y="69"/>
                  <a:pt x="94" y="73"/>
                </a:cubicBezTo>
                <a:close/>
                <a:moveTo>
                  <a:pt x="34" y="73"/>
                </a:moveTo>
                <a:cubicBezTo>
                  <a:pt x="34" y="69"/>
                  <a:pt x="35" y="66"/>
                  <a:pt x="36" y="62"/>
                </a:cubicBezTo>
                <a:cubicBezTo>
                  <a:pt x="60" y="76"/>
                  <a:pt x="60" y="76"/>
                  <a:pt x="60" y="76"/>
                </a:cubicBezTo>
                <a:cubicBezTo>
                  <a:pt x="60" y="103"/>
                  <a:pt x="60" y="103"/>
                  <a:pt x="60" y="103"/>
                </a:cubicBezTo>
                <a:cubicBezTo>
                  <a:pt x="46" y="101"/>
                  <a:pt x="34" y="88"/>
                  <a:pt x="34" y="73"/>
                </a:cubicBezTo>
                <a:close/>
                <a:moveTo>
                  <a:pt x="64" y="68"/>
                </a:moveTo>
                <a:cubicBezTo>
                  <a:pt x="41" y="55"/>
                  <a:pt x="41" y="55"/>
                  <a:pt x="41" y="55"/>
                </a:cubicBezTo>
                <a:cubicBezTo>
                  <a:pt x="46" y="48"/>
                  <a:pt x="55" y="43"/>
                  <a:pt x="64" y="43"/>
                </a:cubicBezTo>
                <a:cubicBezTo>
                  <a:pt x="74" y="43"/>
                  <a:pt x="82" y="48"/>
                  <a:pt x="88" y="55"/>
                </a:cubicBezTo>
                <a:lnTo>
                  <a:pt x="64" y="68"/>
                </a:lnTo>
                <a:close/>
                <a:moveTo>
                  <a:pt x="68" y="35"/>
                </a:moveTo>
                <a:cubicBezTo>
                  <a:pt x="68" y="13"/>
                  <a:pt x="68" y="13"/>
                  <a:pt x="68" y="13"/>
                </a:cubicBezTo>
                <a:cubicBezTo>
                  <a:pt x="115" y="39"/>
                  <a:pt x="115" y="39"/>
                  <a:pt x="115" y="39"/>
                </a:cubicBezTo>
                <a:cubicBezTo>
                  <a:pt x="95" y="51"/>
                  <a:pt x="95" y="51"/>
                  <a:pt x="95" y="51"/>
                </a:cubicBezTo>
                <a:cubicBezTo>
                  <a:pt x="89" y="42"/>
                  <a:pt x="79" y="36"/>
                  <a:pt x="68" y="35"/>
                </a:cubicBezTo>
                <a:close/>
                <a:moveTo>
                  <a:pt x="60" y="35"/>
                </a:moveTo>
                <a:cubicBezTo>
                  <a:pt x="49" y="36"/>
                  <a:pt x="39" y="42"/>
                  <a:pt x="33" y="51"/>
                </a:cubicBezTo>
                <a:cubicBezTo>
                  <a:pt x="13" y="39"/>
                  <a:pt x="13" y="39"/>
                  <a:pt x="13" y="39"/>
                </a:cubicBezTo>
                <a:cubicBezTo>
                  <a:pt x="60" y="13"/>
                  <a:pt x="60" y="13"/>
                  <a:pt x="60" y="13"/>
                </a:cubicBezTo>
                <a:lnTo>
                  <a:pt x="60" y="35"/>
                </a:lnTo>
                <a:close/>
                <a:moveTo>
                  <a:pt x="29" y="58"/>
                </a:moveTo>
                <a:cubicBezTo>
                  <a:pt x="27" y="63"/>
                  <a:pt x="26" y="68"/>
                  <a:pt x="26" y="73"/>
                </a:cubicBezTo>
                <a:cubicBezTo>
                  <a:pt x="26" y="79"/>
                  <a:pt x="27" y="84"/>
                  <a:pt x="29" y="88"/>
                </a:cubicBezTo>
                <a:cubicBezTo>
                  <a:pt x="9" y="100"/>
                  <a:pt x="9" y="100"/>
                  <a:pt x="9" y="100"/>
                </a:cubicBezTo>
                <a:cubicBezTo>
                  <a:pt x="9" y="46"/>
                  <a:pt x="9" y="46"/>
                  <a:pt x="9" y="46"/>
                </a:cubicBezTo>
                <a:lnTo>
                  <a:pt x="29" y="58"/>
                </a:lnTo>
                <a:close/>
                <a:moveTo>
                  <a:pt x="33" y="96"/>
                </a:moveTo>
                <a:cubicBezTo>
                  <a:pt x="39" y="104"/>
                  <a:pt x="49" y="110"/>
                  <a:pt x="60" y="111"/>
                </a:cubicBezTo>
                <a:cubicBezTo>
                  <a:pt x="60" y="134"/>
                  <a:pt x="60" y="134"/>
                  <a:pt x="60" y="134"/>
                </a:cubicBezTo>
                <a:cubicBezTo>
                  <a:pt x="13" y="107"/>
                  <a:pt x="13" y="107"/>
                  <a:pt x="13" y="107"/>
                </a:cubicBezTo>
                <a:lnTo>
                  <a:pt x="33" y="96"/>
                </a:lnTo>
                <a:close/>
                <a:moveTo>
                  <a:pt x="68" y="111"/>
                </a:moveTo>
                <a:cubicBezTo>
                  <a:pt x="79" y="110"/>
                  <a:pt x="89" y="104"/>
                  <a:pt x="95" y="96"/>
                </a:cubicBezTo>
                <a:cubicBezTo>
                  <a:pt x="115" y="107"/>
                  <a:pt x="115" y="107"/>
                  <a:pt x="115" y="107"/>
                </a:cubicBezTo>
                <a:cubicBezTo>
                  <a:pt x="68" y="134"/>
                  <a:pt x="68" y="134"/>
                  <a:pt x="68" y="134"/>
                </a:cubicBezTo>
                <a:lnTo>
                  <a:pt x="68" y="111"/>
                </a:lnTo>
                <a:close/>
                <a:moveTo>
                  <a:pt x="99" y="88"/>
                </a:moveTo>
                <a:cubicBezTo>
                  <a:pt x="101" y="84"/>
                  <a:pt x="103" y="79"/>
                  <a:pt x="103" y="73"/>
                </a:cubicBezTo>
                <a:cubicBezTo>
                  <a:pt x="103" y="68"/>
                  <a:pt x="101" y="63"/>
                  <a:pt x="99" y="58"/>
                </a:cubicBezTo>
                <a:cubicBezTo>
                  <a:pt x="120" y="46"/>
                  <a:pt x="120" y="46"/>
                  <a:pt x="120" y="46"/>
                </a:cubicBezTo>
                <a:cubicBezTo>
                  <a:pt x="120" y="100"/>
                  <a:pt x="120" y="100"/>
                  <a:pt x="120" y="100"/>
                </a:cubicBezTo>
                <a:lnTo>
                  <a:pt x="99" y="8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5"/>
          <p:cNvSpPr/>
          <p:nvPr/>
        </p:nvSpPr>
        <p:spPr>
          <a:xfrm>
            <a:off x="4358662" y="1746619"/>
            <a:ext cx="384775" cy="382571"/>
          </a:xfrm>
          <a:custGeom>
            <a:rect b="b" l="l" r="r" t="t"/>
            <a:pathLst>
              <a:path extrusionOk="0" h="146" w="147">
                <a:moveTo>
                  <a:pt x="133" y="120"/>
                </a:moveTo>
                <a:cubicBezTo>
                  <a:pt x="128" y="120"/>
                  <a:pt x="123" y="124"/>
                  <a:pt x="121" y="129"/>
                </a:cubicBezTo>
                <a:cubicBezTo>
                  <a:pt x="102" y="129"/>
                  <a:pt x="102" y="129"/>
                  <a:pt x="102" y="129"/>
                </a:cubicBezTo>
                <a:cubicBezTo>
                  <a:pt x="101" y="125"/>
                  <a:pt x="98" y="122"/>
                  <a:pt x="94" y="121"/>
                </a:cubicBezTo>
                <a:cubicBezTo>
                  <a:pt x="94" y="111"/>
                  <a:pt x="94" y="111"/>
                  <a:pt x="94" y="111"/>
                </a:cubicBezTo>
                <a:cubicBezTo>
                  <a:pt x="123" y="109"/>
                  <a:pt x="146" y="85"/>
                  <a:pt x="146" y="56"/>
                </a:cubicBezTo>
                <a:cubicBezTo>
                  <a:pt x="146" y="26"/>
                  <a:pt x="121" y="0"/>
                  <a:pt x="90" y="0"/>
                </a:cubicBezTo>
                <a:cubicBezTo>
                  <a:pt x="61" y="0"/>
                  <a:pt x="37" y="23"/>
                  <a:pt x="35" y="52"/>
                </a:cubicBezTo>
                <a:cubicBezTo>
                  <a:pt x="25" y="52"/>
                  <a:pt x="25" y="52"/>
                  <a:pt x="25" y="52"/>
                </a:cubicBezTo>
                <a:cubicBezTo>
                  <a:pt x="24" y="48"/>
                  <a:pt x="21" y="45"/>
                  <a:pt x="18" y="44"/>
                </a:cubicBezTo>
                <a:cubicBezTo>
                  <a:pt x="18" y="25"/>
                  <a:pt x="18" y="25"/>
                  <a:pt x="18" y="25"/>
                </a:cubicBezTo>
                <a:cubicBezTo>
                  <a:pt x="23" y="23"/>
                  <a:pt x="26" y="18"/>
                  <a:pt x="26" y="12"/>
                </a:cubicBezTo>
                <a:cubicBezTo>
                  <a:pt x="26" y="6"/>
                  <a:pt x="20" y="1"/>
                  <a:pt x="14" y="0"/>
                </a:cubicBezTo>
                <a:cubicBezTo>
                  <a:pt x="7" y="0"/>
                  <a:pt x="1" y="6"/>
                  <a:pt x="1" y="13"/>
                </a:cubicBezTo>
                <a:cubicBezTo>
                  <a:pt x="1" y="19"/>
                  <a:pt x="4" y="24"/>
                  <a:pt x="9" y="25"/>
                </a:cubicBezTo>
                <a:cubicBezTo>
                  <a:pt x="9" y="44"/>
                  <a:pt x="9" y="44"/>
                  <a:pt x="9" y="44"/>
                </a:cubicBezTo>
                <a:cubicBezTo>
                  <a:pt x="4" y="46"/>
                  <a:pt x="0" y="51"/>
                  <a:pt x="1" y="57"/>
                </a:cubicBezTo>
                <a:cubicBezTo>
                  <a:pt x="1" y="63"/>
                  <a:pt x="6" y="68"/>
                  <a:pt x="13" y="69"/>
                </a:cubicBezTo>
                <a:cubicBezTo>
                  <a:pt x="18" y="69"/>
                  <a:pt x="24" y="66"/>
                  <a:pt x="25" y="60"/>
                </a:cubicBezTo>
                <a:cubicBezTo>
                  <a:pt x="35" y="60"/>
                  <a:pt x="35" y="60"/>
                  <a:pt x="35" y="60"/>
                </a:cubicBezTo>
                <a:cubicBezTo>
                  <a:pt x="36" y="69"/>
                  <a:pt x="39" y="78"/>
                  <a:pt x="43" y="85"/>
                </a:cubicBezTo>
                <a:cubicBezTo>
                  <a:pt x="0" y="128"/>
                  <a:pt x="0" y="128"/>
                  <a:pt x="0" y="128"/>
                </a:cubicBezTo>
                <a:cubicBezTo>
                  <a:pt x="19" y="146"/>
                  <a:pt x="19" y="146"/>
                  <a:pt x="19" y="146"/>
                </a:cubicBezTo>
                <a:cubicBezTo>
                  <a:pt x="61" y="103"/>
                  <a:pt x="61" y="103"/>
                  <a:pt x="61" y="103"/>
                </a:cubicBezTo>
                <a:cubicBezTo>
                  <a:pt x="69" y="108"/>
                  <a:pt x="77" y="111"/>
                  <a:pt x="86" y="111"/>
                </a:cubicBezTo>
                <a:cubicBezTo>
                  <a:pt x="86" y="121"/>
                  <a:pt x="86" y="121"/>
                  <a:pt x="86" y="121"/>
                </a:cubicBezTo>
                <a:cubicBezTo>
                  <a:pt x="81" y="123"/>
                  <a:pt x="77" y="128"/>
                  <a:pt x="78" y="134"/>
                </a:cubicBezTo>
                <a:cubicBezTo>
                  <a:pt x="78" y="140"/>
                  <a:pt x="83" y="145"/>
                  <a:pt x="89" y="146"/>
                </a:cubicBezTo>
                <a:cubicBezTo>
                  <a:pt x="95" y="146"/>
                  <a:pt x="100" y="143"/>
                  <a:pt x="102" y="137"/>
                </a:cubicBezTo>
                <a:cubicBezTo>
                  <a:pt x="121" y="137"/>
                  <a:pt x="121" y="137"/>
                  <a:pt x="121" y="137"/>
                </a:cubicBezTo>
                <a:cubicBezTo>
                  <a:pt x="123" y="143"/>
                  <a:pt x="128" y="146"/>
                  <a:pt x="134" y="146"/>
                </a:cubicBezTo>
                <a:cubicBezTo>
                  <a:pt x="141" y="145"/>
                  <a:pt x="145" y="140"/>
                  <a:pt x="146" y="134"/>
                </a:cubicBezTo>
                <a:cubicBezTo>
                  <a:pt x="147" y="127"/>
                  <a:pt x="141" y="120"/>
                  <a:pt x="133" y="120"/>
                </a:cubicBezTo>
                <a:close/>
                <a:moveTo>
                  <a:pt x="86" y="56"/>
                </a:moveTo>
                <a:cubicBezTo>
                  <a:pt x="86" y="54"/>
                  <a:pt x="88" y="52"/>
                  <a:pt x="90" y="52"/>
                </a:cubicBezTo>
                <a:cubicBezTo>
                  <a:pt x="93" y="52"/>
                  <a:pt x="94" y="54"/>
                  <a:pt x="94" y="56"/>
                </a:cubicBezTo>
                <a:cubicBezTo>
                  <a:pt x="94" y="59"/>
                  <a:pt x="93" y="60"/>
                  <a:pt x="90" y="60"/>
                </a:cubicBezTo>
                <a:cubicBezTo>
                  <a:pt x="88" y="60"/>
                  <a:pt x="86" y="59"/>
                  <a:pt x="86" y="56"/>
                </a:cubicBezTo>
                <a:close/>
                <a:moveTo>
                  <a:pt x="94" y="68"/>
                </a:moveTo>
                <a:cubicBezTo>
                  <a:pt x="99" y="66"/>
                  <a:pt x="103" y="61"/>
                  <a:pt x="103" y="55"/>
                </a:cubicBezTo>
                <a:cubicBezTo>
                  <a:pt x="102" y="49"/>
                  <a:pt x="97" y="44"/>
                  <a:pt x="91" y="43"/>
                </a:cubicBezTo>
                <a:cubicBezTo>
                  <a:pt x="85" y="43"/>
                  <a:pt x="80" y="47"/>
                  <a:pt x="78" y="52"/>
                </a:cubicBezTo>
                <a:cubicBezTo>
                  <a:pt x="69" y="52"/>
                  <a:pt x="69" y="52"/>
                  <a:pt x="69" y="52"/>
                </a:cubicBezTo>
                <a:cubicBezTo>
                  <a:pt x="71" y="42"/>
                  <a:pt x="80" y="34"/>
                  <a:pt x="91" y="35"/>
                </a:cubicBezTo>
                <a:cubicBezTo>
                  <a:pt x="102" y="35"/>
                  <a:pt x="111" y="44"/>
                  <a:pt x="111" y="55"/>
                </a:cubicBezTo>
                <a:cubicBezTo>
                  <a:pt x="112" y="66"/>
                  <a:pt x="104" y="75"/>
                  <a:pt x="94" y="77"/>
                </a:cubicBezTo>
                <a:lnTo>
                  <a:pt x="94" y="68"/>
                </a:lnTo>
                <a:close/>
                <a:moveTo>
                  <a:pt x="78" y="60"/>
                </a:moveTo>
                <a:cubicBezTo>
                  <a:pt x="79" y="64"/>
                  <a:pt x="82" y="67"/>
                  <a:pt x="86" y="68"/>
                </a:cubicBezTo>
                <a:cubicBezTo>
                  <a:pt x="86" y="77"/>
                  <a:pt x="86" y="77"/>
                  <a:pt x="86" y="77"/>
                </a:cubicBezTo>
                <a:cubicBezTo>
                  <a:pt x="77" y="75"/>
                  <a:pt x="71" y="69"/>
                  <a:pt x="69" y="60"/>
                </a:cubicBezTo>
                <a:lnTo>
                  <a:pt x="78" y="60"/>
                </a:lnTo>
                <a:close/>
                <a:moveTo>
                  <a:pt x="90" y="9"/>
                </a:moveTo>
                <a:cubicBezTo>
                  <a:pt x="116" y="9"/>
                  <a:pt x="137" y="30"/>
                  <a:pt x="137" y="56"/>
                </a:cubicBezTo>
                <a:cubicBezTo>
                  <a:pt x="137" y="80"/>
                  <a:pt x="118" y="101"/>
                  <a:pt x="94" y="103"/>
                </a:cubicBezTo>
                <a:cubicBezTo>
                  <a:pt x="94" y="86"/>
                  <a:pt x="94" y="86"/>
                  <a:pt x="94" y="86"/>
                </a:cubicBezTo>
                <a:cubicBezTo>
                  <a:pt x="109" y="83"/>
                  <a:pt x="120" y="71"/>
                  <a:pt x="120" y="55"/>
                </a:cubicBezTo>
                <a:cubicBezTo>
                  <a:pt x="119" y="39"/>
                  <a:pt x="107" y="27"/>
                  <a:pt x="91" y="26"/>
                </a:cubicBezTo>
                <a:cubicBezTo>
                  <a:pt x="76" y="26"/>
                  <a:pt x="63" y="37"/>
                  <a:pt x="61" y="52"/>
                </a:cubicBezTo>
                <a:cubicBezTo>
                  <a:pt x="43" y="52"/>
                  <a:pt x="43" y="52"/>
                  <a:pt x="43" y="52"/>
                </a:cubicBezTo>
                <a:cubicBezTo>
                  <a:pt x="46" y="28"/>
                  <a:pt x="66" y="9"/>
                  <a:pt x="90" y="9"/>
                </a:cubicBezTo>
                <a:close/>
                <a:moveTo>
                  <a:pt x="13" y="9"/>
                </a:moveTo>
                <a:cubicBezTo>
                  <a:pt x="16" y="9"/>
                  <a:pt x="18" y="11"/>
                  <a:pt x="18" y="13"/>
                </a:cubicBezTo>
                <a:cubicBezTo>
                  <a:pt x="18" y="16"/>
                  <a:pt x="16" y="18"/>
                  <a:pt x="13" y="18"/>
                </a:cubicBezTo>
                <a:cubicBezTo>
                  <a:pt x="11" y="18"/>
                  <a:pt x="9" y="16"/>
                  <a:pt x="9" y="13"/>
                </a:cubicBezTo>
                <a:cubicBezTo>
                  <a:pt x="9" y="11"/>
                  <a:pt x="11" y="9"/>
                  <a:pt x="13" y="9"/>
                </a:cubicBezTo>
                <a:close/>
                <a:moveTo>
                  <a:pt x="13" y="60"/>
                </a:moveTo>
                <a:cubicBezTo>
                  <a:pt x="11" y="60"/>
                  <a:pt x="9" y="59"/>
                  <a:pt x="9" y="56"/>
                </a:cubicBezTo>
                <a:cubicBezTo>
                  <a:pt x="9" y="54"/>
                  <a:pt x="11" y="52"/>
                  <a:pt x="13" y="52"/>
                </a:cubicBezTo>
                <a:cubicBezTo>
                  <a:pt x="16" y="52"/>
                  <a:pt x="18" y="54"/>
                  <a:pt x="18" y="56"/>
                </a:cubicBezTo>
                <a:cubicBezTo>
                  <a:pt x="18" y="59"/>
                  <a:pt x="16" y="60"/>
                  <a:pt x="13" y="60"/>
                </a:cubicBezTo>
                <a:close/>
                <a:moveTo>
                  <a:pt x="18" y="134"/>
                </a:moveTo>
                <a:cubicBezTo>
                  <a:pt x="12" y="128"/>
                  <a:pt x="12" y="128"/>
                  <a:pt x="12" y="128"/>
                </a:cubicBezTo>
                <a:cubicBezTo>
                  <a:pt x="48" y="92"/>
                  <a:pt x="48" y="92"/>
                  <a:pt x="48" y="92"/>
                </a:cubicBezTo>
                <a:cubicBezTo>
                  <a:pt x="50" y="94"/>
                  <a:pt x="52" y="96"/>
                  <a:pt x="54" y="98"/>
                </a:cubicBezTo>
                <a:lnTo>
                  <a:pt x="18" y="134"/>
                </a:lnTo>
                <a:close/>
                <a:moveTo>
                  <a:pt x="43" y="60"/>
                </a:moveTo>
                <a:cubicBezTo>
                  <a:pt x="61" y="60"/>
                  <a:pt x="61" y="60"/>
                  <a:pt x="61" y="60"/>
                </a:cubicBezTo>
                <a:cubicBezTo>
                  <a:pt x="62" y="73"/>
                  <a:pt x="73" y="84"/>
                  <a:pt x="86" y="86"/>
                </a:cubicBezTo>
                <a:cubicBezTo>
                  <a:pt x="86" y="103"/>
                  <a:pt x="86" y="103"/>
                  <a:pt x="86" y="103"/>
                </a:cubicBezTo>
                <a:cubicBezTo>
                  <a:pt x="63" y="101"/>
                  <a:pt x="45" y="83"/>
                  <a:pt x="43" y="60"/>
                </a:cubicBezTo>
                <a:close/>
                <a:moveTo>
                  <a:pt x="90" y="137"/>
                </a:moveTo>
                <a:cubicBezTo>
                  <a:pt x="88" y="137"/>
                  <a:pt x="86" y="135"/>
                  <a:pt x="86" y="133"/>
                </a:cubicBezTo>
                <a:cubicBezTo>
                  <a:pt x="86" y="131"/>
                  <a:pt x="88" y="129"/>
                  <a:pt x="90" y="129"/>
                </a:cubicBezTo>
                <a:cubicBezTo>
                  <a:pt x="93" y="129"/>
                  <a:pt x="94" y="131"/>
                  <a:pt x="94" y="133"/>
                </a:cubicBezTo>
                <a:cubicBezTo>
                  <a:pt x="94" y="135"/>
                  <a:pt x="93" y="137"/>
                  <a:pt x="90" y="137"/>
                </a:cubicBezTo>
                <a:close/>
                <a:moveTo>
                  <a:pt x="133" y="137"/>
                </a:moveTo>
                <a:cubicBezTo>
                  <a:pt x="131" y="137"/>
                  <a:pt x="129" y="135"/>
                  <a:pt x="129" y="133"/>
                </a:cubicBezTo>
                <a:cubicBezTo>
                  <a:pt x="129" y="131"/>
                  <a:pt x="131" y="129"/>
                  <a:pt x="133" y="129"/>
                </a:cubicBezTo>
                <a:cubicBezTo>
                  <a:pt x="135" y="129"/>
                  <a:pt x="137" y="131"/>
                  <a:pt x="137" y="133"/>
                </a:cubicBezTo>
                <a:cubicBezTo>
                  <a:pt x="137" y="135"/>
                  <a:pt x="135" y="137"/>
                  <a:pt x="133" y="13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6"/>
          <p:cNvSpPr txBox="1"/>
          <p:nvPr>
            <p:ph type="title"/>
          </p:nvPr>
        </p:nvSpPr>
        <p:spPr>
          <a:xfrm>
            <a:off x="3871075" y="2349925"/>
            <a:ext cx="4559700" cy="13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Walkthrough</a:t>
            </a:r>
            <a:endParaRPr/>
          </a:p>
        </p:txBody>
      </p:sp>
      <p:sp>
        <p:nvSpPr>
          <p:cNvPr id="931" name="Google Shape;931;p36"/>
          <p:cNvSpPr txBox="1"/>
          <p:nvPr>
            <p:ph idx="2" type="title"/>
          </p:nvPr>
        </p:nvSpPr>
        <p:spPr>
          <a:xfrm>
            <a:off x="9625200" y="2571750"/>
            <a:ext cx="996900" cy="70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32" name="Google Shape;932;p36"/>
          <p:cNvSpPr txBox="1"/>
          <p:nvPr>
            <p:ph idx="1" type="subTitle"/>
          </p:nvPr>
        </p:nvSpPr>
        <p:spPr>
          <a:xfrm>
            <a:off x="3923275" y="3583425"/>
            <a:ext cx="4559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our analysis tool!</a:t>
            </a:r>
            <a:endParaRPr/>
          </a:p>
        </p:txBody>
      </p:sp>
      <p:grpSp>
        <p:nvGrpSpPr>
          <p:cNvPr id="933" name="Google Shape;933;p36"/>
          <p:cNvGrpSpPr/>
          <p:nvPr/>
        </p:nvGrpSpPr>
        <p:grpSpPr>
          <a:xfrm>
            <a:off x="713221" y="502143"/>
            <a:ext cx="2987196" cy="3456293"/>
            <a:chOff x="713221" y="502143"/>
            <a:chExt cx="2987196" cy="3456293"/>
          </a:xfrm>
        </p:grpSpPr>
        <p:grpSp>
          <p:nvGrpSpPr>
            <p:cNvPr id="934" name="Google Shape;934;p36"/>
            <p:cNvGrpSpPr/>
            <p:nvPr/>
          </p:nvGrpSpPr>
          <p:grpSpPr>
            <a:xfrm>
              <a:off x="1974337" y="1193591"/>
              <a:ext cx="1726080" cy="1115464"/>
              <a:chOff x="4838012" y="1361547"/>
              <a:chExt cx="951900" cy="615157"/>
            </a:xfrm>
          </p:grpSpPr>
          <p:sp>
            <p:nvSpPr>
              <p:cNvPr id="935" name="Google Shape;935;p36"/>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6"/>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36"/>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36"/>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36"/>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6"/>
              <p:cNvSpPr/>
              <p:nvPr/>
            </p:nvSpPr>
            <p:spPr>
              <a:xfrm>
                <a:off x="4902109" y="1478261"/>
                <a:ext cx="348300" cy="348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6"/>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36"/>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36"/>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36"/>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36"/>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36"/>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36"/>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36"/>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36"/>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36"/>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36"/>
              <p:cNvSpPr/>
              <p:nvPr/>
            </p:nvSpPr>
            <p:spPr>
              <a:xfrm>
                <a:off x="5175718" y="1867628"/>
                <a:ext cx="576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36"/>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36"/>
              <p:cNvSpPr/>
              <p:nvPr/>
            </p:nvSpPr>
            <p:spPr>
              <a:xfrm>
                <a:off x="5461764" y="1867628"/>
                <a:ext cx="564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4" name="Google Shape;954;p36"/>
            <p:cNvGrpSpPr/>
            <p:nvPr/>
          </p:nvGrpSpPr>
          <p:grpSpPr>
            <a:xfrm>
              <a:off x="1442946" y="949677"/>
              <a:ext cx="437992" cy="437992"/>
              <a:chOff x="1309269" y="3291652"/>
              <a:chExt cx="415198" cy="415198"/>
            </a:xfrm>
          </p:grpSpPr>
          <p:sp>
            <p:nvSpPr>
              <p:cNvPr id="955" name="Google Shape;955;p36"/>
              <p:cNvSpPr/>
              <p:nvPr/>
            </p:nvSpPr>
            <p:spPr>
              <a:xfrm>
                <a:off x="1309269" y="3291652"/>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6"/>
              <p:cNvSpPr/>
              <p:nvPr/>
            </p:nvSpPr>
            <p:spPr>
              <a:xfrm>
                <a:off x="1364756" y="3349053"/>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57" name="Google Shape;957;p36"/>
            <p:cNvSpPr/>
            <p:nvPr/>
          </p:nvSpPr>
          <p:spPr>
            <a:xfrm>
              <a:off x="3052028" y="502143"/>
              <a:ext cx="560784" cy="924988"/>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36"/>
            <p:cNvSpPr/>
            <p:nvPr/>
          </p:nvSpPr>
          <p:spPr>
            <a:xfrm>
              <a:off x="3003630" y="2329937"/>
              <a:ext cx="269949" cy="266432"/>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36"/>
            <p:cNvSpPr/>
            <p:nvPr/>
          </p:nvSpPr>
          <p:spPr>
            <a:xfrm>
              <a:off x="3003613" y="2807213"/>
              <a:ext cx="166095" cy="27398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0" name="Google Shape;960;p36"/>
            <p:cNvGrpSpPr/>
            <p:nvPr/>
          </p:nvGrpSpPr>
          <p:grpSpPr>
            <a:xfrm>
              <a:off x="713221" y="1546974"/>
              <a:ext cx="1380702" cy="2411462"/>
              <a:chOff x="713221" y="1546974"/>
              <a:chExt cx="1380702" cy="2411462"/>
            </a:xfrm>
          </p:grpSpPr>
          <p:sp>
            <p:nvSpPr>
              <p:cNvPr id="961" name="Google Shape;961;p36"/>
              <p:cNvSpPr/>
              <p:nvPr/>
            </p:nvSpPr>
            <p:spPr>
              <a:xfrm flipH="1">
                <a:off x="1210219" y="1617779"/>
                <a:ext cx="451384" cy="297518"/>
              </a:xfrm>
              <a:custGeom>
                <a:rect b="b" l="l" r="r" t="t"/>
                <a:pathLst>
                  <a:path extrusionOk="0" h="334" w="506">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36"/>
              <p:cNvSpPr/>
              <p:nvPr/>
            </p:nvSpPr>
            <p:spPr>
              <a:xfrm flipH="1">
                <a:off x="892277" y="2443613"/>
                <a:ext cx="815622" cy="1284025"/>
              </a:xfrm>
              <a:custGeom>
                <a:rect b="b" l="l" r="r" t="t"/>
                <a:pathLst>
                  <a:path extrusionOk="0" h="1439" w="914">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36"/>
              <p:cNvSpPr/>
              <p:nvPr/>
            </p:nvSpPr>
            <p:spPr>
              <a:xfrm flipH="1">
                <a:off x="1228602" y="1913255"/>
                <a:ext cx="425512" cy="571207"/>
              </a:xfrm>
              <a:custGeom>
                <a:rect b="b" l="l" r="r" t="t"/>
                <a:pathLst>
                  <a:path extrusionOk="0" h="641" w="477">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36"/>
              <p:cNvSpPr/>
              <p:nvPr/>
            </p:nvSpPr>
            <p:spPr>
              <a:xfrm flipH="1">
                <a:off x="738412" y="3639812"/>
                <a:ext cx="309092" cy="272328"/>
              </a:xfrm>
              <a:custGeom>
                <a:rect b="b" l="l" r="r" t="t"/>
                <a:pathLst>
                  <a:path extrusionOk="0" h="305" w="347">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36"/>
              <p:cNvSpPr/>
              <p:nvPr/>
            </p:nvSpPr>
            <p:spPr>
              <a:xfrm flipH="1">
                <a:off x="713221" y="3728319"/>
                <a:ext cx="332921" cy="230117"/>
              </a:xfrm>
              <a:custGeom>
                <a:rect b="b" l="l" r="r" t="t"/>
                <a:pathLst>
                  <a:path extrusionOk="0" h="258" w="373">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36"/>
              <p:cNvSpPr/>
              <p:nvPr/>
            </p:nvSpPr>
            <p:spPr>
              <a:xfrm flipH="1">
                <a:off x="1374978" y="3639812"/>
                <a:ext cx="312496" cy="272328"/>
              </a:xfrm>
              <a:custGeom>
                <a:rect b="b" l="l" r="r" t="t"/>
                <a:pathLst>
                  <a:path extrusionOk="0" h="305" w="35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36"/>
              <p:cNvSpPr/>
              <p:nvPr/>
            </p:nvSpPr>
            <p:spPr>
              <a:xfrm flipH="1">
                <a:off x="1377020" y="3728319"/>
                <a:ext cx="332240" cy="230117"/>
              </a:xfrm>
              <a:custGeom>
                <a:rect b="b" l="l" r="r" t="t"/>
                <a:pathLst>
                  <a:path extrusionOk="0" h="258" w="373">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36"/>
              <p:cNvSpPr/>
              <p:nvPr/>
            </p:nvSpPr>
            <p:spPr>
              <a:xfrm flipH="1">
                <a:off x="835769" y="1991549"/>
                <a:ext cx="548060" cy="518784"/>
              </a:xfrm>
              <a:custGeom>
                <a:rect b="b" l="l" r="r" t="t"/>
                <a:pathLst>
                  <a:path extrusionOk="0" h="582" w="615">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36"/>
              <p:cNvSpPr/>
              <p:nvPr/>
            </p:nvSpPr>
            <p:spPr>
              <a:xfrm flipH="1">
                <a:off x="1041376" y="2250941"/>
                <a:ext cx="184502" cy="54466"/>
              </a:xfrm>
              <a:custGeom>
                <a:rect b="b" l="l" r="r" t="t"/>
                <a:pathLst>
                  <a:path extrusionOk="0" h="80" w="271">
                    <a:moveTo>
                      <a:pt x="0" y="0"/>
                    </a:moveTo>
                    <a:lnTo>
                      <a:pt x="5" y="68"/>
                    </a:lnTo>
                    <a:lnTo>
                      <a:pt x="271" y="80"/>
                    </a:lnTo>
                    <a:lnTo>
                      <a:pt x="0" y="0"/>
                    </a:lnTo>
                    <a:close/>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36"/>
              <p:cNvSpPr/>
              <p:nvPr/>
            </p:nvSpPr>
            <p:spPr>
              <a:xfrm flipH="1">
                <a:off x="1585351" y="1969082"/>
                <a:ext cx="395556" cy="444574"/>
              </a:xfrm>
              <a:custGeom>
                <a:rect b="b" l="l" r="r" t="t"/>
                <a:pathLst>
                  <a:path extrusionOk="0" h="498" w="443">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36"/>
              <p:cNvSpPr/>
              <p:nvPr/>
            </p:nvSpPr>
            <p:spPr>
              <a:xfrm flipH="1">
                <a:off x="1950270" y="1940487"/>
                <a:ext cx="111654" cy="141610"/>
              </a:xfrm>
              <a:custGeom>
                <a:rect b="b" l="l" r="r" t="t"/>
                <a:pathLst>
                  <a:path extrusionOk="0" h="159" w="125">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36"/>
              <p:cNvSpPr/>
              <p:nvPr/>
            </p:nvSpPr>
            <p:spPr>
              <a:xfrm flipH="1">
                <a:off x="1997246" y="2075290"/>
                <a:ext cx="33360" cy="2723"/>
              </a:xfrm>
              <a:custGeom>
                <a:rect b="b" l="l" r="r" t="t"/>
                <a:pathLst>
                  <a:path extrusionOk="0" h="3" w="37">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36"/>
              <p:cNvSpPr/>
              <p:nvPr/>
            </p:nvSpPr>
            <p:spPr>
              <a:xfrm flipH="1">
                <a:off x="1957759" y="2005846"/>
                <a:ext cx="99400" cy="72167"/>
              </a:xfrm>
              <a:custGeom>
                <a:rect b="b" l="l" r="r" t="t"/>
                <a:pathLst>
                  <a:path extrusionOk="0" h="81" w="112">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36"/>
              <p:cNvSpPr/>
              <p:nvPr/>
            </p:nvSpPr>
            <p:spPr>
              <a:xfrm flipH="1">
                <a:off x="2004736" y="1871725"/>
                <a:ext cx="5447" cy="49019"/>
              </a:xfrm>
              <a:custGeom>
                <a:rect b="b" l="l" r="r" t="t"/>
                <a:pathLst>
                  <a:path extrusionOk="0" h="72" w="8">
                    <a:moveTo>
                      <a:pt x="8" y="0"/>
                    </a:moveTo>
                    <a:lnTo>
                      <a:pt x="0" y="72"/>
                    </a:lnTo>
                    <a:lnTo>
                      <a:pt x="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75" name="Google Shape;975;p36"/>
              <p:cNvCxnSpPr/>
              <p:nvPr/>
            </p:nvCxnSpPr>
            <p:spPr>
              <a:xfrm>
                <a:off x="2004736" y="1871725"/>
                <a:ext cx="5462" cy="48921"/>
              </a:xfrm>
              <a:prstGeom prst="straightConnector1">
                <a:avLst/>
              </a:prstGeom>
              <a:noFill/>
              <a:ln>
                <a:noFill/>
              </a:ln>
            </p:spPr>
          </p:cxnSp>
          <p:sp>
            <p:nvSpPr>
              <p:cNvPr id="976" name="Google Shape;976;p36"/>
              <p:cNvSpPr/>
              <p:nvPr/>
            </p:nvSpPr>
            <p:spPr>
              <a:xfrm flipH="1">
                <a:off x="1995204" y="1871044"/>
                <a:ext cx="24509" cy="51742"/>
              </a:xfrm>
              <a:custGeom>
                <a:rect b="b" l="l" r="r" t="t"/>
                <a:pathLst>
                  <a:path extrusionOk="0" h="76" w="36">
                    <a:moveTo>
                      <a:pt x="27" y="76"/>
                    </a:moveTo>
                    <a:lnTo>
                      <a:pt x="0" y="72"/>
                    </a:lnTo>
                    <a:lnTo>
                      <a:pt x="9" y="0"/>
                    </a:lnTo>
                    <a:lnTo>
                      <a:pt x="36" y="3"/>
                    </a:lnTo>
                    <a:lnTo>
                      <a:pt x="27" y="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36"/>
              <p:cNvSpPr/>
              <p:nvPr/>
            </p:nvSpPr>
            <p:spPr>
              <a:xfrm flipH="1">
                <a:off x="1987034" y="1905085"/>
                <a:ext cx="61274" cy="160673"/>
              </a:xfrm>
              <a:custGeom>
                <a:rect b="b" l="l" r="r" t="t"/>
                <a:pathLst>
                  <a:path extrusionOk="0" h="180" w="69">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36"/>
              <p:cNvSpPr/>
              <p:nvPr/>
            </p:nvSpPr>
            <p:spPr>
              <a:xfrm flipH="1">
                <a:off x="1913506" y="1664075"/>
                <a:ext cx="161354" cy="202203"/>
              </a:xfrm>
              <a:custGeom>
                <a:rect b="b" l="l" r="r" t="t"/>
                <a:pathLst>
                  <a:path extrusionOk="0" h="227" w="181">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36"/>
              <p:cNvSpPr/>
              <p:nvPr/>
            </p:nvSpPr>
            <p:spPr>
              <a:xfrm flipH="1">
                <a:off x="1896486" y="1640246"/>
                <a:ext cx="197438" cy="255987"/>
              </a:xfrm>
              <a:custGeom>
                <a:rect b="b" l="l" r="r" t="t"/>
                <a:pathLst>
                  <a:path extrusionOk="0" h="287" w="221">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36"/>
              <p:cNvSpPr/>
              <p:nvPr/>
            </p:nvSpPr>
            <p:spPr>
              <a:xfrm flipH="1">
                <a:off x="1989758" y="1937083"/>
                <a:ext cx="101442" cy="123228"/>
              </a:xfrm>
              <a:custGeom>
                <a:rect b="b" l="l" r="r" t="t"/>
                <a:pathLst>
                  <a:path extrusionOk="0" h="138" w="114">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36"/>
              <p:cNvSpPr/>
              <p:nvPr/>
            </p:nvSpPr>
            <p:spPr>
              <a:xfrm flipH="1">
                <a:off x="1938015" y="1908489"/>
                <a:ext cx="118462" cy="117101"/>
              </a:xfrm>
              <a:custGeom>
                <a:rect b="b" l="l" r="r" t="t"/>
                <a:pathLst>
                  <a:path extrusionOk="0" h="131" w="133">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36"/>
              <p:cNvSpPr/>
              <p:nvPr/>
            </p:nvSpPr>
            <p:spPr>
              <a:xfrm flipH="1">
                <a:off x="1980907" y="2003804"/>
                <a:ext cx="15659" cy="13616"/>
              </a:xfrm>
              <a:custGeom>
                <a:rect b="b" l="l" r="r" t="t"/>
                <a:pathLst>
                  <a:path extrusionOk="0" h="15" w="18">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36"/>
              <p:cNvSpPr/>
              <p:nvPr/>
            </p:nvSpPr>
            <p:spPr>
              <a:xfrm flipH="1">
                <a:off x="1995885" y="1954785"/>
                <a:ext cx="60593" cy="51061"/>
              </a:xfrm>
              <a:custGeom>
                <a:rect b="b" l="l" r="r" t="t"/>
                <a:pathLst>
                  <a:path extrusionOk="0" h="57" w="68">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36"/>
              <p:cNvSpPr/>
              <p:nvPr/>
            </p:nvSpPr>
            <p:spPr>
              <a:xfrm flipH="1">
                <a:off x="1980907" y="1954785"/>
                <a:ext cx="75571" cy="62635"/>
              </a:xfrm>
              <a:custGeom>
                <a:rect b="b" l="l" r="r" t="t"/>
                <a:pathLst>
                  <a:path extrusionOk="0" h="70" w="85">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5" name="Google Shape;985;p36"/>
              <p:cNvSpPr/>
              <p:nvPr/>
            </p:nvSpPr>
            <p:spPr>
              <a:xfrm flipH="1">
                <a:off x="2008820" y="2029675"/>
                <a:ext cx="53785" cy="10893"/>
              </a:xfrm>
              <a:custGeom>
                <a:rect b="b" l="l" r="r" t="t"/>
                <a:pathLst>
                  <a:path extrusionOk="0" h="12" w="6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6" name="Google Shape;986;p36"/>
              <p:cNvSpPr/>
              <p:nvPr/>
            </p:nvSpPr>
            <p:spPr>
              <a:xfrm flipH="1">
                <a:off x="1998608" y="2000399"/>
                <a:ext cx="63316" cy="10893"/>
              </a:xfrm>
              <a:custGeom>
                <a:rect b="b" l="l" r="r" t="t"/>
                <a:pathLst>
                  <a:path extrusionOk="0" h="12" w="71">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7" name="Google Shape;987;p36"/>
              <p:cNvSpPr/>
              <p:nvPr/>
            </p:nvSpPr>
            <p:spPr>
              <a:xfrm flipH="1">
                <a:off x="2004736" y="1974528"/>
                <a:ext cx="51742" cy="14297"/>
              </a:xfrm>
              <a:custGeom>
                <a:rect b="b" l="l" r="r" t="t"/>
                <a:pathLst>
                  <a:path extrusionOk="0" h="16" w="58">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36"/>
              <p:cNvSpPr/>
              <p:nvPr/>
            </p:nvSpPr>
            <p:spPr>
              <a:xfrm flipH="1">
                <a:off x="2004736" y="1983379"/>
                <a:ext cx="681" cy="5447"/>
              </a:xfrm>
              <a:custGeom>
                <a:rect b="b" l="l" r="r" t="t"/>
                <a:pathLst>
                  <a:path extrusionOk="0" h="6" w="1">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9" name="Google Shape;989;p36"/>
              <p:cNvSpPr/>
              <p:nvPr/>
            </p:nvSpPr>
            <p:spPr>
              <a:xfrm flipH="1">
                <a:off x="1583990" y="1959550"/>
                <a:ext cx="411214" cy="510614"/>
              </a:xfrm>
              <a:custGeom>
                <a:rect b="b" l="l" r="r" t="t"/>
                <a:pathLst>
                  <a:path extrusionOk="0" h="573" w="461">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0" name="Google Shape;990;p36"/>
              <p:cNvSpPr/>
              <p:nvPr/>
            </p:nvSpPr>
            <p:spPr>
              <a:xfrm flipH="1">
                <a:off x="1625519" y="2133159"/>
                <a:ext cx="66040" cy="290029"/>
              </a:xfrm>
              <a:custGeom>
                <a:rect b="b" l="l" r="r" t="t"/>
                <a:pathLst>
                  <a:path extrusionOk="0" h="325" w="74">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6"/>
              <p:cNvSpPr/>
              <p:nvPr/>
            </p:nvSpPr>
            <p:spPr>
              <a:xfrm flipH="1">
                <a:off x="1228601" y="1913255"/>
                <a:ext cx="442533" cy="590270"/>
              </a:xfrm>
              <a:custGeom>
                <a:rect b="b" l="l" r="r" t="t"/>
                <a:pathLst>
                  <a:path extrusionOk="0" h="662" w="496">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6"/>
              <p:cNvSpPr/>
              <p:nvPr/>
            </p:nvSpPr>
            <p:spPr>
              <a:xfrm flipH="1">
                <a:off x="885470" y="2443613"/>
                <a:ext cx="822429" cy="1230921"/>
              </a:xfrm>
              <a:custGeom>
                <a:rect b="b" l="l" r="r" t="t"/>
                <a:pathLst>
                  <a:path extrusionOk="0" h="1380" w="922">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3" name="Google Shape;993;p36"/>
              <p:cNvSpPr/>
              <p:nvPr/>
            </p:nvSpPr>
            <p:spPr>
              <a:xfrm flipH="1">
                <a:off x="1392680" y="1810451"/>
                <a:ext cx="125271" cy="239648"/>
              </a:xfrm>
              <a:custGeom>
                <a:rect b="b" l="l" r="r" t="t"/>
                <a:pathLst>
                  <a:path extrusionOk="0" h="269" w="14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4" name="Google Shape;994;p36"/>
              <p:cNvSpPr/>
              <p:nvPr/>
            </p:nvSpPr>
            <p:spPr>
              <a:xfrm>
                <a:off x="1392679" y="1839726"/>
                <a:ext cx="0" cy="22467"/>
              </a:xfrm>
              <a:custGeom>
                <a:rect b="b" l="l" r="r" t="t"/>
                <a:pathLst>
                  <a:path extrusionOk="0" h="25" w="12000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5" name="Google Shape;995;p36"/>
              <p:cNvSpPr/>
              <p:nvPr/>
            </p:nvSpPr>
            <p:spPr>
              <a:xfrm flipH="1">
                <a:off x="1392679" y="1839726"/>
                <a:ext cx="117101" cy="61274"/>
              </a:xfrm>
              <a:custGeom>
                <a:rect b="b" l="l" r="r" t="t"/>
                <a:pathLst>
                  <a:path extrusionOk="0" h="69" w="131">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6" name="Google Shape;996;p36"/>
              <p:cNvSpPr/>
              <p:nvPr/>
            </p:nvSpPr>
            <p:spPr>
              <a:xfrm flipH="1">
                <a:off x="1351149" y="1610290"/>
                <a:ext cx="240329" cy="294795"/>
              </a:xfrm>
              <a:custGeom>
                <a:rect b="b" l="l" r="r" t="t"/>
                <a:pathLst>
                  <a:path extrusionOk="0" h="330" w="27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7" name="Google Shape;997;p36"/>
              <p:cNvSpPr/>
              <p:nvPr/>
            </p:nvSpPr>
            <p:spPr>
              <a:xfrm flipH="1">
                <a:off x="1406976" y="1777091"/>
                <a:ext cx="43572" cy="21786"/>
              </a:xfrm>
              <a:custGeom>
                <a:rect b="b" l="l" r="r" t="t"/>
                <a:pathLst>
                  <a:path extrusionOk="0" h="24" w="49">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36"/>
              <p:cNvSpPr/>
              <p:nvPr/>
            </p:nvSpPr>
            <p:spPr>
              <a:xfrm flipH="1">
                <a:off x="1575820" y="1760070"/>
                <a:ext cx="15659" cy="17020"/>
              </a:xfrm>
              <a:custGeom>
                <a:rect b="b" l="l" r="r" t="t"/>
                <a:pathLst>
                  <a:path extrusionOk="0" h="19" w="18">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9" name="Google Shape;999;p36"/>
              <p:cNvSpPr/>
              <p:nvPr/>
            </p:nvSpPr>
            <p:spPr>
              <a:xfrm flipH="1">
                <a:off x="1542459" y="1736923"/>
                <a:ext cx="25191" cy="44934"/>
              </a:xfrm>
              <a:custGeom>
                <a:rect b="b" l="l" r="r" t="t"/>
                <a:pathLst>
                  <a:path extrusionOk="0" h="50" w="28">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36"/>
              <p:cNvSpPr/>
              <p:nvPr/>
            </p:nvSpPr>
            <p:spPr>
              <a:xfrm flipH="1">
                <a:off x="1437613" y="1681095"/>
                <a:ext cx="61274" cy="64678"/>
              </a:xfrm>
              <a:custGeom>
                <a:rect b="b" l="l" r="r" t="t"/>
                <a:pathLst>
                  <a:path extrusionOk="0" h="73" w="69">
                    <a:moveTo>
                      <a:pt x="0" y="45"/>
                    </a:moveTo>
                    <a:cubicBezTo>
                      <a:pt x="0" y="45"/>
                      <a:pt x="41" y="31"/>
                      <a:pt x="69" y="73"/>
                    </a:cubicBezTo>
                    <a:cubicBezTo>
                      <a:pt x="69" y="73"/>
                      <a:pt x="42" y="0"/>
                      <a:pt x="0" y="4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36"/>
              <p:cNvSpPr/>
              <p:nvPr/>
            </p:nvSpPr>
            <p:spPr>
              <a:xfrm flipH="1">
                <a:off x="1536332" y="1684499"/>
                <a:ext cx="49019" cy="48338"/>
              </a:xfrm>
              <a:custGeom>
                <a:rect b="b" l="l" r="r" t="t"/>
                <a:pathLst>
                  <a:path extrusionOk="0" h="54" w="55">
                    <a:moveTo>
                      <a:pt x="55" y="38"/>
                    </a:moveTo>
                    <a:cubicBezTo>
                      <a:pt x="55" y="38"/>
                      <a:pt x="23" y="25"/>
                      <a:pt x="0" y="54"/>
                    </a:cubicBezTo>
                    <a:cubicBezTo>
                      <a:pt x="0" y="54"/>
                      <a:pt x="26" y="0"/>
                      <a:pt x="55" y="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2" name="Google Shape;1002;p36"/>
              <p:cNvSpPr/>
              <p:nvPr/>
            </p:nvSpPr>
            <p:spPr>
              <a:xfrm flipH="1">
                <a:off x="1464165" y="1808408"/>
                <a:ext cx="87145" cy="25871"/>
              </a:xfrm>
              <a:custGeom>
                <a:rect b="b" l="l" r="r" t="t"/>
                <a:pathLst>
                  <a:path extrusionOk="0" h="29" w="98">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3" name="Google Shape;1003;p36"/>
              <p:cNvSpPr/>
              <p:nvPr/>
            </p:nvSpPr>
            <p:spPr>
              <a:xfrm flipH="1">
                <a:off x="1302130" y="1721264"/>
                <a:ext cx="66040" cy="129356"/>
              </a:xfrm>
              <a:custGeom>
                <a:rect b="b" l="l" r="r" t="t"/>
                <a:pathLst>
                  <a:path extrusionOk="0" h="145" w="74">
                    <a:moveTo>
                      <a:pt x="4" y="41"/>
                    </a:moveTo>
                    <a:cubicBezTo>
                      <a:pt x="4" y="41"/>
                      <a:pt x="21" y="0"/>
                      <a:pt x="48" y="3"/>
                    </a:cubicBezTo>
                    <a:cubicBezTo>
                      <a:pt x="74" y="6"/>
                      <a:pt x="58" y="145"/>
                      <a:pt x="0" y="85"/>
                    </a:cubicBezTo>
                    <a:lnTo>
                      <a:pt x="4" y="41"/>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36"/>
              <p:cNvSpPr/>
              <p:nvPr/>
            </p:nvSpPr>
            <p:spPr>
              <a:xfrm flipH="1">
                <a:off x="1328001" y="1751220"/>
                <a:ext cx="33360" cy="27233"/>
              </a:xfrm>
              <a:custGeom>
                <a:rect b="b" l="l" r="r" t="t"/>
                <a:pathLst>
                  <a:path extrusionOk="0" h="30" w="38">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36"/>
              <p:cNvSpPr/>
              <p:nvPr/>
            </p:nvSpPr>
            <p:spPr>
              <a:xfrm flipH="1">
                <a:off x="1306215" y="1546974"/>
                <a:ext cx="307050" cy="194714"/>
              </a:xfrm>
              <a:custGeom>
                <a:rect b="b" l="l" r="r" t="t"/>
                <a:pathLst>
                  <a:path extrusionOk="0" h="218" w="344">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6" name="Google Shape;1006;p36"/>
              <p:cNvSpPr/>
              <p:nvPr/>
            </p:nvSpPr>
            <p:spPr>
              <a:xfrm flipH="1">
                <a:off x="1161881" y="2299279"/>
                <a:ext cx="39488" cy="211054"/>
              </a:xfrm>
              <a:custGeom>
                <a:rect b="b" l="l" r="r" t="t"/>
                <a:pathLst>
                  <a:path extrusionOk="0" h="237" w="44">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7" name="Google Shape;1007;p36"/>
              <p:cNvSpPr/>
              <p:nvPr/>
            </p:nvSpPr>
            <p:spPr>
              <a:xfrm flipH="1">
                <a:off x="1202050" y="2133840"/>
                <a:ext cx="322709" cy="447298"/>
              </a:xfrm>
              <a:custGeom>
                <a:rect b="b" l="l" r="r" t="t"/>
                <a:pathLst>
                  <a:path extrusionOk="0" h="501" w="362">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8" name="Google Shape;1008;p36"/>
              <p:cNvSpPr/>
              <p:nvPr/>
            </p:nvSpPr>
            <p:spPr>
              <a:xfrm flipH="1">
                <a:off x="1328038" y="2250941"/>
                <a:ext cx="70769" cy="72194"/>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36"/>
              <p:cNvSpPr/>
              <p:nvPr/>
            </p:nvSpPr>
            <p:spPr>
              <a:xfrm flipH="1">
                <a:off x="1153711" y="2244133"/>
                <a:ext cx="171567" cy="204926"/>
              </a:xfrm>
              <a:custGeom>
                <a:rect b="b" l="l" r="r" t="t"/>
                <a:pathLst>
                  <a:path extrusionOk="0" h="230" w="192">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36"/>
              <p:cNvSpPr/>
              <p:nvPr/>
            </p:nvSpPr>
            <p:spPr>
              <a:xfrm flipH="1">
                <a:off x="1464846" y="1736923"/>
                <a:ext cx="27233" cy="47657"/>
              </a:xfrm>
              <a:custGeom>
                <a:rect b="b" l="l" r="r" t="t"/>
                <a:pathLst>
                  <a:path extrusionOk="0" h="53" w="3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1" name="Google Shape;1011;p36"/>
            <p:cNvGrpSpPr/>
            <p:nvPr/>
          </p:nvGrpSpPr>
          <p:grpSpPr>
            <a:xfrm>
              <a:off x="1880948" y="2504669"/>
              <a:ext cx="959226" cy="675313"/>
              <a:chOff x="4768936" y="2201894"/>
              <a:chExt cx="959226" cy="675313"/>
            </a:xfrm>
          </p:grpSpPr>
          <p:sp>
            <p:nvSpPr>
              <p:cNvPr id="1012" name="Google Shape;1012;p36"/>
              <p:cNvSpPr/>
              <p:nvPr/>
            </p:nvSpPr>
            <p:spPr>
              <a:xfrm>
                <a:off x="4768936" y="2201894"/>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36"/>
              <p:cNvSpPr/>
              <p:nvPr/>
            </p:nvSpPr>
            <p:spPr>
              <a:xfrm>
                <a:off x="4874390" y="2238397"/>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36"/>
              <p:cNvSpPr/>
              <p:nvPr/>
            </p:nvSpPr>
            <p:spPr>
              <a:xfrm>
                <a:off x="5109633" y="2384410"/>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36"/>
              <p:cNvSpPr/>
              <p:nvPr/>
            </p:nvSpPr>
            <p:spPr>
              <a:xfrm>
                <a:off x="5229284" y="2467556"/>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36"/>
              <p:cNvSpPr/>
              <p:nvPr/>
            </p:nvSpPr>
            <p:spPr>
              <a:xfrm>
                <a:off x="5355017" y="231546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36"/>
              <p:cNvSpPr/>
              <p:nvPr/>
            </p:nvSpPr>
            <p:spPr>
              <a:xfrm>
                <a:off x="5478722" y="2386438"/>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36"/>
              <p:cNvSpPr/>
              <p:nvPr/>
            </p:nvSpPr>
            <p:spPr>
              <a:xfrm>
                <a:off x="5604456" y="2222173"/>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36"/>
              <p:cNvSpPr/>
              <p:nvPr/>
            </p:nvSpPr>
            <p:spPr>
              <a:xfrm>
                <a:off x="4856139" y="254867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6"/>
              <p:cNvSpPr/>
              <p:nvPr/>
            </p:nvSpPr>
            <p:spPr>
              <a:xfrm>
                <a:off x="4848027" y="2635878"/>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36"/>
              <p:cNvSpPr/>
              <p:nvPr/>
            </p:nvSpPr>
            <p:spPr>
              <a:xfrm>
                <a:off x="4971732" y="2564899"/>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36"/>
              <p:cNvSpPr/>
              <p:nvPr/>
            </p:nvSpPr>
            <p:spPr>
              <a:xfrm>
                <a:off x="5093410" y="2491892"/>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36"/>
              <p:cNvSpPr/>
              <p:nvPr/>
            </p:nvSpPr>
            <p:spPr>
              <a:xfrm>
                <a:off x="5219143" y="2548675"/>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36"/>
              <p:cNvSpPr/>
              <p:nvPr/>
            </p:nvSpPr>
            <p:spPr>
              <a:xfrm>
                <a:off x="5342849" y="2418885"/>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36"/>
              <p:cNvSpPr/>
              <p:nvPr/>
            </p:nvSpPr>
            <p:spPr>
              <a:xfrm>
                <a:off x="5464527" y="2479724"/>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36"/>
              <p:cNvSpPr/>
              <p:nvPr/>
            </p:nvSpPr>
            <p:spPr>
              <a:xfrm>
                <a:off x="5588232" y="2329655"/>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37"/>
          <p:cNvSpPr/>
          <p:nvPr/>
        </p:nvSpPr>
        <p:spPr>
          <a:xfrm>
            <a:off x="7427750" y="3654925"/>
            <a:ext cx="2988000" cy="2091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2" name="Google Shape;1032;p37"/>
          <p:cNvSpPr txBox="1"/>
          <p:nvPr>
            <p:ph idx="2" type="subTitle"/>
          </p:nvPr>
        </p:nvSpPr>
        <p:spPr>
          <a:xfrm>
            <a:off x="3494975" y="2000850"/>
            <a:ext cx="23064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Combination </a:t>
            </a:r>
            <a:r>
              <a:rPr lang="en" sz="1300"/>
              <a:t>of models ensures nuanced comparison</a:t>
            </a:r>
            <a:endParaRPr sz="1300"/>
          </a:p>
        </p:txBody>
      </p:sp>
      <p:sp>
        <p:nvSpPr>
          <p:cNvPr id="1033" name="Google Shape;1033;p37"/>
          <p:cNvSpPr txBox="1"/>
          <p:nvPr>
            <p:ph idx="5" type="subTitle"/>
          </p:nvPr>
        </p:nvSpPr>
        <p:spPr>
          <a:xfrm>
            <a:off x="6075350" y="2000863"/>
            <a:ext cx="23730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Detect threats early by identifying hidden patterns </a:t>
            </a:r>
            <a:endParaRPr sz="1300"/>
          </a:p>
        </p:txBody>
      </p:sp>
      <p:sp>
        <p:nvSpPr>
          <p:cNvPr id="1034" name="Google Shape;1034;p37"/>
          <p:cNvSpPr txBox="1"/>
          <p:nvPr>
            <p:ph type="title"/>
          </p:nvPr>
        </p:nvSpPr>
        <p:spPr>
          <a:xfrm>
            <a:off x="7962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1035" name="Google Shape;1035;p37"/>
          <p:cNvSpPr txBox="1"/>
          <p:nvPr>
            <p:ph idx="1" type="subTitle"/>
          </p:nvPr>
        </p:nvSpPr>
        <p:spPr>
          <a:xfrm>
            <a:off x="695150" y="2000850"/>
            <a:ext cx="23064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Automation reduces time required to identify threats</a:t>
            </a:r>
            <a:endParaRPr sz="1300"/>
          </a:p>
        </p:txBody>
      </p:sp>
      <p:sp>
        <p:nvSpPr>
          <p:cNvPr id="1036" name="Google Shape;1036;p37"/>
          <p:cNvSpPr txBox="1"/>
          <p:nvPr>
            <p:ph idx="3" type="subTitle"/>
          </p:nvPr>
        </p:nvSpPr>
        <p:spPr>
          <a:xfrm>
            <a:off x="695150" y="4098800"/>
            <a:ext cx="23064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Designed to handle large datasets efficiently</a:t>
            </a:r>
            <a:endParaRPr sz="1300"/>
          </a:p>
        </p:txBody>
      </p:sp>
      <p:sp>
        <p:nvSpPr>
          <p:cNvPr id="1037" name="Google Shape;1037;p37"/>
          <p:cNvSpPr txBox="1"/>
          <p:nvPr>
            <p:ph idx="4" type="subTitle"/>
          </p:nvPr>
        </p:nvSpPr>
        <p:spPr>
          <a:xfrm>
            <a:off x="3534150" y="4068450"/>
            <a:ext cx="1962300" cy="7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Dynamic filtering &amp; exploration</a:t>
            </a:r>
            <a:endParaRPr sz="1300"/>
          </a:p>
        </p:txBody>
      </p:sp>
      <p:sp>
        <p:nvSpPr>
          <p:cNvPr id="1038" name="Google Shape;1038;p37"/>
          <p:cNvSpPr txBox="1"/>
          <p:nvPr>
            <p:ph idx="6" type="subTitle"/>
          </p:nvPr>
        </p:nvSpPr>
        <p:spPr>
          <a:xfrm>
            <a:off x="6119150" y="3992250"/>
            <a:ext cx="2464500" cy="8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Optimised caching for real-time analysis</a:t>
            </a:r>
            <a:endParaRPr sz="1300"/>
          </a:p>
        </p:txBody>
      </p:sp>
      <p:sp>
        <p:nvSpPr>
          <p:cNvPr id="1039" name="Google Shape;1039;p37"/>
          <p:cNvSpPr txBox="1"/>
          <p:nvPr>
            <p:ph idx="7" type="subTitle"/>
          </p:nvPr>
        </p:nvSpPr>
        <p:spPr>
          <a:xfrm>
            <a:off x="1240401" y="1258825"/>
            <a:ext cx="1523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Increased Efficiency </a:t>
            </a:r>
            <a:endParaRPr/>
          </a:p>
        </p:txBody>
      </p:sp>
      <p:sp>
        <p:nvSpPr>
          <p:cNvPr id="1040" name="Google Shape;1040;p37"/>
          <p:cNvSpPr txBox="1"/>
          <p:nvPr>
            <p:ph idx="8" type="subTitle"/>
          </p:nvPr>
        </p:nvSpPr>
        <p:spPr>
          <a:xfrm>
            <a:off x="3923920" y="1258825"/>
            <a:ext cx="1523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Enhanced  Accuracy </a:t>
            </a:r>
            <a:endParaRPr/>
          </a:p>
        </p:txBody>
      </p:sp>
      <p:sp>
        <p:nvSpPr>
          <p:cNvPr id="1041" name="Google Shape;1041;p37"/>
          <p:cNvSpPr txBox="1"/>
          <p:nvPr>
            <p:ph idx="9" type="subTitle"/>
          </p:nvPr>
        </p:nvSpPr>
        <p:spPr>
          <a:xfrm>
            <a:off x="6550883" y="1258825"/>
            <a:ext cx="1523400" cy="81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Actionable Insights</a:t>
            </a:r>
            <a:endParaRPr/>
          </a:p>
        </p:txBody>
      </p:sp>
      <p:sp>
        <p:nvSpPr>
          <p:cNvPr id="1042" name="Google Shape;1042;p37"/>
          <p:cNvSpPr txBox="1"/>
          <p:nvPr>
            <p:ph idx="13" type="subTitle"/>
          </p:nvPr>
        </p:nvSpPr>
        <p:spPr>
          <a:xfrm>
            <a:off x="1244476" y="3324625"/>
            <a:ext cx="15234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Scalability</a:t>
            </a:r>
            <a:endParaRPr/>
          </a:p>
        </p:txBody>
      </p:sp>
      <p:sp>
        <p:nvSpPr>
          <p:cNvPr id="1043" name="Google Shape;1043;p37"/>
          <p:cNvSpPr txBox="1"/>
          <p:nvPr>
            <p:ph idx="14" type="subTitle"/>
          </p:nvPr>
        </p:nvSpPr>
        <p:spPr>
          <a:xfrm>
            <a:off x="3856875" y="3431150"/>
            <a:ext cx="19623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User-Friendly Interface</a:t>
            </a:r>
            <a:endParaRPr/>
          </a:p>
        </p:txBody>
      </p:sp>
      <p:sp>
        <p:nvSpPr>
          <p:cNvPr id="1044" name="Google Shape;1044;p37"/>
          <p:cNvSpPr txBox="1"/>
          <p:nvPr>
            <p:ph idx="15" type="subTitle"/>
          </p:nvPr>
        </p:nvSpPr>
        <p:spPr>
          <a:xfrm>
            <a:off x="6522088" y="3354940"/>
            <a:ext cx="2532900" cy="7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Optimisation</a:t>
            </a:r>
            <a:endParaRPr/>
          </a:p>
        </p:txBody>
      </p:sp>
      <p:sp>
        <p:nvSpPr>
          <p:cNvPr id="1045" name="Google Shape;1045;p37"/>
          <p:cNvSpPr/>
          <p:nvPr/>
        </p:nvSpPr>
        <p:spPr>
          <a:xfrm>
            <a:off x="782744" y="1375311"/>
            <a:ext cx="381468" cy="382571"/>
          </a:xfrm>
          <a:custGeom>
            <a:rect b="b" l="l" r="r" t="t"/>
            <a:pathLst>
              <a:path extrusionOk="0" h="146" w="146">
                <a:moveTo>
                  <a:pt x="146" y="43"/>
                </a:moveTo>
                <a:cubicBezTo>
                  <a:pt x="146" y="20"/>
                  <a:pt x="127" y="0"/>
                  <a:pt x="103" y="0"/>
                </a:cubicBezTo>
                <a:cubicBezTo>
                  <a:pt x="80" y="0"/>
                  <a:pt x="61" y="20"/>
                  <a:pt x="61" y="43"/>
                </a:cubicBezTo>
                <a:cubicBezTo>
                  <a:pt x="61" y="60"/>
                  <a:pt x="71" y="75"/>
                  <a:pt x="86" y="82"/>
                </a:cubicBezTo>
                <a:cubicBezTo>
                  <a:pt x="86" y="86"/>
                  <a:pt x="86" y="86"/>
                  <a:pt x="86" y="86"/>
                </a:cubicBezTo>
                <a:cubicBezTo>
                  <a:pt x="30" y="86"/>
                  <a:pt x="30" y="86"/>
                  <a:pt x="30" y="86"/>
                </a:cubicBezTo>
                <a:cubicBezTo>
                  <a:pt x="23" y="86"/>
                  <a:pt x="18" y="91"/>
                  <a:pt x="18" y="98"/>
                </a:cubicBezTo>
                <a:cubicBezTo>
                  <a:pt x="18" y="137"/>
                  <a:pt x="18" y="137"/>
                  <a:pt x="18" y="137"/>
                </a:cubicBezTo>
                <a:cubicBezTo>
                  <a:pt x="0" y="137"/>
                  <a:pt x="0" y="137"/>
                  <a:pt x="0" y="137"/>
                </a:cubicBezTo>
                <a:cubicBezTo>
                  <a:pt x="0" y="146"/>
                  <a:pt x="0" y="146"/>
                  <a:pt x="0" y="146"/>
                </a:cubicBezTo>
                <a:cubicBezTo>
                  <a:pt x="69" y="146"/>
                  <a:pt x="69" y="146"/>
                  <a:pt x="69" y="146"/>
                </a:cubicBezTo>
                <a:cubicBezTo>
                  <a:pt x="69" y="137"/>
                  <a:pt x="69" y="137"/>
                  <a:pt x="69" y="137"/>
                </a:cubicBezTo>
                <a:cubicBezTo>
                  <a:pt x="52" y="137"/>
                  <a:pt x="52" y="137"/>
                  <a:pt x="52" y="137"/>
                </a:cubicBezTo>
                <a:cubicBezTo>
                  <a:pt x="52" y="120"/>
                  <a:pt x="52" y="120"/>
                  <a:pt x="52" y="120"/>
                </a:cubicBezTo>
                <a:cubicBezTo>
                  <a:pt x="108" y="120"/>
                  <a:pt x="108" y="120"/>
                  <a:pt x="108" y="120"/>
                </a:cubicBezTo>
                <a:cubicBezTo>
                  <a:pt x="115" y="120"/>
                  <a:pt x="120" y="114"/>
                  <a:pt x="120" y="107"/>
                </a:cubicBezTo>
                <a:cubicBezTo>
                  <a:pt x="120" y="82"/>
                  <a:pt x="120" y="82"/>
                  <a:pt x="120" y="82"/>
                </a:cubicBezTo>
                <a:cubicBezTo>
                  <a:pt x="136" y="75"/>
                  <a:pt x="146" y="60"/>
                  <a:pt x="146" y="43"/>
                </a:cubicBezTo>
                <a:close/>
                <a:moveTo>
                  <a:pt x="26" y="137"/>
                </a:moveTo>
                <a:cubicBezTo>
                  <a:pt x="26" y="98"/>
                  <a:pt x="26" y="98"/>
                  <a:pt x="26" y="98"/>
                </a:cubicBezTo>
                <a:cubicBezTo>
                  <a:pt x="26" y="96"/>
                  <a:pt x="28" y="94"/>
                  <a:pt x="30" y="94"/>
                </a:cubicBezTo>
                <a:cubicBezTo>
                  <a:pt x="44" y="94"/>
                  <a:pt x="44" y="94"/>
                  <a:pt x="44" y="94"/>
                </a:cubicBezTo>
                <a:cubicBezTo>
                  <a:pt x="43" y="96"/>
                  <a:pt x="43" y="97"/>
                  <a:pt x="43" y="98"/>
                </a:cubicBezTo>
                <a:cubicBezTo>
                  <a:pt x="43" y="137"/>
                  <a:pt x="43" y="137"/>
                  <a:pt x="43" y="137"/>
                </a:cubicBezTo>
                <a:lnTo>
                  <a:pt x="26" y="137"/>
                </a:lnTo>
                <a:close/>
                <a:moveTo>
                  <a:pt x="82" y="111"/>
                </a:moveTo>
                <a:cubicBezTo>
                  <a:pt x="52" y="111"/>
                  <a:pt x="52" y="111"/>
                  <a:pt x="52" y="111"/>
                </a:cubicBezTo>
                <a:cubicBezTo>
                  <a:pt x="52" y="98"/>
                  <a:pt x="52" y="98"/>
                  <a:pt x="52" y="98"/>
                </a:cubicBezTo>
                <a:cubicBezTo>
                  <a:pt x="52" y="96"/>
                  <a:pt x="54" y="94"/>
                  <a:pt x="56" y="94"/>
                </a:cubicBezTo>
                <a:cubicBezTo>
                  <a:pt x="86" y="94"/>
                  <a:pt x="86" y="94"/>
                  <a:pt x="86" y="94"/>
                </a:cubicBezTo>
                <a:cubicBezTo>
                  <a:pt x="86" y="107"/>
                  <a:pt x="86" y="107"/>
                  <a:pt x="86" y="107"/>
                </a:cubicBezTo>
                <a:cubicBezTo>
                  <a:pt x="86" y="109"/>
                  <a:pt x="84" y="111"/>
                  <a:pt x="82" y="111"/>
                </a:cubicBezTo>
                <a:close/>
                <a:moveTo>
                  <a:pt x="108" y="111"/>
                </a:moveTo>
                <a:cubicBezTo>
                  <a:pt x="94" y="111"/>
                  <a:pt x="94" y="111"/>
                  <a:pt x="94" y="111"/>
                </a:cubicBezTo>
                <a:cubicBezTo>
                  <a:pt x="95" y="110"/>
                  <a:pt x="95" y="108"/>
                  <a:pt x="95" y="107"/>
                </a:cubicBezTo>
                <a:cubicBezTo>
                  <a:pt x="95" y="43"/>
                  <a:pt x="95" y="43"/>
                  <a:pt x="95" y="43"/>
                </a:cubicBezTo>
                <a:cubicBezTo>
                  <a:pt x="91" y="43"/>
                  <a:pt x="91" y="43"/>
                  <a:pt x="91" y="43"/>
                </a:cubicBezTo>
                <a:cubicBezTo>
                  <a:pt x="103" y="28"/>
                  <a:pt x="103" y="28"/>
                  <a:pt x="103" y="28"/>
                </a:cubicBezTo>
                <a:cubicBezTo>
                  <a:pt x="116" y="43"/>
                  <a:pt x="116" y="43"/>
                  <a:pt x="116" y="43"/>
                </a:cubicBezTo>
                <a:cubicBezTo>
                  <a:pt x="112" y="43"/>
                  <a:pt x="112" y="43"/>
                  <a:pt x="112" y="43"/>
                </a:cubicBezTo>
                <a:cubicBezTo>
                  <a:pt x="112" y="107"/>
                  <a:pt x="112" y="107"/>
                  <a:pt x="112" y="107"/>
                </a:cubicBezTo>
                <a:cubicBezTo>
                  <a:pt x="112" y="109"/>
                  <a:pt x="110" y="111"/>
                  <a:pt x="108" y="111"/>
                </a:cubicBezTo>
                <a:close/>
                <a:moveTo>
                  <a:pt x="120" y="73"/>
                </a:moveTo>
                <a:cubicBezTo>
                  <a:pt x="120" y="52"/>
                  <a:pt x="120" y="52"/>
                  <a:pt x="120" y="52"/>
                </a:cubicBezTo>
                <a:cubicBezTo>
                  <a:pt x="134" y="52"/>
                  <a:pt x="134" y="52"/>
                  <a:pt x="134" y="52"/>
                </a:cubicBezTo>
                <a:cubicBezTo>
                  <a:pt x="103" y="15"/>
                  <a:pt x="103" y="15"/>
                  <a:pt x="103" y="15"/>
                </a:cubicBezTo>
                <a:cubicBezTo>
                  <a:pt x="73" y="52"/>
                  <a:pt x="73" y="52"/>
                  <a:pt x="73" y="52"/>
                </a:cubicBezTo>
                <a:cubicBezTo>
                  <a:pt x="86" y="52"/>
                  <a:pt x="86" y="52"/>
                  <a:pt x="86" y="52"/>
                </a:cubicBezTo>
                <a:cubicBezTo>
                  <a:pt x="86" y="73"/>
                  <a:pt x="86" y="73"/>
                  <a:pt x="86" y="73"/>
                </a:cubicBezTo>
                <a:cubicBezTo>
                  <a:pt x="76" y="67"/>
                  <a:pt x="69" y="55"/>
                  <a:pt x="69" y="43"/>
                </a:cubicBezTo>
                <a:cubicBezTo>
                  <a:pt x="69" y="24"/>
                  <a:pt x="85" y="9"/>
                  <a:pt x="103" y="9"/>
                </a:cubicBezTo>
                <a:cubicBezTo>
                  <a:pt x="122" y="9"/>
                  <a:pt x="137" y="24"/>
                  <a:pt x="137" y="43"/>
                </a:cubicBezTo>
                <a:cubicBezTo>
                  <a:pt x="137" y="55"/>
                  <a:pt x="131" y="67"/>
                  <a:pt x="120" y="7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6" name="Google Shape;1046;p37"/>
          <p:cNvSpPr/>
          <p:nvPr/>
        </p:nvSpPr>
        <p:spPr>
          <a:xfrm>
            <a:off x="3449719" y="1385612"/>
            <a:ext cx="384775" cy="382571"/>
          </a:xfrm>
          <a:custGeom>
            <a:rect b="b" l="l" r="r" t="t"/>
            <a:pathLst>
              <a:path extrusionOk="0" h="146" w="147">
                <a:moveTo>
                  <a:pt x="135" y="104"/>
                </a:moveTo>
                <a:cubicBezTo>
                  <a:pt x="129" y="103"/>
                  <a:pt x="123" y="106"/>
                  <a:pt x="121" y="112"/>
                </a:cubicBezTo>
                <a:cubicBezTo>
                  <a:pt x="103" y="112"/>
                  <a:pt x="103" y="112"/>
                  <a:pt x="103" y="112"/>
                </a:cubicBezTo>
                <a:cubicBezTo>
                  <a:pt x="101" y="99"/>
                  <a:pt x="91" y="89"/>
                  <a:pt x="77" y="87"/>
                </a:cubicBezTo>
                <a:cubicBezTo>
                  <a:pt x="77" y="71"/>
                  <a:pt x="77" y="71"/>
                  <a:pt x="77" y="71"/>
                </a:cubicBezTo>
                <a:cubicBezTo>
                  <a:pt x="100" y="83"/>
                  <a:pt x="100" y="83"/>
                  <a:pt x="100" y="83"/>
                </a:cubicBezTo>
                <a:cubicBezTo>
                  <a:pt x="95" y="53"/>
                  <a:pt x="95" y="53"/>
                  <a:pt x="95" y="53"/>
                </a:cubicBezTo>
                <a:cubicBezTo>
                  <a:pt x="116" y="32"/>
                  <a:pt x="116" y="32"/>
                  <a:pt x="116" y="32"/>
                </a:cubicBezTo>
                <a:cubicBezTo>
                  <a:pt x="87" y="27"/>
                  <a:pt x="87" y="27"/>
                  <a:pt x="87" y="27"/>
                </a:cubicBezTo>
                <a:cubicBezTo>
                  <a:pt x="73" y="0"/>
                  <a:pt x="73" y="0"/>
                  <a:pt x="73" y="0"/>
                </a:cubicBezTo>
                <a:cubicBezTo>
                  <a:pt x="60" y="27"/>
                  <a:pt x="60" y="27"/>
                  <a:pt x="60" y="27"/>
                </a:cubicBezTo>
                <a:cubicBezTo>
                  <a:pt x="30" y="32"/>
                  <a:pt x="30" y="32"/>
                  <a:pt x="30" y="32"/>
                </a:cubicBezTo>
                <a:cubicBezTo>
                  <a:pt x="52" y="53"/>
                  <a:pt x="52" y="53"/>
                  <a:pt x="52" y="53"/>
                </a:cubicBezTo>
                <a:cubicBezTo>
                  <a:pt x="46" y="83"/>
                  <a:pt x="46" y="83"/>
                  <a:pt x="46" y="83"/>
                </a:cubicBezTo>
                <a:cubicBezTo>
                  <a:pt x="69" y="71"/>
                  <a:pt x="69" y="71"/>
                  <a:pt x="69" y="71"/>
                </a:cubicBezTo>
                <a:cubicBezTo>
                  <a:pt x="69" y="87"/>
                  <a:pt x="69" y="87"/>
                  <a:pt x="69" y="87"/>
                </a:cubicBezTo>
                <a:cubicBezTo>
                  <a:pt x="56" y="89"/>
                  <a:pt x="46" y="99"/>
                  <a:pt x="44" y="112"/>
                </a:cubicBezTo>
                <a:cubicBezTo>
                  <a:pt x="25" y="112"/>
                  <a:pt x="25" y="112"/>
                  <a:pt x="25" y="112"/>
                </a:cubicBezTo>
                <a:cubicBezTo>
                  <a:pt x="23" y="106"/>
                  <a:pt x="18" y="103"/>
                  <a:pt x="12" y="104"/>
                </a:cubicBezTo>
                <a:cubicBezTo>
                  <a:pt x="6" y="104"/>
                  <a:pt x="1" y="109"/>
                  <a:pt x="1" y="115"/>
                </a:cubicBezTo>
                <a:cubicBezTo>
                  <a:pt x="0" y="122"/>
                  <a:pt x="6" y="129"/>
                  <a:pt x="13" y="129"/>
                </a:cubicBezTo>
                <a:cubicBezTo>
                  <a:pt x="19" y="129"/>
                  <a:pt x="24" y="125"/>
                  <a:pt x="25" y="120"/>
                </a:cubicBezTo>
                <a:cubicBezTo>
                  <a:pt x="44" y="120"/>
                  <a:pt x="44" y="120"/>
                  <a:pt x="44" y="120"/>
                </a:cubicBezTo>
                <a:cubicBezTo>
                  <a:pt x="46" y="135"/>
                  <a:pt x="58" y="146"/>
                  <a:pt x="73" y="146"/>
                </a:cubicBezTo>
                <a:cubicBezTo>
                  <a:pt x="88" y="146"/>
                  <a:pt x="101" y="135"/>
                  <a:pt x="103" y="120"/>
                </a:cubicBezTo>
                <a:cubicBezTo>
                  <a:pt x="121" y="120"/>
                  <a:pt x="121" y="120"/>
                  <a:pt x="121" y="120"/>
                </a:cubicBezTo>
                <a:cubicBezTo>
                  <a:pt x="123" y="125"/>
                  <a:pt x="128" y="129"/>
                  <a:pt x="133" y="129"/>
                </a:cubicBezTo>
                <a:cubicBezTo>
                  <a:pt x="141" y="129"/>
                  <a:pt x="147" y="122"/>
                  <a:pt x="146" y="115"/>
                </a:cubicBezTo>
                <a:cubicBezTo>
                  <a:pt x="145" y="109"/>
                  <a:pt x="141" y="104"/>
                  <a:pt x="135" y="104"/>
                </a:cubicBezTo>
                <a:close/>
                <a:moveTo>
                  <a:pt x="48" y="38"/>
                </a:moveTo>
                <a:cubicBezTo>
                  <a:pt x="65" y="35"/>
                  <a:pt x="65" y="35"/>
                  <a:pt x="65" y="35"/>
                </a:cubicBezTo>
                <a:cubicBezTo>
                  <a:pt x="73" y="20"/>
                  <a:pt x="73" y="20"/>
                  <a:pt x="73" y="20"/>
                </a:cubicBezTo>
                <a:cubicBezTo>
                  <a:pt x="81" y="35"/>
                  <a:pt x="81" y="35"/>
                  <a:pt x="81" y="35"/>
                </a:cubicBezTo>
                <a:cubicBezTo>
                  <a:pt x="98" y="38"/>
                  <a:pt x="98" y="38"/>
                  <a:pt x="98" y="38"/>
                </a:cubicBezTo>
                <a:cubicBezTo>
                  <a:pt x="86" y="50"/>
                  <a:pt x="86" y="50"/>
                  <a:pt x="86" y="50"/>
                </a:cubicBezTo>
                <a:cubicBezTo>
                  <a:pt x="89" y="67"/>
                  <a:pt x="89" y="67"/>
                  <a:pt x="89" y="67"/>
                </a:cubicBezTo>
                <a:cubicBezTo>
                  <a:pt x="73" y="59"/>
                  <a:pt x="73" y="59"/>
                  <a:pt x="73" y="59"/>
                </a:cubicBezTo>
                <a:cubicBezTo>
                  <a:pt x="58" y="67"/>
                  <a:pt x="58" y="67"/>
                  <a:pt x="58" y="67"/>
                </a:cubicBezTo>
                <a:cubicBezTo>
                  <a:pt x="61" y="50"/>
                  <a:pt x="61" y="50"/>
                  <a:pt x="61" y="50"/>
                </a:cubicBezTo>
                <a:lnTo>
                  <a:pt x="48" y="38"/>
                </a:lnTo>
                <a:close/>
                <a:moveTo>
                  <a:pt x="73" y="95"/>
                </a:moveTo>
                <a:cubicBezTo>
                  <a:pt x="83" y="95"/>
                  <a:pt x="92" y="102"/>
                  <a:pt x="94" y="112"/>
                </a:cubicBezTo>
                <a:cubicBezTo>
                  <a:pt x="85" y="112"/>
                  <a:pt x="85" y="112"/>
                  <a:pt x="85" y="112"/>
                </a:cubicBezTo>
                <a:cubicBezTo>
                  <a:pt x="83" y="107"/>
                  <a:pt x="79" y="103"/>
                  <a:pt x="73" y="103"/>
                </a:cubicBezTo>
                <a:cubicBezTo>
                  <a:pt x="68" y="103"/>
                  <a:pt x="63" y="107"/>
                  <a:pt x="61" y="112"/>
                </a:cubicBezTo>
                <a:cubicBezTo>
                  <a:pt x="52" y="112"/>
                  <a:pt x="52" y="112"/>
                  <a:pt x="52" y="112"/>
                </a:cubicBezTo>
                <a:cubicBezTo>
                  <a:pt x="54" y="102"/>
                  <a:pt x="63" y="95"/>
                  <a:pt x="73" y="95"/>
                </a:cubicBezTo>
                <a:close/>
                <a:moveTo>
                  <a:pt x="77" y="116"/>
                </a:moveTo>
                <a:cubicBezTo>
                  <a:pt x="77" y="119"/>
                  <a:pt x="76" y="120"/>
                  <a:pt x="73" y="120"/>
                </a:cubicBezTo>
                <a:cubicBezTo>
                  <a:pt x="71" y="120"/>
                  <a:pt x="69" y="119"/>
                  <a:pt x="69" y="116"/>
                </a:cubicBezTo>
                <a:cubicBezTo>
                  <a:pt x="69" y="114"/>
                  <a:pt x="71" y="112"/>
                  <a:pt x="73" y="112"/>
                </a:cubicBezTo>
                <a:cubicBezTo>
                  <a:pt x="76" y="112"/>
                  <a:pt x="77" y="114"/>
                  <a:pt x="77" y="116"/>
                </a:cubicBezTo>
                <a:close/>
                <a:moveTo>
                  <a:pt x="13" y="120"/>
                </a:moveTo>
                <a:cubicBezTo>
                  <a:pt x="11" y="120"/>
                  <a:pt x="9" y="119"/>
                  <a:pt x="9" y="116"/>
                </a:cubicBezTo>
                <a:cubicBezTo>
                  <a:pt x="9" y="114"/>
                  <a:pt x="11" y="112"/>
                  <a:pt x="13" y="112"/>
                </a:cubicBezTo>
                <a:cubicBezTo>
                  <a:pt x="16" y="112"/>
                  <a:pt x="18" y="114"/>
                  <a:pt x="18" y="116"/>
                </a:cubicBezTo>
                <a:cubicBezTo>
                  <a:pt x="18" y="119"/>
                  <a:pt x="16" y="120"/>
                  <a:pt x="13" y="120"/>
                </a:cubicBezTo>
                <a:close/>
                <a:moveTo>
                  <a:pt x="73" y="137"/>
                </a:moveTo>
                <a:cubicBezTo>
                  <a:pt x="63" y="137"/>
                  <a:pt x="54" y="130"/>
                  <a:pt x="52" y="120"/>
                </a:cubicBezTo>
                <a:cubicBezTo>
                  <a:pt x="61" y="120"/>
                  <a:pt x="61" y="120"/>
                  <a:pt x="61" y="120"/>
                </a:cubicBezTo>
                <a:cubicBezTo>
                  <a:pt x="63" y="125"/>
                  <a:pt x="68" y="129"/>
                  <a:pt x="73" y="129"/>
                </a:cubicBezTo>
                <a:cubicBezTo>
                  <a:pt x="79" y="129"/>
                  <a:pt x="83" y="125"/>
                  <a:pt x="85" y="120"/>
                </a:cubicBezTo>
                <a:cubicBezTo>
                  <a:pt x="94" y="120"/>
                  <a:pt x="94" y="120"/>
                  <a:pt x="94" y="120"/>
                </a:cubicBezTo>
                <a:cubicBezTo>
                  <a:pt x="92" y="130"/>
                  <a:pt x="83" y="137"/>
                  <a:pt x="73" y="137"/>
                </a:cubicBezTo>
                <a:close/>
                <a:moveTo>
                  <a:pt x="133" y="120"/>
                </a:moveTo>
                <a:cubicBezTo>
                  <a:pt x="131" y="120"/>
                  <a:pt x="129" y="119"/>
                  <a:pt x="129" y="116"/>
                </a:cubicBezTo>
                <a:cubicBezTo>
                  <a:pt x="129" y="114"/>
                  <a:pt x="131" y="112"/>
                  <a:pt x="133" y="112"/>
                </a:cubicBezTo>
                <a:cubicBezTo>
                  <a:pt x="135" y="112"/>
                  <a:pt x="137" y="114"/>
                  <a:pt x="137" y="116"/>
                </a:cubicBezTo>
                <a:cubicBezTo>
                  <a:pt x="137" y="119"/>
                  <a:pt x="135" y="120"/>
                  <a:pt x="133" y="12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47" name="Google Shape;1047;p37"/>
          <p:cNvGrpSpPr/>
          <p:nvPr/>
        </p:nvGrpSpPr>
        <p:grpSpPr>
          <a:xfrm>
            <a:off x="6136023" y="1431358"/>
            <a:ext cx="382570" cy="291062"/>
            <a:chOff x="2344935" y="1458708"/>
            <a:chExt cx="382570" cy="291062"/>
          </a:xfrm>
        </p:grpSpPr>
        <p:sp>
          <p:nvSpPr>
            <p:cNvPr id="1048" name="Google Shape;1048;p37"/>
            <p:cNvSpPr/>
            <p:nvPr/>
          </p:nvSpPr>
          <p:spPr>
            <a:xfrm>
              <a:off x="2344935" y="1458708"/>
              <a:ext cx="382570" cy="291062"/>
            </a:xfrm>
            <a:custGeom>
              <a:rect b="b" l="l" r="r" t="t"/>
              <a:pathLst>
                <a:path extrusionOk="0" h="111" w="146">
                  <a:moveTo>
                    <a:pt x="102" y="8"/>
                  </a:moveTo>
                  <a:cubicBezTo>
                    <a:pt x="92" y="3"/>
                    <a:pt x="83" y="0"/>
                    <a:pt x="73" y="0"/>
                  </a:cubicBezTo>
                  <a:cubicBezTo>
                    <a:pt x="64" y="0"/>
                    <a:pt x="54" y="3"/>
                    <a:pt x="45" y="8"/>
                  </a:cubicBezTo>
                  <a:cubicBezTo>
                    <a:pt x="27" y="18"/>
                    <a:pt x="11" y="37"/>
                    <a:pt x="0" y="55"/>
                  </a:cubicBezTo>
                  <a:cubicBezTo>
                    <a:pt x="11" y="73"/>
                    <a:pt x="27" y="92"/>
                    <a:pt x="45" y="102"/>
                  </a:cubicBezTo>
                  <a:cubicBezTo>
                    <a:pt x="54" y="108"/>
                    <a:pt x="64" y="111"/>
                    <a:pt x="73" y="111"/>
                  </a:cubicBezTo>
                  <a:cubicBezTo>
                    <a:pt x="83" y="111"/>
                    <a:pt x="92" y="108"/>
                    <a:pt x="102" y="102"/>
                  </a:cubicBezTo>
                  <a:cubicBezTo>
                    <a:pt x="119" y="92"/>
                    <a:pt x="136" y="73"/>
                    <a:pt x="146" y="55"/>
                  </a:cubicBezTo>
                  <a:cubicBezTo>
                    <a:pt x="135" y="37"/>
                    <a:pt x="119" y="18"/>
                    <a:pt x="102" y="8"/>
                  </a:cubicBezTo>
                  <a:close/>
                  <a:moveTo>
                    <a:pt x="73" y="102"/>
                  </a:moveTo>
                  <a:cubicBezTo>
                    <a:pt x="43" y="102"/>
                    <a:pt x="17" y="65"/>
                    <a:pt x="10" y="55"/>
                  </a:cubicBezTo>
                  <a:cubicBezTo>
                    <a:pt x="17" y="46"/>
                    <a:pt x="43" y="8"/>
                    <a:pt x="73" y="8"/>
                  </a:cubicBezTo>
                  <a:cubicBezTo>
                    <a:pt x="104" y="8"/>
                    <a:pt x="130" y="46"/>
                    <a:pt x="136" y="55"/>
                  </a:cubicBezTo>
                  <a:cubicBezTo>
                    <a:pt x="130" y="65"/>
                    <a:pt x="104" y="102"/>
                    <a:pt x="73" y="102"/>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37"/>
            <p:cNvSpPr/>
            <p:nvPr/>
          </p:nvSpPr>
          <p:spPr>
            <a:xfrm>
              <a:off x="2436444" y="1503911"/>
              <a:ext cx="201759" cy="201759"/>
            </a:xfrm>
            <a:custGeom>
              <a:rect b="b" l="l" r="r" t="t"/>
              <a:pathLst>
                <a:path extrusionOk="0" h="77" w="77">
                  <a:moveTo>
                    <a:pt x="38" y="0"/>
                  </a:moveTo>
                  <a:cubicBezTo>
                    <a:pt x="17" y="0"/>
                    <a:pt x="0" y="17"/>
                    <a:pt x="0" y="38"/>
                  </a:cubicBezTo>
                  <a:cubicBezTo>
                    <a:pt x="0" y="59"/>
                    <a:pt x="17" y="77"/>
                    <a:pt x="38" y="77"/>
                  </a:cubicBezTo>
                  <a:cubicBezTo>
                    <a:pt x="59" y="77"/>
                    <a:pt x="77" y="59"/>
                    <a:pt x="77" y="38"/>
                  </a:cubicBezTo>
                  <a:cubicBezTo>
                    <a:pt x="77" y="17"/>
                    <a:pt x="59" y="0"/>
                    <a:pt x="38" y="0"/>
                  </a:cubicBezTo>
                  <a:close/>
                  <a:moveTo>
                    <a:pt x="68" y="34"/>
                  </a:moveTo>
                  <a:cubicBezTo>
                    <a:pt x="59" y="34"/>
                    <a:pt x="59" y="34"/>
                    <a:pt x="59" y="34"/>
                  </a:cubicBezTo>
                  <a:cubicBezTo>
                    <a:pt x="57" y="26"/>
                    <a:pt x="51" y="19"/>
                    <a:pt x="43" y="17"/>
                  </a:cubicBezTo>
                  <a:cubicBezTo>
                    <a:pt x="43" y="9"/>
                    <a:pt x="43" y="9"/>
                    <a:pt x="43" y="9"/>
                  </a:cubicBezTo>
                  <a:cubicBezTo>
                    <a:pt x="56" y="11"/>
                    <a:pt x="66" y="21"/>
                    <a:pt x="68" y="34"/>
                  </a:cubicBezTo>
                  <a:close/>
                  <a:moveTo>
                    <a:pt x="25" y="38"/>
                  </a:moveTo>
                  <a:cubicBezTo>
                    <a:pt x="25" y="31"/>
                    <a:pt x="31" y="25"/>
                    <a:pt x="38" y="25"/>
                  </a:cubicBezTo>
                  <a:cubicBezTo>
                    <a:pt x="45" y="25"/>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2"/>
                    <a:pt x="18" y="47"/>
                    <a:pt x="20" y="50"/>
                  </a:cubicBezTo>
                  <a:cubicBezTo>
                    <a:pt x="14" y="56"/>
                    <a:pt x="14" y="56"/>
                    <a:pt x="14" y="56"/>
                  </a:cubicBezTo>
                  <a:cubicBezTo>
                    <a:pt x="11" y="51"/>
                    <a:pt x="8" y="45"/>
                    <a:pt x="8" y="38"/>
                  </a:cubicBezTo>
                  <a:cubicBezTo>
                    <a:pt x="8" y="23"/>
                    <a:pt x="20" y="11"/>
                    <a:pt x="34" y="9"/>
                  </a:cubicBezTo>
                  <a:close/>
                  <a:moveTo>
                    <a:pt x="38" y="68"/>
                  </a:moveTo>
                  <a:cubicBezTo>
                    <a:pt x="32" y="68"/>
                    <a:pt x="25" y="66"/>
                    <a:pt x="20" y="62"/>
                  </a:cubicBezTo>
                  <a:cubicBezTo>
                    <a:pt x="26" y="56"/>
                    <a:pt x="26" y="56"/>
                    <a:pt x="26" y="56"/>
                  </a:cubicBezTo>
                  <a:cubicBezTo>
                    <a:pt x="30" y="58"/>
                    <a:pt x="34" y="60"/>
                    <a:pt x="38" y="60"/>
                  </a:cubicBezTo>
                  <a:cubicBezTo>
                    <a:pt x="49" y="60"/>
                    <a:pt x="57" y="52"/>
                    <a:pt x="59" y="42"/>
                  </a:cubicBezTo>
                  <a:cubicBezTo>
                    <a:pt x="68" y="42"/>
                    <a:pt x="68" y="42"/>
                    <a:pt x="68" y="42"/>
                  </a:cubicBezTo>
                  <a:cubicBezTo>
                    <a:pt x="66" y="57"/>
                    <a:pt x="53" y="68"/>
                    <a:pt x="38" y="6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0" name="Google Shape;1050;p37"/>
          <p:cNvSpPr/>
          <p:nvPr/>
        </p:nvSpPr>
        <p:spPr>
          <a:xfrm>
            <a:off x="782182" y="3507345"/>
            <a:ext cx="382570" cy="377058"/>
          </a:xfrm>
          <a:custGeom>
            <a:rect b="b" l="l" r="r" t="t"/>
            <a:pathLst>
              <a:path extrusionOk="0" h="144" w="146">
                <a:moveTo>
                  <a:pt x="137" y="50"/>
                </a:moveTo>
                <a:cubicBezTo>
                  <a:pt x="146" y="50"/>
                  <a:pt x="146" y="50"/>
                  <a:pt x="146" y="50"/>
                </a:cubicBezTo>
                <a:cubicBezTo>
                  <a:pt x="124" y="17"/>
                  <a:pt x="124" y="17"/>
                  <a:pt x="124" y="17"/>
                </a:cubicBezTo>
                <a:cubicBezTo>
                  <a:pt x="102" y="50"/>
                  <a:pt x="102" y="50"/>
                  <a:pt x="102" y="50"/>
                </a:cubicBezTo>
                <a:cubicBezTo>
                  <a:pt x="111" y="50"/>
                  <a:pt x="111" y="50"/>
                  <a:pt x="111" y="50"/>
                </a:cubicBezTo>
                <a:cubicBezTo>
                  <a:pt x="111" y="68"/>
                  <a:pt x="111" y="68"/>
                  <a:pt x="111" y="68"/>
                </a:cubicBezTo>
                <a:cubicBezTo>
                  <a:pt x="86" y="68"/>
                  <a:pt x="86" y="68"/>
                  <a:pt x="86" y="68"/>
                </a:cubicBezTo>
                <a:cubicBezTo>
                  <a:pt x="86" y="33"/>
                  <a:pt x="86" y="33"/>
                  <a:pt x="86" y="33"/>
                </a:cubicBezTo>
                <a:cubicBezTo>
                  <a:pt x="96" y="33"/>
                  <a:pt x="96" y="33"/>
                  <a:pt x="96" y="33"/>
                </a:cubicBezTo>
                <a:cubicBezTo>
                  <a:pt x="73" y="0"/>
                  <a:pt x="73" y="0"/>
                  <a:pt x="73" y="0"/>
                </a:cubicBezTo>
                <a:cubicBezTo>
                  <a:pt x="51" y="33"/>
                  <a:pt x="51" y="33"/>
                  <a:pt x="51" y="33"/>
                </a:cubicBezTo>
                <a:cubicBezTo>
                  <a:pt x="60" y="33"/>
                  <a:pt x="60" y="33"/>
                  <a:pt x="60" y="33"/>
                </a:cubicBezTo>
                <a:cubicBezTo>
                  <a:pt x="60" y="68"/>
                  <a:pt x="60" y="68"/>
                  <a:pt x="60" y="68"/>
                </a:cubicBezTo>
                <a:cubicBezTo>
                  <a:pt x="35" y="68"/>
                  <a:pt x="35" y="68"/>
                  <a:pt x="35" y="68"/>
                </a:cubicBezTo>
                <a:cubicBezTo>
                  <a:pt x="35" y="50"/>
                  <a:pt x="35" y="50"/>
                  <a:pt x="35" y="50"/>
                </a:cubicBezTo>
                <a:cubicBezTo>
                  <a:pt x="45" y="50"/>
                  <a:pt x="45" y="50"/>
                  <a:pt x="45" y="50"/>
                </a:cubicBezTo>
                <a:cubicBezTo>
                  <a:pt x="22" y="17"/>
                  <a:pt x="22" y="17"/>
                  <a:pt x="22" y="17"/>
                </a:cubicBezTo>
                <a:cubicBezTo>
                  <a:pt x="0" y="50"/>
                  <a:pt x="0" y="50"/>
                  <a:pt x="0" y="50"/>
                </a:cubicBezTo>
                <a:cubicBezTo>
                  <a:pt x="9" y="50"/>
                  <a:pt x="9" y="50"/>
                  <a:pt x="9" y="50"/>
                </a:cubicBezTo>
                <a:cubicBezTo>
                  <a:pt x="9" y="68"/>
                  <a:pt x="9" y="68"/>
                  <a:pt x="9" y="68"/>
                </a:cubicBezTo>
                <a:cubicBezTo>
                  <a:pt x="1" y="68"/>
                  <a:pt x="1" y="68"/>
                  <a:pt x="1" y="68"/>
                </a:cubicBezTo>
                <a:cubicBezTo>
                  <a:pt x="1" y="72"/>
                  <a:pt x="1" y="72"/>
                  <a:pt x="1" y="72"/>
                </a:cubicBezTo>
                <a:cubicBezTo>
                  <a:pt x="1" y="112"/>
                  <a:pt x="33" y="144"/>
                  <a:pt x="73" y="144"/>
                </a:cubicBezTo>
                <a:cubicBezTo>
                  <a:pt x="113" y="144"/>
                  <a:pt x="146" y="112"/>
                  <a:pt x="146" y="72"/>
                </a:cubicBezTo>
                <a:cubicBezTo>
                  <a:pt x="146" y="68"/>
                  <a:pt x="146" y="68"/>
                  <a:pt x="146" y="68"/>
                </a:cubicBezTo>
                <a:cubicBezTo>
                  <a:pt x="137" y="68"/>
                  <a:pt x="137" y="68"/>
                  <a:pt x="137" y="68"/>
                </a:cubicBezTo>
                <a:lnTo>
                  <a:pt x="137" y="50"/>
                </a:lnTo>
                <a:close/>
                <a:moveTo>
                  <a:pt x="118" y="42"/>
                </a:moveTo>
                <a:cubicBezTo>
                  <a:pt x="124" y="33"/>
                  <a:pt x="124" y="33"/>
                  <a:pt x="124" y="33"/>
                </a:cubicBezTo>
                <a:cubicBezTo>
                  <a:pt x="130" y="42"/>
                  <a:pt x="130" y="42"/>
                  <a:pt x="130" y="42"/>
                </a:cubicBezTo>
                <a:cubicBezTo>
                  <a:pt x="128" y="42"/>
                  <a:pt x="128" y="42"/>
                  <a:pt x="128" y="42"/>
                </a:cubicBezTo>
                <a:cubicBezTo>
                  <a:pt x="128" y="68"/>
                  <a:pt x="128" y="68"/>
                  <a:pt x="128" y="68"/>
                </a:cubicBezTo>
                <a:cubicBezTo>
                  <a:pt x="120" y="68"/>
                  <a:pt x="120" y="68"/>
                  <a:pt x="120" y="68"/>
                </a:cubicBezTo>
                <a:cubicBezTo>
                  <a:pt x="120" y="42"/>
                  <a:pt x="120" y="42"/>
                  <a:pt x="120" y="42"/>
                </a:cubicBezTo>
                <a:lnTo>
                  <a:pt x="118" y="42"/>
                </a:lnTo>
                <a:close/>
                <a:moveTo>
                  <a:pt x="69" y="97"/>
                </a:moveTo>
                <a:cubicBezTo>
                  <a:pt x="69" y="114"/>
                  <a:pt x="69" y="114"/>
                  <a:pt x="69" y="114"/>
                </a:cubicBezTo>
                <a:cubicBezTo>
                  <a:pt x="54" y="114"/>
                  <a:pt x="54" y="114"/>
                  <a:pt x="54" y="114"/>
                </a:cubicBezTo>
                <a:cubicBezTo>
                  <a:pt x="52" y="109"/>
                  <a:pt x="51" y="103"/>
                  <a:pt x="50" y="97"/>
                </a:cubicBezTo>
                <a:lnTo>
                  <a:pt x="69" y="97"/>
                </a:lnTo>
                <a:close/>
                <a:moveTo>
                  <a:pt x="48" y="89"/>
                </a:moveTo>
                <a:cubicBezTo>
                  <a:pt x="48" y="84"/>
                  <a:pt x="48" y="80"/>
                  <a:pt x="48" y="76"/>
                </a:cubicBezTo>
                <a:cubicBezTo>
                  <a:pt x="69" y="76"/>
                  <a:pt x="69" y="76"/>
                  <a:pt x="69" y="76"/>
                </a:cubicBezTo>
                <a:cubicBezTo>
                  <a:pt x="69" y="89"/>
                  <a:pt x="69" y="89"/>
                  <a:pt x="69" y="89"/>
                </a:cubicBezTo>
                <a:lnTo>
                  <a:pt x="48" y="89"/>
                </a:lnTo>
                <a:close/>
                <a:moveTo>
                  <a:pt x="77" y="123"/>
                </a:moveTo>
                <a:cubicBezTo>
                  <a:pt x="88" y="123"/>
                  <a:pt x="88" y="123"/>
                  <a:pt x="88" y="123"/>
                </a:cubicBezTo>
                <a:cubicBezTo>
                  <a:pt x="85" y="129"/>
                  <a:pt x="81" y="133"/>
                  <a:pt x="77" y="134"/>
                </a:cubicBezTo>
                <a:lnTo>
                  <a:pt x="77" y="123"/>
                </a:lnTo>
                <a:close/>
                <a:moveTo>
                  <a:pt x="69" y="134"/>
                </a:moveTo>
                <a:cubicBezTo>
                  <a:pt x="65" y="133"/>
                  <a:pt x="61" y="129"/>
                  <a:pt x="58" y="123"/>
                </a:cubicBezTo>
                <a:cubicBezTo>
                  <a:pt x="69" y="123"/>
                  <a:pt x="69" y="123"/>
                  <a:pt x="69" y="123"/>
                </a:cubicBezTo>
                <a:lnTo>
                  <a:pt x="69" y="134"/>
                </a:lnTo>
                <a:close/>
                <a:moveTo>
                  <a:pt x="49" y="123"/>
                </a:moveTo>
                <a:cubicBezTo>
                  <a:pt x="50" y="126"/>
                  <a:pt x="52" y="130"/>
                  <a:pt x="54" y="133"/>
                </a:cubicBezTo>
                <a:cubicBezTo>
                  <a:pt x="47" y="130"/>
                  <a:pt x="41" y="127"/>
                  <a:pt x="35" y="123"/>
                </a:cubicBezTo>
                <a:lnTo>
                  <a:pt x="49" y="123"/>
                </a:lnTo>
                <a:close/>
                <a:moveTo>
                  <a:pt x="97" y="123"/>
                </a:moveTo>
                <a:cubicBezTo>
                  <a:pt x="111" y="123"/>
                  <a:pt x="111" y="123"/>
                  <a:pt x="111" y="123"/>
                </a:cubicBezTo>
                <a:cubicBezTo>
                  <a:pt x="106" y="127"/>
                  <a:pt x="99" y="131"/>
                  <a:pt x="92" y="133"/>
                </a:cubicBezTo>
                <a:cubicBezTo>
                  <a:pt x="94" y="130"/>
                  <a:pt x="96" y="126"/>
                  <a:pt x="97" y="123"/>
                </a:cubicBezTo>
                <a:close/>
                <a:moveTo>
                  <a:pt x="77" y="114"/>
                </a:moveTo>
                <a:cubicBezTo>
                  <a:pt x="77" y="97"/>
                  <a:pt x="77" y="97"/>
                  <a:pt x="77" y="97"/>
                </a:cubicBezTo>
                <a:cubicBezTo>
                  <a:pt x="96" y="97"/>
                  <a:pt x="96" y="97"/>
                  <a:pt x="96" y="97"/>
                </a:cubicBezTo>
                <a:cubicBezTo>
                  <a:pt x="95" y="103"/>
                  <a:pt x="94" y="109"/>
                  <a:pt x="92" y="114"/>
                </a:cubicBezTo>
                <a:lnTo>
                  <a:pt x="77" y="114"/>
                </a:lnTo>
                <a:close/>
                <a:moveTo>
                  <a:pt x="77" y="89"/>
                </a:moveTo>
                <a:cubicBezTo>
                  <a:pt x="77" y="76"/>
                  <a:pt x="77" y="76"/>
                  <a:pt x="77" y="76"/>
                </a:cubicBezTo>
                <a:cubicBezTo>
                  <a:pt x="98" y="76"/>
                  <a:pt x="98" y="76"/>
                  <a:pt x="98" y="76"/>
                </a:cubicBezTo>
                <a:cubicBezTo>
                  <a:pt x="98" y="80"/>
                  <a:pt x="98" y="84"/>
                  <a:pt x="98" y="89"/>
                </a:cubicBezTo>
                <a:lnTo>
                  <a:pt x="77" y="89"/>
                </a:lnTo>
                <a:close/>
                <a:moveTo>
                  <a:pt x="67" y="25"/>
                </a:moveTo>
                <a:cubicBezTo>
                  <a:pt x="73" y="15"/>
                  <a:pt x="73" y="15"/>
                  <a:pt x="73" y="15"/>
                </a:cubicBezTo>
                <a:cubicBezTo>
                  <a:pt x="80" y="25"/>
                  <a:pt x="80" y="25"/>
                  <a:pt x="80" y="25"/>
                </a:cubicBezTo>
                <a:cubicBezTo>
                  <a:pt x="77" y="25"/>
                  <a:pt x="77" y="25"/>
                  <a:pt x="77" y="25"/>
                </a:cubicBezTo>
                <a:cubicBezTo>
                  <a:pt x="77" y="68"/>
                  <a:pt x="77" y="68"/>
                  <a:pt x="77" y="68"/>
                </a:cubicBezTo>
                <a:cubicBezTo>
                  <a:pt x="69" y="68"/>
                  <a:pt x="69" y="68"/>
                  <a:pt x="69" y="68"/>
                </a:cubicBezTo>
                <a:cubicBezTo>
                  <a:pt x="69" y="25"/>
                  <a:pt x="69" y="25"/>
                  <a:pt x="69" y="25"/>
                </a:cubicBezTo>
                <a:lnTo>
                  <a:pt x="67" y="25"/>
                </a:lnTo>
                <a:close/>
                <a:moveTo>
                  <a:pt x="16" y="42"/>
                </a:moveTo>
                <a:cubicBezTo>
                  <a:pt x="22" y="33"/>
                  <a:pt x="22" y="33"/>
                  <a:pt x="22" y="33"/>
                </a:cubicBezTo>
                <a:cubicBezTo>
                  <a:pt x="29" y="42"/>
                  <a:pt x="29" y="42"/>
                  <a:pt x="29" y="42"/>
                </a:cubicBezTo>
                <a:cubicBezTo>
                  <a:pt x="26" y="42"/>
                  <a:pt x="26" y="42"/>
                  <a:pt x="26" y="42"/>
                </a:cubicBezTo>
                <a:cubicBezTo>
                  <a:pt x="26" y="68"/>
                  <a:pt x="26" y="68"/>
                  <a:pt x="26" y="68"/>
                </a:cubicBezTo>
                <a:cubicBezTo>
                  <a:pt x="18" y="68"/>
                  <a:pt x="18" y="68"/>
                  <a:pt x="18" y="68"/>
                </a:cubicBezTo>
                <a:cubicBezTo>
                  <a:pt x="18" y="42"/>
                  <a:pt x="18" y="42"/>
                  <a:pt x="18" y="42"/>
                </a:cubicBezTo>
                <a:lnTo>
                  <a:pt x="16" y="42"/>
                </a:lnTo>
                <a:close/>
                <a:moveTo>
                  <a:pt x="39" y="76"/>
                </a:moveTo>
                <a:cubicBezTo>
                  <a:pt x="39" y="80"/>
                  <a:pt x="40" y="84"/>
                  <a:pt x="40" y="89"/>
                </a:cubicBezTo>
                <a:cubicBezTo>
                  <a:pt x="11" y="89"/>
                  <a:pt x="11" y="89"/>
                  <a:pt x="11" y="89"/>
                </a:cubicBezTo>
                <a:cubicBezTo>
                  <a:pt x="10" y="84"/>
                  <a:pt x="9" y="80"/>
                  <a:pt x="9" y="76"/>
                </a:cubicBezTo>
                <a:lnTo>
                  <a:pt x="39" y="76"/>
                </a:lnTo>
                <a:close/>
                <a:moveTo>
                  <a:pt x="14" y="97"/>
                </a:moveTo>
                <a:cubicBezTo>
                  <a:pt x="41" y="97"/>
                  <a:pt x="41" y="97"/>
                  <a:pt x="41" y="97"/>
                </a:cubicBezTo>
                <a:cubicBezTo>
                  <a:pt x="42" y="103"/>
                  <a:pt x="44" y="109"/>
                  <a:pt x="45" y="114"/>
                </a:cubicBezTo>
                <a:cubicBezTo>
                  <a:pt x="25" y="114"/>
                  <a:pt x="25" y="114"/>
                  <a:pt x="25" y="114"/>
                </a:cubicBezTo>
                <a:cubicBezTo>
                  <a:pt x="21" y="109"/>
                  <a:pt x="17" y="103"/>
                  <a:pt x="14" y="97"/>
                </a:cubicBezTo>
                <a:close/>
                <a:moveTo>
                  <a:pt x="121" y="114"/>
                </a:moveTo>
                <a:cubicBezTo>
                  <a:pt x="101" y="114"/>
                  <a:pt x="101" y="114"/>
                  <a:pt x="101" y="114"/>
                </a:cubicBezTo>
                <a:cubicBezTo>
                  <a:pt x="103" y="109"/>
                  <a:pt x="104" y="103"/>
                  <a:pt x="105" y="97"/>
                </a:cubicBezTo>
                <a:cubicBezTo>
                  <a:pt x="132" y="97"/>
                  <a:pt x="132" y="97"/>
                  <a:pt x="132" y="97"/>
                </a:cubicBezTo>
                <a:cubicBezTo>
                  <a:pt x="129" y="103"/>
                  <a:pt x="125" y="109"/>
                  <a:pt x="121" y="114"/>
                </a:cubicBezTo>
                <a:close/>
                <a:moveTo>
                  <a:pt x="135" y="89"/>
                </a:moveTo>
                <a:cubicBezTo>
                  <a:pt x="106" y="89"/>
                  <a:pt x="106" y="89"/>
                  <a:pt x="106" y="89"/>
                </a:cubicBezTo>
                <a:cubicBezTo>
                  <a:pt x="107" y="84"/>
                  <a:pt x="107" y="80"/>
                  <a:pt x="107" y="76"/>
                </a:cubicBezTo>
                <a:cubicBezTo>
                  <a:pt x="137" y="76"/>
                  <a:pt x="137" y="76"/>
                  <a:pt x="137" y="76"/>
                </a:cubicBezTo>
                <a:cubicBezTo>
                  <a:pt x="137" y="80"/>
                  <a:pt x="136" y="84"/>
                  <a:pt x="135" y="8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51" name="Google Shape;1051;p37"/>
          <p:cNvGrpSpPr/>
          <p:nvPr/>
        </p:nvGrpSpPr>
        <p:grpSpPr>
          <a:xfrm>
            <a:off x="3509144" y="3505922"/>
            <a:ext cx="289959" cy="382571"/>
            <a:chOff x="4025156" y="2019884"/>
            <a:chExt cx="289959" cy="382571"/>
          </a:xfrm>
        </p:grpSpPr>
        <p:sp>
          <p:nvSpPr>
            <p:cNvPr id="1052" name="Google Shape;1052;p37"/>
            <p:cNvSpPr/>
            <p:nvPr/>
          </p:nvSpPr>
          <p:spPr>
            <a:xfrm>
              <a:off x="4025156" y="2019884"/>
              <a:ext cx="289959" cy="382571"/>
            </a:xfrm>
            <a:custGeom>
              <a:rect b="b" l="l" r="r" t="t"/>
              <a:pathLst>
                <a:path extrusionOk="0" h="347" w="263">
                  <a:moveTo>
                    <a:pt x="175" y="0"/>
                  </a:moveTo>
                  <a:lnTo>
                    <a:pt x="0" y="0"/>
                  </a:lnTo>
                  <a:lnTo>
                    <a:pt x="0" y="347"/>
                  </a:lnTo>
                  <a:lnTo>
                    <a:pt x="263" y="347"/>
                  </a:lnTo>
                  <a:lnTo>
                    <a:pt x="263" y="88"/>
                  </a:lnTo>
                  <a:lnTo>
                    <a:pt x="175" y="0"/>
                  </a:lnTo>
                  <a:close/>
                  <a:moveTo>
                    <a:pt x="183" y="36"/>
                  </a:moveTo>
                  <a:lnTo>
                    <a:pt x="228" y="83"/>
                  </a:lnTo>
                  <a:lnTo>
                    <a:pt x="183" y="83"/>
                  </a:lnTo>
                  <a:lnTo>
                    <a:pt x="183" y="36"/>
                  </a:lnTo>
                  <a:close/>
                  <a:moveTo>
                    <a:pt x="19" y="326"/>
                  </a:moveTo>
                  <a:lnTo>
                    <a:pt x="19" y="21"/>
                  </a:lnTo>
                  <a:lnTo>
                    <a:pt x="161" y="21"/>
                  </a:lnTo>
                  <a:lnTo>
                    <a:pt x="161" y="102"/>
                  </a:lnTo>
                  <a:lnTo>
                    <a:pt x="242" y="102"/>
                  </a:lnTo>
                  <a:lnTo>
                    <a:pt x="242" y="326"/>
                  </a:lnTo>
                  <a:lnTo>
                    <a:pt x="19" y="32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37"/>
            <p:cNvSpPr/>
            <p:nvPr/>
          </p:nvSpPr>
          <p:spPr>
            <a:xfrm>
              <a:off x="4069256" y="2156595"/>
              <a:ext cx="199554" cy="201759"/>
            </a:xfrm>
            <a:custGeom>
              <a:rect b="b" l="l" r="r" t="t"/>
              <a:pathLst>
                <a:path extrusionOk="0" h="77" w="76">
                  <a:moveTo>
                    <a:pt x="38" y="0"/>
                  </a:moveTo>
                  <a:cubicBezTo>
                    <a:pt x="17" y="0"/>
                    <a:pt x="0" y="17"/>
                    <a:pt x="0" y="38"/>
                  </a:cubicBezTo>
                  <a:cubicBezTo>
                    <a:pt x="0" y="59"/>
                    <a:pt x="17" y="77"/>
                    <a:pt x="38" y="77"/>
                  </a:cubicBezTo>
                  <a:cubicBezTo>
                    <a:pt x="59" y="77"/>
                    <a:pt x="76" y="59"/>
                    <a:pt x="76" y="38"/>
                  </a:cubicBezTo>
                  <a:cubicBezTo>
                    <a:pt x="76" y="17"/>
                    <a:pt x="59" y="0"/>
                    <a:pt x="38" y="0"/>
                  </a:cubicBezTo>
                  <a:close/>
                  <a:moveTo>
                    <a:pt x="68" y="34"/>
                  </a:moveTo>
                  <a:cubicBezTo>
                    <a:pt x="59" y="34"/>
                    <a:pt x="59" y="34"/>
                    <a:pt x="59" y="34"/>
                  </a:cubicBezTo>
                  <a:cubicBezTo>
                    <a:pt x="57" y="26"/>
                    <a:pt x="51" y="19"/>
                    <a:pt x="42" y="17"/>
                  </a:cubicBezTo>
                  <a:cubicBezTo>
                    <a:pt x="42" y="9"/>
                    <a:pt x="42" y="9"/>
                    <a:pt x="42" y="9"/>
                  </a:cubicBezTo>
                  <a:cubicBezTo>
                    <a:pt x="56" y="11"/>
                    <a:pt x="66" y="21"/>
                    <a:pt x="68" y="34"/>
                  </a:cubicBezTo>
                  <a:close/>
                  <a:moveTo>
                    <a:pt x="25" y="38"/>
                  </a:moveTo>
                  <a:cubicBezTo>
                    <a:pt x="25" y="31"/>
                    <a:pt x="31" y="26"/>
                    <a:pt x="38" y="26"/>
                  </a:cubicBezTo>
                  <a:cubicBezTo>
                    <a:pt x="45" y="26"/>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3"/>
                    <a:pt x="18" y="47"/>
                    <a:pt x="20" y="50"/>
                  </a:cubicBezTo>
                  <a:cubicBezTo>
                    <a:pt x="14" y="56"/>
                    <a:pt x="14" y="56"/>
                    <a:pt x="14" y="56"/>
                  </a:cubicBezTo>
                  <a:cubicBezTo>
                    <a:pt x="11" y="51"/>
                    <a:pt x="8" y="45"/>
                    <a:pt x="8" y="38"/>
                  </a:cubicBezTo>
                  <a:cubicBezTo>
                    <a:pt x="8" y="23"/>
                    <a:pt x="20" y="11"/>
                    <a:pt x="34" y="9"/>
                  </a:cubicBezTo>
                  <a:close/>
                  <a:moveTo>
                    <a:pt x="38" y="68"/>
                  </a:moveTo>
                  <a:cubicBezTo>
                    <a:pt x="31" y="68"/>
                    <a:pt x="25" y="66"/>
                    <a:pt x="20" y="62"/>
                  </a:cubicBezTo>
                  <a:cubicBezTo>
                    <a:pt x="26" y="56"/>
                    <a:pt x="26" y="56"/>
                    <a:pt x="26" y="56"/>
                  </a:cubicBezTo>
                  <a:cubicBezTo>
                    <a:pt x="30" y="58"/>
                    <a:pt x="34" y="60"/>
                    <a:pt x="38" y="60"/>
                  </a:cubicBezTo>
                  <a:cubicBezTo>
                    <a:pt x="48" y="60"/>
                    <a:pt x="57" y="52"/>
                    <a:pt x="59" y="42"/>
                  </a:cubicBezTo>
                  <a:cubicBezTo>
                    <a:pt x="68" y="42"/>
                    <a:pt x="68" y="42"/>
                    <a:pt x="68" y="42"/>
                  </a:cubicBezTo>
                  <a:cubicBezTo>
                    <a:pt x="66" y="57"/>
                    <a:pt x="53" y="68"/>
                    <a:pt x="38" y="6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4" name="Google Shape;1054;p37"/>
            <p:cNvSpPr/>
            <p:nvPr/>
          </p:nvSpPr>
          <p:spPr>
            <a:xfrm>
              <a:off x="4069256" y="2067293"/>
              <a:ext cx="663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5" name="Google Shape;1055;p37"/>
            <p:cNvSpPr/>
            <p:nvPr/>
          </p:nvSpPr>
          <p:spPr>
            <a:xfrm>
              <a:off x="4158560" y="2067293"/>
              <a:ext cx="21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37"/>
            <p:cNvSpPr/>
            <p:nvPr/>
          </p:nvSpPr>
          <p:spPr>
            <a:xfrm>
              <a:off x="4069256" y="2111393"/>
              <a:ext cx="663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37"/>
            <p:cNvSpPr/>
            <p:nvPr/>
          </p:nvSpPr>
          <p:spPr>
            <a:xfrm>
              <a:off x="4158560" y="2111393"/>
              <a:ext cx="21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58" name="Google Shape;1058;p37"/>
          <p:cNvSpPr/>
          <p:nvPr/>
        </p:nvSpPr>
        <p:spPr>
          <a:xfrm>
            <a:off x="6149261" y="3428398"/>
            <a:ext cx="356110" cy="382571"/>
          </a:xfrm>
          <a:custGeom>
            <a:rect b="b" l="l" r="r" t="t"/>
            <a:pathLst>
              <a:path extrusionOk="0" h="347" w="323">
                <a:moveTo>
                  <a:pt x="235" y="173"/>
                </a:moveTo>
                <a:lnTo>
                  <a:pt x="323" y="138"/>
                </a:lnTo>
                <a:lnTo>
                  <a:pt x="235" y="102"/>
                </a:lnTo>
                <a:lnTo>
                  <a:pt x="323" y="67"/>
                </a:lnTo>
                <a:lnTo>
                  <a:pt x="161" y="0"/>
                </a:lnTo>
                <a:lnTo>
                  <a:pt x="0" y="67"/>
                </a:lnTo>
                <a:lnTo>
                  <a:pt x="88" y="102"/>
                </a:lnTo>
                <a:lnTo>
                  <a:pt x="0" y="138"/>
                </a:lnTo>
                <a:lnTo>
                  <a:pt x="88" y="173"/>
                </a:lnTo>
                <a:lnTo>
                  <a:pt x="0" y="209"/>
                </a:lnTo>
                <a:lnTo>
                  <a:pt x="88" y="245"/>
                </a:lnTo>
                <a:lnTo>
                  <a:pt x="0" y="280"/>
                </a:lnTo>
                <a:lnTo>
                  <a:pt x="161" y="347"/>
                </a:lnTo>
                <a:lnTo>
                  <a:pt x="323" y="280"/>
                </a:lnTo>
                <a:lnTo>
                  <a:pt x="235" y="245"/>
                </a:lnTo>
                <a:lnTo>
                  <a:pt x="323" y="209"/>
                </a:lnTo>
                <a:lnTo>
                  <a:pt x="235" y="173"/>
                </a:lnTo>
                <a:close/>
                <a:moveTo>
                  <a:pt x="161" y="24"/>
                </a:moveTo>
                <a:lnTo>
                  <a:pt x="270" y="67"/>
                </a:lnTo>
                <a:lnTo>
                  <a:pt x="161" y="109"/>
                </a:lnTo>
                <a:lnTo>
                  <a:pt x="55" y="67"/>
                </a:lnTo>
                <a:lnTo>
                  <a:pt x="161" y="24"/>
                </a:lnTo>
                <a:close/>
                <a:moveTo>
                  <a:pt x="116" y="114"/>
                </a:moveTo>
                <a:lnTo>
                  <a:pt x="161" y="133"/>
                </a:lnTo>
                <a:lnTo>
                  <a:pt x="209" y="114"/>
                </a:lnTo>
                <a:lnTo>
                  <a:pt x="268" y="138"/>
                </a:lnTo>
                <a:lnTo>
                  <a:pt x="161" y="181"/>
                </a:lnTo>
                <a:lnTo>
                  <a:pt x="55" y="138"/>
                </a:lnTo>
                <a:lnTo>
                  <a:pt x="116" y="114"/>
                </a:lnTo>
                <a:close/>
                <a:moveTo>
                  <a:pt x="116" y="185"/>
                </a:moveTo>
                <a:lnTo>
                  <a:pt x="161" y="202"/>
                </a:lnTo>
                <a:lnTo>
                  <a:pt x="209" y="185"/>
                </a:lnTo>
                <a:lnTo>
                  <a:pt x="268" y="209"/>
                </a:lnTo>
                <a:lnTo>
                  <a:pt x="161" y="252"/>
                </a:lnTo>
                <a:lnTo>
                  <a:pt x="55" y="209"/>
                </a:lnTo>
                <a:lnTo>
                  <a:pt x="116" y="185"/>
                </a:lnTo>
                <a:close/>
                <a:moveTo>
                  <a:pt x="270" y="280"/>
                </a:moveTo>
                <a:lnTo>
                  <a:pt x="161" y="326"/>
                </a:lnTo>
                <a:lnTo>
                  <a:pt x="55" y="280"/>
                </a:lnTo>
                <a:lnTo>
                  <a:pt x="116" y="257"/>
                </a:lnTo>
                <a:lnTo>
                  <a:pt x="161" y="273"/>
                </a:lnTo>
                <a:lnTo>
                  <a:pt x="209" y="257"/>
                </a:lnTo>
                <a:lnTo>
                  <a:pt x="270" y="28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8"/>
          <p:cNvSpPr/>
          <p:nvPr/>
        </p:nvSpPr>
        <p:spPr>
          <a:xfrm>
            <a:off x="256200" y="2100400"/>
            <a:ext cx="8631600" cy="20163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4" name="Google Shape;1064;p38"/>
          <p:cNvSpPr txBox="1"/>
          <p:nvPr>
            <p:ph idx="13" type="subTitle"/>
          </p:nvPr>
        </p:nvSpPr>
        <p:spPr>
          <a:xfrm>
            <a:off x="3285475" y="2264725"/>
            <a:ext cx="2958000" cy="7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Improved Decision Making</a:t>
            </a:r>
            <a:endParaRPr/>
          </a:p>
        </p:txBody>
      </p:sp>
      <p:sp>
        <p:nvSpPr>
          <p:cNvPr id="1065" name="Google Shape;1065;p38"/>
          <p:cNvSpPr txBox="1"/>
          <p:nvPr>
            <p:ph idx="5" type="title"/>
          </p:nvPr>
        </p:nvSpPr>
        <p:spPr>
          <a:xfrm>
            <a:off x="249675" y="2262475"/>
            <a:ext cx="667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66" name="Google Shape;1066;p38"/>
          <p:cNvSpPr txBox="1"/>
          <p:nvPr>
            <p:ph idx="9" type="subTitle"/>
          </p:nvPr>
        </p:nvSpPr>
        <p:spPr>
          <a:xfrm>
            <a:off x="762375" y="2264725"/>
            <a:ext cx="2958000" cy="7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Faster Threat Detection</a:t>
            </a:r>
            <a:endParaRPr/>
          </a:p>
        </p:txBody>
      </p:sp>
      <p:sp>
        <p:nvSpPr>
          <p:cNvPr id="1067" name="Google Shape;1067;p38"/>
          <p:cNvSpPr txBox="1"/>
          <p:nvPr>
            <p:ph idx="3" type="subTitle"/>
          </p:nvPr>
        </p:nvSpPr>
        <p:spPr>
          <a:xfrm>
            <a:off x="6347050" y="2898900"/>
            <a:ext cx="230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 streamlines tasks, helping analysts focus on what matters most</a:t>
            </a:r>
            <a:endParaRPr sz="1600">
              <a:solidFill>
                <a:srgbClr val="666666"/>
              </a:solidFill>
            </a:endParaRPr>
          </a:p>
        </p:txBody>
      </p:sp>
      <p:sp>
        <p:nvSpPr>
          <p:cNvPr id="1068" name="Google Shape;1068;p38"/>
          <p:cNvSpPr txBox="1"/>
          <p:nvPr>
            <p:ph idx="1" type="subTitle"/>
          </p:nvPr>
        </p:nvSpPr>
        <p:spPr>
          <a:xfrm>
            <a:off x="762375" y="2898400"/>
            <a:ext cx="230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Speeds up threat detection &amp; response</a:t>
            </a:r>
            <a:endParaRPr/>
          </a:p>
        </p:txBody>
      </p:sp>
      <p:sp>
        <p:nvSpPr>
          <p:cNvPr id="1069" name="Google Shape;1069;p38"/>
          <p:cNvSpPr txBox="1"/>
          <p:nvPr>
            <p:ph idx="2" type="subTitle"/>
          </p:nvPr>
        </p:nvSpPr>
        <p:spPr>
          <a:xfrm>
            <a:off x="3285475" y="2898393"/>
            <a:ext cx="29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actionable insights for informed decision making</a:t>
            </a:r>
            <a:endParaRPr/>
          </a:p>
        </p:txBody>
      </p:sp>
      <p:sp>
        <p:nvSpPr>
          <p:cNvPr id="1070" name="Google Shape;1070;p38"/>
          <p:cNvSpPr txBox="1"/>
          <p:nvPr>
            <p:ph idx="6" type="title"/>
          </p:nvPr>
        </p:nvSpPr>
        <p:spPr>
          <a:xfrm>
            <a:off x="5755750" y="2262475"/>
            <a:ext cx="667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071" name="Google Shape;1071;p38"/>
          <p:cNvSpPr txBox="1"/>
          <p:nvPr>
            <p:ph idx="7" type="title"/>
          </p:nvPr>
        </p:nvSpPr>
        <p:spPr>
          <a:xfrm>
            <a:off x="2696577" y="2262475"/>
            <a:ext cx="6651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072" name="Google Shape;1072;p38"/>
          <p:cNvSpPr txBox="1"/>
          <p:nvPr>
            <p:ph idx="14" type="subTitle"/>
          </p:nvPr>
        </p:nvSpPr>
        <p:spPr>
          <a:xfrm>
            <a:off x="6347050" y="2264725"/>
            <a:ext cx="2646300" cy="7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Making ISD’s workflows simpler</a:t>
            </a:r>
            <a:endParaRPr/>
          </a:p>
        </p:txBody>
      </p:sp>
      <p:sp>
        <p:nvSpPr>
          <p:cNvPr id="1073" name="Google Shape;1073;p38"/>
          <p:cNvSpPr txBox="1"/>
          <p:nvPr/>
        </p:nvSpPr>
        <p:spPr>
          <a:xfrm>
            <a:off x="377850" y="1030550"/>
            <a:ext cx="8388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As risks evolve quickly, ISD needs a smarter and faster way to detect threats, ensuring they can adapt quickly to emerging challenges and </a:t>
            </a:r>
            <a:r>
              <a:rPr b="1" lang="en">
                <a:solidFill>
                  <a:schemeClr val="dk1"/>
                </a:solidFill>
                <a:latin typeface="DM Sans"/>
                <a:ea typeface="DM Sans"/>
                <a:cs typeface="DM Sans"/>
                <a:sym typeface="DM Sans"/>
              </a:rPr>
              <a:t>stay ahead of new threats</a:t>
            </a:r>
            <a:endParaRPr/>
          </a:p>
        </p:txBody>
      </p:sp>
      <p:sp>
        <p:nvSpPr>
          <p:cNvPr id="1074" name="Google Shape;1074;p38"/>
          <p:cNvSpPr txBox="1"/>
          <p:nvPr>
            <p:ph type="title"/>
          </p:nvPr>
        </p:nvSpPr>
        <p:spPr>
          <a:xfrm>
            <a:off x="407950" y="251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ISD need this?</a:t>
            </a:r>
            <a:endParaRPr/>
          </a:p>
        </p:txBody>
      </p:sp>
      <p:cxnSp>
        <p:nvCxnSpPr>
          <p:cNvPr id="1075" name="Google Shape;1075;p38"/>
          <p:cNvCxnSpPr/>
          <p:nvPr/>
        </p:nvCxnSpPr>
        <p:spPr>
          <a:xfrm>
            <a:off x="2696575" y="1990200"/>
            <a:ext cx="38400" cy="2390100"/>
          </a:xfrm>
          <a:prstGeom prst="straightConnector1">
            <a:avLst/>
          </a:prstGeom>
          <a:noFill/>
          <a:ln cap="flat" cmpd="sng" w="28575">
            <a:solidFill>
              <a:schemeClr val="dk2"/>
            </a:solidFill>
            <a:prstDash val="solid"/>
            <a:round/>
            <a:headEnd len="med" w="med" type="none"/>
            <a:tailEnd len="med" w="med" type="none"/>
          </a:ln>
        </p:spPr>
      </p:cxnSp>
      <p:cxnSp>
        <p:nvCxnSpPr>
          <p:cNvPr id="1076" name="Google Shape;1076;p38"/>
          <p:cNvCxnSpPr/>
          <p:nvPr/>
        </p:nvCxnSpPr>
        <p:spPr>
          <a:xfrm>
            <a:off x="5755750" y="1885050"/>
            <a:ext cx="57300" cy="26004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39"/>
          <p:cNvSpPr/>
          <p:nvPr/>
        </p:nvSpPr>
        <p:spPr>
          <a:xfrm>
            <a:off x="4554150" y="3079300"/>
            <a:ext cx="3786600" cy="14016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82" name="Google Shape;1082;p39"/>
          <p:cNvSpPr/>
          <p:nvPr/>
        </p:nvSpPr>
        <p:spPr>
          <a:xfrm>
            <a:off x="285600" y="3079300"/>
            <a:ext cx="3786600" cy="14016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83" name="Google Shape;1083;p39"/>
          <p:cNvSpPr/>
          <p:nvPr/>
        </p:nvSpPr>
        <p:spPr>
          <a:xfrm>
            <a:off x="2407800" y="958575"/>
            <a:ext cx="3786600" cy="10659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84" name="Google Shape;1084;p39"/>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r>
              <a:rPr lang="en"/>
              <a:t> Extensions</a:t>
            </a:r>
            <a:endParaRPr/>
          </a:p>
        </p:txBody>
      </p:sp>
      <p:grpSp>
        <p:nvGrpSpPr>
          <p:cNvPr id="1085" name="Google Shape;1085;p39"/>
          <p:cNvGrpSpPr/>
          <p:nvPr/>
        </p:nvGrpSpPr>
        <p:grpSpPr>
          <a:xfrm>
            <a:off x="3082098" y="1110360"/>
            <a:ext cx="495048" cy="528484"/>
            <a:chOff x="4025156" y="2019884"/>
            <a:chExt cx="289959" cy="382571"/>
          </a:xfrm>
        </p:grpSpPr>
        <p:sp>
          <p:nvSpPr>
            <p:cNvPr id="1086" name="Google Shape;1086;p39"/>
            <p:cNvSpPr/>
            <p:nvPr/>
          </p:nvSpPr>
          <p:spPr>
            <a:xfrm>
              <a:off x="4025156" y="2019884"/>
              <a:ext cx="289959" cy="382571"/>
            </a:xfrm>
            <a:custGeom>
              <a:rect b="b" l="l" r="r" t="t"/>
              <a:pathLst>
                <a:path extrusionOk="0" h="347" w="263">
                  <a:moveTo>
                    <a:pt x="175" y="0"/>
                  </a:moveTo>
                  <a:lnTo>
                    <a:pt x="0" y="0"/>
                  </a:lnTo>
                  <a:lnTo>
                    <a:pt x="0" y="347"/>
                  </a:lnTo>
                  <a:lnTo>
                    <a:pt x="263" y="347"/>
                  </a:lnTo>
                  <a:lnTo>
                    <a:pt x="263" y="88"/>
                  </a:lnTo>
                  <a:lnTo>
                    <a:pt x="175" y="0"/>
                  </a:lnTo>
                  <a:close/>
                  <a:moveTo>
                    <a:pt x="183" y="36"/>
                  </a:moveTo>
                  <a:lnTo>
                    <a:pt x="228" y="83"/>
                  </a:lnTo>
                  <a:lnTo>
                    <a:pt x="183" y="83"/>
                  </a:lnTo>
                  <a:lnTo>
                    <a:pt x="183" y="36"/>
                  </a:lnTo>
                  <a:close/>
                  <a:moveTo>
                    <a:pt x="19" y="326"/>
                  </a:moveTo>
                  <a:lnTo>
                    <a:pt x="19" y="21"/>
                  </a:lnTo>
                  <a:lnTo>
                    <a:pt x="161" y="21"/>
                  </a:lnTo>
                  <a:lnTo>
                    <a:pt x="161" y="102"/>
                  </a:lnTo>
                  <a:lnTo>
                    <a:pt x="242" y="102"/>
                  </a:lnTo>
                  <a:lnTo>
                    <a:pt x="242" y="326"/>
                  </a:lnTo>
                  <a:lnTo>
                    <a:pt x="19" y="32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39"/>
            <p:cNvSpPr/>
            <p:nvPr/>
          </p:nvSpPr>
          <p:spPr>
            <a:xfrm>
              <a:off x="4069256" y="2156595"/>
              <a:ext cx="199554" cy="201759"/>
            </a:xfrm>
            <a:custGeom>
              <a:rect b="b" l="l" r="r" t="t"/>
              <a:pathLst>
                <a:path extrusionOk="0" h="77" w="76">
                  <a:moveTo>
                    <a:pt x="38" y="0"/>
                  </a:moveTo>
                  <a:cubicBezTo>
                    <a:pt x="17" y="0"/>
                    <a:pt x="0" y="17"/>
                    <a:pt x="0" y="38"/>
                  </a:cubicBezTo>
                  <a:cubicBezTo>
                    <a:pt x="0" y="59"/>
                    <a:pt x="17" y="77"/>
                    <a:pt x="38" y="77"/>
                  </a:cubicBezTo>
                  <a:cubicBezTo>
                    <a:pt x="59" y="77"/>
                    <a:pt x="76" y="59"/>
                    <a:pt x="76" y="38"/>
                  </a:cubicBezTo>
                  <a:cubicBezTo>
                    <a:pt x="76" y="17"/>
                    <a:pt x="59" y="0"/>
                    <a:pt x="38" y="0"/>
                  </a:cubicBezTo>
                  <a:close/>
                  <a:moveTo>
                    <a:pt x="68" y="34"/>
                  </a:moveTo>
                  <a:cubicBezTo>
                    <a:pt x="59" y="34"/>
                    <a:pt x="59" y="34"/>
                    <a:pt x="59" y="34"/>
                  </a:cubicBezTo>
                  <a:cubicBezTo>
                    <a:pt x="57" y="26"/>
                    <a:pt x="51" y="19"/>
                    <a:pt x="42" y="17"/>
                  </a:cubicBezTo>
                  <a:cubicBezTo>
                    <a:pt x="42" y="9"/>
                    <a:pt x="42" y="9"/>
                    <a:pt x="42" y="9"/>
                  </a:cubicBezTo>
                  <a:cubicBezTo>
                    <a:pt x="56" y="11"/>
                    <a:pt x="66" y="21"/>
                    <a:pt x="68" y="34"/>
                  </a:cubicBezTo>
                  <a:close/>
                  <a:moveTo>
                    <a:pt x="25" y="38"/>
                  </a:moveTo>
                  <a:cubicBezTo>
                    <a:pt x="25" y="31"/>
                    <a:pt x="31" y="26"/>
                    <a:pt x="38" y="26"/>
                  </a:cubicBezTo>
                  <a:cubicBezTo>
                    <a:pt x="45" y="26"/>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3"/>
                    <a:pt x="18" y="47"/>
                    <a:pt x="20" y="50"/>
                  </a:cubicBezTo>
                  <a:cubicBezTo>
                    <a:pt x="14" y="56"/>
                    <a:pt x="14" y="56"/>
                    <a:pt x="14" y="56"/>
                  </a:cubicBezTo>
                  <a:cubicBezTo>
                    <a:pt x="11" y="51"/>
                    <a:pt x="8" y="45"/>
                    <a:pt x="8" y="38"/>
                  </a:cubicBezTo>
                  <a:cubicBezTo>
                    <a:pt x="8" y="23"/>
                    <a:pt x="20" y="11"/>
                    <a:pt x="34" y="9"/>
                  </a:cubicBezTo>
                  <a:close/>
                  <a:moveTo>
                    <a:pt x="38" y="68"/>
                  </a:moveTo>
                  <a:cubicBezTo>
                    <a:pt x="31" y="68"/>
                    <a:pt x="25" y="66"/>
                    <a:pt x="20" y="62"/>
                  </a:cubicBezTo>
                  <a:cubicBezTo>
                    <a:pt x="26" y="56"/>
                    <a:pt x="26" y="56"/>
                    <a:pt x="26" y="56"/>
                  </a:cubicBezTo>
                  <a:cubicBezTo>
                    <a:pt x="30" y="58"/>
                    <a:pt x="34" y="60"/>
                    <a:pt x="38" y="60"/>
                  </a:cubicBezTo>
                  <a:cubicBezTo>
                    <a:pt x="48" y="60"/>
                    <a:pt x="57" y="52"/>
                    <a:pt x="59" y="42"/>
                  </a:cubicBezTo>
                  <a:cubicBezTo>
                    <a:pt x="68" y="42"/>
                    <a:pt x="68" y="42"/>
                    <a:pt x="68" y="42"/>
                  </a:cubicBezTo>
                  <a:cubicBezTo>
                    <a:pt x="66" y="57"/>
                    <a:pt x="53" y="68"/>
                    <a:pt x="38" y="6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39"/>
            <p:cNvSpPr/>
            <p:nvPr/>
          </p:nvSpPr>
          <p:spPr>
            <a:xfrm>
              <a:off x="4069256" y="2067293"/>
              <a:ext cx="663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39"/>
            <p:cNvSpPr/>
            <p:nvPr/>
          </p:nvSpPr>
          <p:spPr>
            <a:xfrm>
              <a:off x="4158560" y="2067293"/>
              <a:ext cx="21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39"/>
            <p:cNvSpPr/>
            <p:nvPr/>
          </p:nvSpPr>
          <p:spPr>
            <a:xfrm>
              <a:off x="4069256" y="2111393"/>
              <a:ext cx="663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1" name="Google Shape;1091;p39"/>
            <p:cNvSpPr/>
            <p:nvPr/>
          </p:nvSpPr>
          <p:spPr>
            <a:xfrm>
              <a:off x="4158560" y="2111393"/>
              <a:ext cx="21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2" name="Google Shape;1092;p39"/>
          <p:cNvSpPr txBox="1"/>
          <p:nvPr>
            <p:ph idx="4" type="subTitle"/>
          </p:nvPr>
        </p:nvSpPr>
        <p:spPr>
          <a:xfrm>
            <a:off x="2268525" y="1521683"/>
            <a:ext cx="2122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Public news</a:t>
            </a:r>
            <a:endParaRPr/>
          </a:p>
        </p:txBody>
      </p:sp>
      <p:sp>
        <p:nvSpPr>
          <p:cNvPr id="1093" name="Google Shape;1093;p39"/>
          <p:cNvSpPr txBox="1"/>
          <p:nvPr>
            <p:ph idx="4" type="subTitle"/>
          </p:nvPr>
        </p:nvSpPr>
        <p:spPr>
          <a:xfrm>
            <a:off x="4390725" y="1521671"/>
            <a:ext cx="2122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Wikileaks</a:t>
            </a:r>
            <a:endParaRPr/>
          </a:p>
        </p:txBody>
      </p:sp>
      <p:grpSp>
        <p:nvGrpSpPr>
          <p:cNvPr id="1094" name="Google Shape;1094;p39"/>
          <p:cNvGrpSpPr/>
          <p:nvPr/>
        </p:nvGrpSpPr>
        <p:grpSpPr>
          <a:xfrm>
            <a:off x="5204296" y="1110353"/>
            <a:ext cx="495046" cy="528484"/>
            <a:chOff x="7232349" y="1411300"/>
            <a:chExt cx="382570" cy="382571"/>
          </a:xfrm>
        </p:grpSpPr>
        <p:sp>
          <p:nvSpPr>
            <p:cNvPr id="1095" name="Google Shape;1095;p39"/>
            <p:cNvSpPr/>
            <p:nvPr/>
          </p:nvSpPr>
          <p:spPr>
            <a:xfrm>
              <a:off x="7300705" y="1414608"/>
              <a:ext cx="314215" cy="312010"/>
            </a:xfrm>
            <a:custGeom>
              <a:rect b="b" l="l" r="r" t="t"/>
              <a:pathLst>
                <a:path extrusionOk="0" h="119" w="120">
                  <a:moveTo>
                    <a:pt x="13" y="68"/>
                  </a:moveTo>
                  <a:cubicBezTo>
                    <a:pt x="16" y="68"/>
                    <a:pt x="19" y="67"/>
                    <a:pt x="21" y="65"/>
                  </a:cubicBezTo>
                  <a:cubicBezTo>
                    <a:pt x="28" y="70"/>
                    <a:pt x="28" y="70"/>
                    <a:pt x="28" y="70"/>
                  </a:cubicBezTo>
                  <a:cubicBezTo>
                    <a:pt x="15" y="94"/>
                    <a:pt x="15" y="94"/>
                    <a:pt x="15" y="94"/>
                  </a:cubicBezTo>
                  <a:cubicBezTo>
                    <a:pt x="15" y="94"/>
                    <a:pt x="14" y="94"/>
                    <a:pt x="13" y="94"/>
                  </a:cubicBezTo>
                  <a:cubicBezTo>
                    <a:pt x="6" y="94"/>
                    <a:pt x="0" y="99"/>
                    <a:pt x="0" y="106"/>
                  </a:cubicBezTo>
                  <a:cubicBezTo>
                    <a:pt x="0" y="113"/>
                    <a:pt x="6" y="119"/>
                    <a:pt x="13" y="119"/>
                  </a:cubicBezTo>
                  <a:cubicBezTo>
                    <a:pt x="20" y="119"/>
                    <a:pt x="26" y="113"/>
                    <a:pt x="26" y="106"/>
                  </a:cubicBezTo>
                  <a:cubicBezTo>
                    <a:pt x="26" y="103"/>
                    <a:pt x="25" y="100"/>
                    <a:pt x="23" y="98"/>
                  </a:cubicBezTo>
                  <a:cubicBezTo>
                    <a:pt x="35" y="75"/>
                    <a:pt x="35" y="75"/>
                    <a:pt x="35" y="75"/>
                  </a:cubicBezTo>
                  <a:cubicBezTo>
                    <a:pt x="52" y="86"/>
                    <a:pt x="52" y="86"/>
                    <a:pt x="52" y="86"/>
                  </a:cubicBezTo>
                  <a:cubicBezTo>
                    <a:pt x="52" y="87"/>
                    <a:pt x="51" y="88"/>
                    <a:pt x="51" y="89"/>
                  </a:cubicBezTo>
                  <a:cubicBezTo>
                    <a:pt x="51" y="96"/>
                    <a:pt x="57" y="102"/>
                    <a:pt x="64" y="102"/>
                  </a:cubicBezTo>
                  <a:cubicBezTo>
                    <a:pt x="71" y="102"/>
                    <a:pt x="77" y="96"/>
                    <a:pt x="77" y="89"/>
                  </a:cubicBezTo>
                  <a:cubicBezTo>
                    <a:pt x="77" y="86"/>
                    <a:pt x="76" y="83"/>
                    <a:pt x="74" y="81"/>
                  </a:cubicBezTo>
                  <a:cubicBezTo>
                    <a:pt x="88" y="56"/>
                    <a:pt x="88" y="56"/>
                    <a:pt x="88" y="56"/>
                  </a:cubicBezTo>
                  <a:cubicBezTo>
                    <a:pt x="95" y="61"/>
                    <a:pt x="95" y="61"/>
                    <a:pt x="95" y="61"/>
                  </a:cubicBezTo>
                  <a:cubicBezTo>
                    <a:pt x="94" y="62"/>
                    <a:pt x="94" y="63"/>
                    <a:pt x="94" y="64"/>
                  </a:cubicBezTo>
                  <a:cubicBezTo>
                    <a:pt x="94" y="71"/>
                    <a:pt x="100" y="77"/>
                    <a:pt x="107" y="77"/>
                  </a:cubicBezTo>
                  <a:cubicBezTo>
                    <a:pt x="114" y="77"/>
                    <a:pt x="120" y="71"/>
                    <a:pt x="120" y="64"/>
                  </a:cubicBezTo>
                  <a:cubicBezTo>
                    <a:pt x="120" y="57"/>
                    <a:pt x="114" y="51"/>
                    <a:pt x="107" y="51"/>
                  </a:cubicBezTo>
                  <a:cubicBezTo>
                    <a:pt x="104" y="51"/>
                    <a:pt x="102" y="52"/>
                    <a:pt x="99" y="54"/>
                  </a:cubicBezTo>
                  <a:cubicBezTo>
                    <a:pt x="92" y="49"/>
                    <a:pt x="92" y="49"/>
                    <a:pt x="92" y="49"/>
                  </a:cubicBezTo>
                  <a:cubicBezTo>
                    <a:pt x="105" y="25"/>
                    <a:pt x="105" y="25"/>
                    <a:pt x="105" y="25"/>
                  </a:cubicBezTo>
                  <a:cubicBezTo>
                    <a:pt x="106" y="25"/>
                    <a:pt x="106" y="25"/>
                    <a:pt x="107" y="25"/>
                  </a:cubicBezTo>
                  <a:cubicBezTo>
                    <a:pt x="114" y="25"/>
                    <a:pt x="120" y="19"/>
                    <a:pt x="120" y="12"/>
                  </a:cubicBezTo>
                  <a:cubicBezTo>
                    <a:pt x="120" y="5"/>
                    <a:pt x="114" y="0"/>
                    <a:pt x="107" y="0"/>
                  </a:cubicBezTo>
                  <a:cubicBezTo>
                    <a:pt x="100" y="0"/>
                    <a:pt x="94" y="5"/>
                    <a:pt x="94" y="12"/>
                  </a:cubicBezTo>
                  <a:cubicBezTo>
                    <a:pt x="94" y="16"/>
                    <a:pt x="96" y="19"/>
                    <a:pt x="98" y="21"/>
                  </a:cubicBezTo>
                  <a:cubicBezTo>
                    <a:pt x="85" y="44"/>
                    <a:pt x="85" y="44"/>
                    <a:pt x="85" y="44"/>
                  </a:cubicBezTo>
                  <a:cubicBezTo>
                    <a:pt x="68" y="33"/>
                    <a:pt x="68" y="33"/>
                    <a:pt x="68" y="33"/>
                  </a:cubicBezTo>
                  <a:cubicBezTo>
                    <a:pt x="68" y="32"/>
                    <a:pt x="68" y="31"/>
                    <a:pt x="68" y="30"/>
                  </a:cubicBezTo>
                  <a:cubicBezTo>
                    <a:pt x="68" y="23"/>
                    <a:pt x="63" y="17"/>
                    <a:pt x="56" y="17"/>
                  </a:cubicBezTo>
                  <a:cubicBezTo>
                    <a:pt x="49" y="17"/>
                    <a:pt x="43" y="23"/>
                    <a:pt x="43" y="30"/>
                  </a:cubicBezTo>
                  <a:cubicBezTo>
                    <a:pt x="43" y="33"/>
                    <a:pt x="44" y="36"/>
                    <a:pt x="46" y="38"/>
                  </a:cubicBezTo>
                  <a:cubicBezTo>
                    <a:pt x="32" y="63"/>
                    <a:pt x="32" y="63"/>
                    <a:pt x="32" y="63"/>
                  </a:cubicBezTo>
                  <a:cubicBezTo>
                    <a:pt x="26" y="58"/>
                    <a:pt x="26" y="58"/>
                    <a:pt x="26" y="58"/>
                  </a:cubicBezTo>
                  <a:cubicBezTo>
                    <a:pt x="26" y="57"/>
                    <a:pt x="26" y="56"/>
                    <a:pt x="26" y="55"/>
                  </a:cubicBezTo>
                  <a:cubicBezTo>
                    <a:pt x="26" y="48"/>
                    <a:pt x="20" y="42"/>
                    <a:pt x="13" y="42"/>
                  </a:cubicBezTo>
                  <a:cubicBezTo>
                    <a:pt x="6" y="42"/>
                    <a:pt x="0" y="48"/>
                    <a:pt x="0" y="55"/>
                  </a:cubicBezTo>
                  <a:cubicBezTo>
                    <a:pt x="0" y="62"/>
                    <a:pt x="6" y="68"/>
                    <a:pt x="13" y="68"/>
                  </a:cubicBezTo>
                  <a:close/>
                  <a:moveTo>
                    <a:pt x="13" y="111"/>
                  </a:moveTo>
                  <a:cubicBezTo>
                    <a:pt x="11" y="111"/>
                    <a:pt x="9" y="109"/>
                    <a:pt x="9" y="106"/>
                  </a:cubicBezTo>
                  <a:cubicBezTo>
                    <a:pt x="9" y="104"/>
                    <a:pt x="11" y="102"/>
                    <a:pt x="13" y="102"/>
                  </a:cubicBezTo>
                  <a:cubicBezTo>
                    <a:pt x="15" y="102"/>
                    <a:pt x="17" y="104"/>
                    <a:pt x="17" y="106"/>
                  </a:cubicBezTo>
                  <a:cubicBezTo>
                    <a:pt x="17" y="109"/>
                    <a:pt x="15" y="111"/>
                    <a:pt x="13" y="111"/>
                  </a:cubicBezTo>
                  <a:close/>
                  <a:moveTo>
                    <a:pt x="107" y="60"/>
                  </a:moveTo>
                  <a:cubicBezTo>
                    <a:pt x="109" y="60"/>
                    <a:pt x="111" y="61"/>
                    <a:pt x="111" y="64"/>
                  </a:cubicBezTo>
                  <a:cubicBezTo>
                    <a:pt x="111" y="66"/>
                    <a:pt x="109" y="68"/>
                    <a:pt x="107" y="68"/>
                  </a:cubicBezTo>
                  <a:cubicBezTo>
                    <a:pt x="105" y="68"/>
                    <a:pt x="103" y="66"/>
                    <a:pt x="103" y="64"/>
                  </a:cubicBezTo>
                  <a:cubicBezTo>
                    <a:pt x="103" y="61"/>
                    <a:pt x="105" y="60"/>
                    <a:pt x="107" y="60"/>
                  </a:cubicBezTo>
                  <a:close/>
                  <a:moveTo>
                    <a:pt x="107" y="8"/>
                  </a:moveTo>
                  <a:cubicBezTo>
                    <a:pt x="109" y="8"/>
                    <a:pt x="111" y="10"/>
                    <a:pt x="111" y="12"/>
                  </a:cubicBezTo>
                  <a:cubicBezTo>
                    <a:pt x="111" y="15"/>
                    <a:pt x="109" y="17"/>
                    <a:pt x="107" y="17"/>
                  </a:cubicBezTo>
                  <a:cubicBezTo>
                    <a:pt x="105" y="17"/>
                    <a:pt x="103" y="15"/>
                    <a:pt x="103" y="12"/>
                  </a:cubicBezTo>
                  <a:cubicBezTo>
                    <a:pt x="103" y="10"/>
                    <a:pt x="105" y="8"/>
                    <a:pt x="107" y="8"/>
                  </a:cubicBezTo>
                  <a:close/>
                  <a:moveTo>
                    <a:pt x="64" y="94"/>
                  </a:moveTo>
                  <a:cubicBezTo>
                    <a:pt x="62" y="94"/>
                    <a:pt x="60" y="92"/>
                    <a:pt x="60" y="89"/>
                  </a:cubicBezTo>
                  <a:cubicBezTo>
                    <a:pt x="60" y="87"/>
                    <a:pt x="62" y="85"/>
                    <a:pt x="64" y="85"/>
                  </a:cubicBezTo>
                  <a:cubicBezTo>
                    <a:pt x="67" y="85"/>
                    <a:pt x="68" y="87"/>
                    <a:pt x="68" y="89"/>
                  </a:cubicBezTo>
                  <a:cubicBezTo>
                    <a:pt x="68" y="92"/>
                    <a:pt x="67" y="94"/>
                    <a:pt x="64" y="94"/>
                  </a:cubicBezTo>
                  <a:close/>
                  <a:moveTo>
                    <a:pt x="56" y="25"/>
                  </a:moveTo>
                  <a:cubicBezTo>
                    <a:pt x="58" y="25"/>
                    <a:pt x="60" y="27"/>
                    <a:pt x="60" y="30"/>
                  </a:cubicBezTo>
                  <a:cubicBezTo>
                    <a:pt x="60" y="32"/>
                    <a:pt x="58" y="34"/>
                    <a:pt x="56" y="34"/>
                  </a:cubicBezTo>
                  <a:cubicBezTo>
                    <a:pt x="53" y="34"/>
                    <a:pt x="51" y="32"/>
                    <a:pt x="51" y="30"/>
                  </a:cubicBezTo>
                  <a:cubicBezTo>
                    <a:pt x="51" y="27"/>
                    <a:pt x="53" y="25"/>
                    <a:pt x="56" y="25"/>
                  </a:cubicBezTo>
                  <a:close/>
                  <a:moveTo>
                    <a:pt x="54" y="42"/>
                  </a:moveTo>
                  <a:cubicBezTo>
                    <a:pt x="54" y="42"/>
                    <a:pt x="55" y="42"/>
                    <a:pt x="56" y="42"/>
                  </a:cubicBezTo>
                  <a:cubicBezTo>
                    <a:pt x="59" y="42"/>
                    <a:pt x="61" y="42"/>
                    <a:pt x="63" y="40"/>
                  </a:cubicBezTo>
                  <a:cubicBezTo>
                    <a:pt x="81" y="51"/>
                    <a:pt x="81" y="51"/>
                    <a:pt x="81" y="51"/>
                  </a:cubicBezTo>
                  <a:cubicBezTo>
                    <a:pt x="66" y="77"/>
                    <a:pt x="66" y="77"/>
                    <a:pt x="66" y="77"/>
                  </a:cubicBezTo>
                  <a:cubicBezTo>
                    <a:pt x="66" y="77"/>
                    <a:pt x="65" y="77"/>
                    <a:pt x="64" y="77"/>
                  </a:cubicBezTo>
                  <a:cubicBezTo>
                    <a:pt x="61" y="77"/>
                    <a:pt x="59" y="78"/>
                    <a:pt x="57" y="79"/>
                  </a:cubicBezTo>
                  <a:cubicBezTo>
                    <a:pt x="39" y="68"/>
                    <a:pt x="39" y="68"/>
                    <a:pt x="39" y="68"/>
                  </a:cubicBezTo>
                  <a:lnTo>
                    <a:pt x="54" y="42"/>
                  </a:lnTo>
                  <a:close/>
                  <a:moveTo>
                    <a:pt x="13" y="51"/>
                  </a:moveTo>
                  <a:cubicBezTo>
                    <a:pt x="15" y="51"/>
                    <a:pt x="17" y="53"/>
                    <a:pt x="17" y="55"/>
                  </a:cubicBezTo>
                  <a:cubicBezTo>
                    <a:pt x="17" y="58"/>
                    <a:pt x="15" y="60"/>
                    <a:pt x="13" y="60"/>
                  </a:cubicBezTo>
                  <a:cubicBezTo>
                    <a:pt x="11" y="60"/>
                    <a:pt x="9" y="58"/>
                    <a:pt x="9" y="55"/>
                  </a:cubicBezTo>
                  <a:cubicBezTo>
                    <a:pt x="9" y="53"/>
                    <a:pt x="11" y="51"/>
                    <a:pt x="13" y="5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39"/>
            <p:cNvSpPr/>
            <p:nvPr/>
          </p:nvSpPr>
          <p:spPr>
            <a:xfrm>
              <a:off x="7232349" y="1411300"/>
              <a:ext cx="382570" cy="382571"/>
            </a:xfrm>
            <a:custGeom>
              <a:rect b="b" l="l" r="r" t="t"/>
              <a:pathLst>
                <a:path extrusionOk="0" h="347" w="347">
                  <a:moveTo>
                    <a:pt x="313" y="283"/>
                  </a:moveTo>
                  <a:lnTo>
                    <a:pt x="299" y="298"/>
                  </a:lnTo>
                  <a:lnTo>
                    <a:pt x="309" y="307"/>
                  </a:lnTo>
                  <a:lnTo>
                    <a:pt x="43" y="307"/>
                  </a:lnTo>
                  <a:lnTo>
                    <a:pt x="43" y="36"/>
                  </a:lnTo>
                  <a:lnTo>
                    <a:pt x="52" y="43"/>
                  </a:lnTo>
                  <a:lnTo>
                    <a:pt x="64" y="27"/>
                  </a:lnTo>
                  <a:lnTo>
                    <a:pt x="33" y="0"/>
                  </a:lnTo>
                  <a:lnTo>
                    <a:pt x="0" y="27"/>
                  </a:lnTo>
                  <a:lnTo>
                    <a:pt x="14" y="43"/>
                  </a:lnTo>
                  <a:lnTo>
                    <a:pt x="22" y="36"/>
                  </a:lnTo>
                  <a:lnTo>
                    <a:pt x="22" y="326"/>
                  </a:lnTo>
                  <a:lnTo>
                    <a:pt x="306" y="326"/>
                  </a:lnTo>
                  <a:lnTo>
                    <a:pt x="299" y="333"/>
                  </a:lnTo>
                  <a:lnTo>
                    <a:pt x="313" y="347"/>
                  </a:lnTo>
                  <a:lnTo>
                    <a:pt x="347" y="317"/>
                  </a:lnTo>
                  <a:lnTo>
                    <a:pt x="313" y="283"/>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7" name="Google Shape;1097;p39"/>
          <p:cNvSpPr/>
          <p:nvPr/>
        </p:nvSpPr>
        <p:spPr>
          <a:xfrm rot="1965164">
            <a:off x="2298560" y="2102262"/>
            <a:ext cx="590003" cy="88815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8" name="Google Shape;1098;p39"/>
          <p:cNvSpPr/>
          <p:nvPr/>
        </p:nvSpPr>
        <p:spPr>
          <a:xfrm rot="-1725278">
            <a:off x="5933484" y="2102291"/>
            <a:ext cx="589948" cy="88812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9" name="Google Shape;1099;p39"/>
          <p:cNvSpPr txBox="1"/>
          <p:nvPr>
            <p:ph idx="4" type="subTitle"/>
          </p:nvPr>
        </p:nvSpPr>
        <p:spPr>
          <a:xfrm>
            <a:off x="6341750" y="2150088"/>
            <a:ext cx="2384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Public can apply</a:t>
            </a:r>
            <a:endParaRPr sz="1800"/>
          </a:p>
        </p:txBody>
      </p:sp>
      <p:sp>
        <p:nvSpPr>
          <p:cNvPr id="1100" name="Google Shape;1100;p39"/>
          <p:cNvSpPr txBox="1"/>
          <p:nvPr>
            <p:ph idx="4" type="subTitle"/>
          </p:nvPr>
        </p:nvSpPr>
        <p:spPr>
          <a:xfrm>
            <a:off x="285600" y="2101821"/>
            <a:ext cx="2122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ISD can apply</a:t>
            </a:r>
            <a:endParaRPr sz="1800"/>
          </a:p>
        </p:txBody>
      </p:sp>
      <p:grpSp>
        <p:nvGrpSpPr>
          <p:cNvPr id="1101" name="Google Shape;1101;p39"/>
          <p:cNvGrpSpPr/>
          <p:nvPr/>
        </p:nvGrpSpPr>
        <p:grpSpPr>
          <a:xfrm>
            <a:off x="954221" y="3247526"/>
            <a:ext cx="291264" cy="360191"/>
            <a:chOff x="4025156" y="2019884"/>
            <a:chExt cx="289959" cy="382571"/>
          </a:xfrm>
        </p:grpSpPr>
        <p:sp>
          <p:nvSpPr>
            <p:cNvPr id="1102" name="Google Shape;1102;p39"/>
            <p:cNvSpPr/>
            <p:nvPr/>
          </p:nvSpPr>
          <p:spPr>
            <a:xfrm>
              <a:off x="4025156" y="2019884"/>
              <a:ext cx="289959" cy="382571"/>
            </a:xfrm>
            <a:custGeom>
              <a:rect b="b" l="l" r="r" t="t"/>
              <a:pathLst>
                <a:path extrusionOk="0" h="347" w="263">
                  <a:moveTo>
                    <a:pt x="175" y="0"/>
                  </a:moveTo>
                  <a:lnTo>
                    <a:pt x="0" y="0"/>
                  </a:lnTo>
                  <a:lnTo>
                    <a:pt x="0" y="347"/>
                  </a:lnTo>
                  <a:lnTo>
                    <a:pt x="263" y="347"/>
                  </a:lnTo>
                  <a:lnTo>
                    <a:pt x="263" y="88"/>
                  </a:lnTo>
                  <a:lnTo>
                    <a:pt x="175" y="0"/>
                  </a:lnTo>
                  <a:close/>
                  <a:moveTo>
                    <a:pt x="183" y="36"/>
                  </a:moveTo>
                  <a:lnTo>
                    <a:pt x="228" y="83"/>
                  </a:lnTo>
                  <a:lnTo>
                    <a:pt x="183" y="83"/>
                  </a:lnTo>
                  <a:lnTo>
                    <a:pt x="183" y="36"/>
                  </a:lnTo>
                  <a:close/>
                  <a:moveTo>
                    <a:pt x="19" y="326"/>
                  </a:moveTo>
                  <a:lnTo>
                    <a:pt x="19" y="21"/>
                  </a:lnTo>
                  <a:lnTo>
                    <a:pt x="161" y="21"/>
                  </a:lnTo>
                  <a:lnTo>
                    <a:pt x="161" y="102"/>
                  </a:lnTo>
                  <a:lnTo>
                    <a:pt x="242" y="102"/>
                  </a:lnTo>
                  <a:lnTo>
                    <a:pt x="242" y="326"/>
                  </a:lnTo>
                  <a:lnTo>
                    <a:pt x="19" y="32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39"/>
            <p:cNvSpPr/>
            <p:nvPr/>
          </p:nvSpPr>
          <p:spPr>
            <a:xfrm>
              <a:off x="4069256" y="2156595"/>
              <a:ext cx="199554" cy="201759"/>
            </a:xfrm>
            <a:custGeom>
              <a:rect b="b" l="l" r="r" t="t"/>
              <a:pathLst>
                <a:path extrusionOk="0" h="77" w="76">
                  <a:moveTo>
                    <a:pt x="38" y="0"/>
                  </a:moveTo>
                  <a:cubicBezTo>
                    <a:pt x="17" y="0"/>
                    <a:pt x="0" y="17"/>
                    <a:pt x="0" y="38"/>
                  </a:cubicBezTo>
                  <a:cubicBezTo>
                    <a:pt x="0" y="59"/>
                    <a:pt x="17" y="77"/>
                    <a:pt x="38" y="77"/>
                  </a:cubicBezTo>
                  <a:cubicBezTo>
                    <a:pt x="59" y="77"/>
                    <a:pt x="76" y="59"/>
                    <a:pt x="76" y="38"/>
                  </a:cubicBezTo>
                  <a:cubicBezTo>
                    <a:pt x="76" y="17"/>
                    <a:pt x="59" y="0"/>
                    <a:pt x="38" y="0"/>
                  </a:cubicBezTo>
                  <a:close/>
                  <a:moveTo>
                    <a:pt x="68" y="34"/>
                  </a:moveTo>
                  <a:cubicBezTo>
                    <a:pt x="59" y="34"/>
                    <a:pt x="59" y="34"/>
                    <a:pt x="59" y="34"/>
                  </a:cubicBezTo>
                  <a:cubicBezTo>
                    <a:pt x="57" y="26"/>
                    <a:pt x="51" y="19"/>
                    <a:pt x="42" y="17"/>
                  </a:cubicBezTo>
                  <a:cubicBezTo>
                    <a:pt x="42" y="9"/>
                    <a:pt x="42" y="9"/>
                    <a:pt x="42" y="9"/>
                  </a:cubicBezTo>
                  <a:cubicBezTo>
                    <a:pt x="56" y="11"/>
                    <a:pt x="66" y="21"/>
                    <a:pt x="68" y="34"/>
                  </a:cubicBezTo>
                  <a:close/>
                  <a:moveTo>
                    <a:pt x="25" y="38"/>
                  </a:moveTo>
                  <a:cubicBezTo>
                    <a:pt x="25" y="31"/>
                    <a:pt x="31" y="26"/>
                    <a:pt x="38" y="26"/>
                  </a:cubicBezTo>
                  <a:cubicBezTo>
                    <a:pt x="45" y="26"/>
                    <a:pt x="51" y="31"/>
                    <a:pt x="51" y="38"/>
                  </a:cubicBezTo>
                  <a:cubicBezTo>
                    <a:pt x="51" y="45"/>
                    <a:pt x="45" y="51"/>
                    <a:pt x="38" y="51"/>
                  </a:cubicBezTo>
                  <a:cubicBezTo>
                    <a:pt x="31" y="51"/>
                    <a:pt x="25" y="45"/>
                    <a:pt x="25" y="38"/>
                  </a:cubicBezTo>
                  <a:close/>
                  <a:moveTo>
                    <a:pt x="34" y="9"/>
                  </a:moveTo>
                  <a:cubicBezTo>
                    <a:pt x="34" y="17"/>
                    <a:pt x="34" y="17"/>
                    <a:pt x="34" y="17"/>
                  </a:cubicBezTo>
                  <a:cubicBezTo>
                    <a:pt x="24" y="19"/>
                    <a:pt x="17" y="28"/>
                    <a:pt x="17" y="38"/>
                  </a:cubicBezTo>
                  <a:cubicBezTo>
                    <a:pt x="17" y="43"/>
                    <a:pt x="18" y="47"/>
                    <a:pt x="20" y="50"/>
                  </a:cubicBezTo>
                  <a:cubicBezTo>
                    <a:pt x="14" y="56"/>
                    <a:pt x="14" y="56"/>
                    <a:pt x="14" y="56"/>
                  </a:cubicBezTo>
                  <a:cubicBezTo>
                    <a:pt x="11" y="51"/>
                    <a:pt x="8" y="45"/>
                    <a:pt x="8" y="38"/>
                  </a:cubicBezTo>
                  <a:cubicBezTo>
                    <a:pt x="8" y="23"/>
                    <a:pt x="20" y="11"/>
                    <a:pt x="34" y="9"/>
                  </a:cubicBezTo>
                  <a:close/>
                  <a:moveTo>
                    <a:pt x="38" y="68"/>
                  </a:moveTo>
                  <a:cubicBezTo>
                    <a:pt x="31" y="68"/>
                    <a:pt x="25" y="66"/>
                    <a:pt x="20" y="62"/>
                  </a:cubicBezTo>
                  <a:cubicBezTo>
                    <a:pt x="26" y="56"/>
                    <a:pt x="26" y="56"/>
                    <a:pt x="26" y="56"/>
                  </a:cubicBezTo>
                  <a:cubicBezTo>
                    <a:pt x="30" y="58"/>
                    <a:pt x="34" y="60"/>
                    <a:pt x="38" y="60"/>
                  </a:cubicBezTo>
                  <a:cubicBezTo>
                    <a:pt x="48" y="60"/>
                    <a:pt x="57" y="52"/>
                    <a:pt x="59" y="42"/>
                  </a:cubicBezTo>
                  <a:cubicBezTo>
                    <a:pt x="68" y="42"/>
                    <a:pt x="68" y="42"/>
                    <a:pt x="68" y="42"/>
                  </a:cubicBezTo>
                  <a:cubicBezTo>
                    <a:pt x="66" y="57"/>
                    <a:pt x="53" y="68"/>
                    <a:pt x="38" y="6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39"/>
            <p:cNvSpPr/>
            <p:nvPr/>
          </p:nvSpPr>
          <p:spPr>
            <a:xfrm>
              <a:off x="4069256" y="2067293"/>
              <a:ext cx="663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39"/>
            <p:cNvSpPr/>
            <p:nvPr/>
          </p:nvSpPr>
          <p:spPr>
            <a:xfrm>
              <a:off x="4158560" y="2067293"/>
              <a:ext cx="21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39"/>
            <p:cNvSpPr/>
            <p:nvPr/>
          </p:nvSpPr>
          <p:spPr>
            <a:xfrm>
              <a:off x="4069256" y="2111393"/>
              <a:ext cx="663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39"/>
            <p:cNvSpPr/>
            <p:nvPr/>
          </p:nvSpPr>
          <p:spPr>
            <a:xfrm>
              <a:off x="4158560" y="2111393"/>
              <a:ext cx="21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08" name="Google Shape;1108;p39"/>
          <p:cNvSpPr txBox="1"/>
          <p:nvPr>
            <p:ph idx="4" type="subTitle"/>
          </p:nvPr>
        </p:nvSpPr>
        <p:spPr>
          <a:xfrm>
            <a:off x="79150" y="3911008"/>
            <a:ext cx="2122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Public news</a:t>
            </a:r>
            <a:endParaRPr sz="1800"/>
          </a:p>
          <a:p>
            <a:pPr indent="0" lvl="0" marL="0" rtl="0" algn="ctr">
              <a:spcBef>
                <a:spcPts val="0"/>
              </a:spcBef>
              <a:spcAft>
                <a:spcPts val="0"/>
              </a:spcAft>
              <a:buNone/>
            </a:pPr>
            <a:r>
              <a:rPr lang="en" sz="1800"/>
              <a:t>To be analysed</a:t>
            </a:r>
            <a:endParaRPr sz="1800"/>
          </a:p>
        </p:txBody>
      </p:sp>
      <p:sp>
        <p:nvSpPr>
          <p:cNvPr id="1109" name="Google Shape;1109;p39"/>
          <p:cNvSpPr txBox="1"/>
          <p:nvPr>
            <p:ph idx="4" type="subTitle"/>
          </p:nvPr>
        </p:nvSpPr>
        <p:spPr>
          <a:xfrm>
            <a:off x="2201350" y="3910996"/>
            <a:ext cx="2122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ISD internal </a:t>
            </a:r>
            <a:endParaRPr sz="1800"/>
          </a:p>
          <a:p>
            <a:pPr indent="0" lvl="0" marL="0" rtl="0" algn="ctr">
              <a:spcBef>
                <a:spcPts val="0"/>
              </a:spcBef>
              <a:spcAft>
                <a:spcPts val="0"/>
              </a:spcAft>
              <a:buNone/>
            </a:pPr>
            <a:r>
              <a:rPr lang="en" sz="1800"/>
              <a:t>database</a:t>
            </a:r>
            <a:endParaRPr sz="1800"/>
          </a:p>
        </p:txBody>
      </p:sp>
      <p:sp>
        <p:nvSpPr>
          <p:cNvPr id="1110" name="Google Shape;1110;p39"/>
          <p:cNvSpPr txBox="1"/>
          <p:nvPr>
            <p:ph idx="4" type="subTitle"/>
          </p:nvPr>
        </p:nvSpPr>
        <p:spPr>
          <a:xfrm>
            <a:off x="4445363" y="3908050"/>
            <a:ext cx="2265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User input</a:t>
            </a:r>
            <a:endParaRPr sz="1800"/>
          </a:p>
          <a:p>
            <a:pPr indent="0" lvl="0" marL="0" rtl="0" algn="ctr">
              <a:spcBef>
                <a:spcPts val="0"/>
              </a:spcBef>
              <a:spcAft>
                <a:spcPts val="0"/>
              </a:spcAft>
              <a:buNone/>
            </a:pPr>
            <a:r>
              <a:rPr lang="en" sz="1800"/>
              <a:t>News and/or link</a:t>
            </a:r>
            <a:endParaRPr sz="1800"/>
          </a:p>
        </p:txBody>
      </p:sp>
      <p:sp>
        <p:nvSpPr>
          <p:cNvPr id="1111" name="Google Shape;1111;p39"/>
          <p:cNvSpPr txBox="1"/>
          <p:nvPr>
            <p:ph idx="4" type="subTitle"/>
          </p:nvPr>
        </p:nvSpPr>
        <p:spPr>
          <a:xfrm>
            <a:off x="6375350" y="3908046"/>
            <a:ext cx="2122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ISD selected </a:t>
            </a:r>
            <a:endParaRPr sz="1800"/>
          </a:p>
          <a:p>
            <a:pPr indent="0" lvl="0" marL="0" rtl="0" algn="ctr">
              <a:spcBef>
                <a:spcPts val="0"/>
              </a:spcBef>
              <a:spcAft>
                <a:spcPts val="0"/>
              </a:spcAft>
              <a:buNone/>
            </a:pPr>
            <a:r>
              <a:rPr lang="en" sz="1800"/>
              <a:t>database</a:t>
            </a:r>
            <a:endParaRPr sz="1800"/>
          </a:p>
        </p:txBody>
      </p:sp>
      <p:sp>
        <p:nvSpPr>
          <p:cNvPr id="1112" name="Google Shape;1112;p39"/>
          <p:cNvSpPr/>
          <p:nvPr/>
        </p:nvSpPr>
        <p:spPr>
          <a:xfrm>
            <a:off x="2025400" y="3325675"/>
            <a:ext cx="506100" cy="486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13" name="Google Shape;1113;p39"/>
          <p:cNvSpPr/>
          <p:nvPr/>
        </p:nvSpPr>
        <p:spPr>
          <a:xfrm>
            <a:off x="6194400" y="3249850"/>
            <a:ext cx="506100" cy="486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14" name="Google Shape;1114;p39"/>
          <p:cNvGrpSpPr/>
          <p:nvPr/>
        </p:nvGrpSpPr>
        <p:grpSpPr>
          <a:xfrm>
            <a:off x="3071169" y="3324725"/>
            <a:ext cx="382570" cy="336265"/>
            <a:chOff x="8038282" y="2043037"/>
            <a:chExt cx="382570" cy="336265"/>
          </a:xfrm>
        </p:grpSpPr>
        <p:sp>
          <p:nvSpPr>
            <p:cNvPr id="1115" name="Google Shape;1115;p39"/>
            <p:cNvSpPr/>
            <p:nvPr/>
          </p:nvSpPr>
          <p:spPr>
            <a:xfrm>
              <a:off x="8038282" y="2313152"/>
              <a:ext cx="112456" cy="66151"/>
            </a:xfrm>
            <a:custGeom>
              <a:rect b="b" l="l" r="r" t="t"/>
              <a:pathLst>
                <a:path extrusionOk="0" h="60" w="102">
                  <a:moveTo>
                    <a:pt x="0" y="60"/>
                  </a:moveTo>
                  <a:lnTo>
                    <a:pt x="102" y="60"/>
                  </a:lnTo>
                  <a:lnTo>
                    <a:pt x="102" y="0"/>
                  </a:lnTo>
                  <a:lnTo>
                    <a:pt x="0" y="0"/>
                  </a:lnTo>
                  <a:lnTo>
                    <a:pt x="0" y="60"/>
                  </a:lnTo>
                  <a:close/>
                  <a:moveTo>
                    <a:pt x="21" y="19"/>
                  </a:moveTo>
                  <a:lnTo>
                    <a:pt x="83" y="19"/>
                  </a:lnTo>
                  <a:lnTo>
                    <a:pt x="83" y="41"/>
                  </a:lnTo>
                  <a:lnTo>
                    <a:pt x="21" y="41"/>
                  </a:lnTo>
                  <a:lnTo>
                    <a:pt x="21" y="1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39"/>
            <p:cNvSpPr/>
            <p:nvPr/>
          </p:nvSpPr>
          <p:spPr>
            <a:xfrm>
              <a:off x="8307294" y="2313152"/>
              <a:ext cx="113559" cy="66151"/>
            </a:xfrm>
            <a:custGeom>
              <a:rect b="b" l="l" r="r" t="t"/>
              <a:pathLst>
                <a:path extrusionOk="0" h="60" w="103">
                  <a:moveTo>
                    <a:pt x="0" y="60"/>
                  </a:moveTo>
                  <a:lnTo>
                    <a:pt x="103" y="60"/>
                  </a:lnTo>
                  <a:lnTo>
                    <a:pt x="103" y="0"/>
                  </a:lnTo>
                  <a:lnTo>
                    <a:pt x="0" y="0"/>
                  </a:lnTo>
                  <a:lnTo>
                    <a:pt x="0" y="60"/>
                  </a:lnTo>
                  <a:close/>
                  <a:moveTo>
                    <a:pt x="22" y="19"/>
                  </a:moveTo>
                  <a:lnTo>
                    <a:pt x="81" y="19"/>
                  </a:lnTo>
                  <a:lnTo>
                    <a:pt x="81" y="41"/>
                  </a:lnTo>
                  <a:lnTo>
                    <a:pt x="22" y="41"/>
                  </a:lnTo>
                  <a:lnTo>
                    <a:pt x="22" y="1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39"/>
            <p:cNvSpPr/>
            <p:nvPr/>
          </p:nvSpPr>
          <p:spPr>
            <a:xfrm>
              <a:off x="8038282" y="2221644"/>
              <a:ext cx="112456" cy="68356"/>
            </a:xfrm>
            <a:custGeom>
              <a:rect b="b" l="l" r="r" t="t"/>
              <a:pathLst>
                <a:path extrusionOk="0" h="62" w="102">
                  <a:moveTo>
                    <a:pt x="0" y="62"/>
                  </a:moveTo>
                  <a:lnTo>
                    <a:pt x="102" y="62"/>
                  </a:lnTo>
                  <a:lnTo>
                    <a:pt x="102" y="0"/>
                  </a:lnTo>
                  <a:lnTo>
                    <a:pt x="0" y="0"/>
                  </a:lnTo>
                  <a:lnTo>
                    <a:pt x="0" y="62"/>
                  </a:lnTo>
                  <a:close/>
                  <a:moveTo>
                    <a:pt x="21" y="21"/>
                  </a:moveTo>
                  <a:lnTo>
                    <a:pt x="83" y="21"/>
                  </a:lnTo>
                  <a:lnTo>
                    <a:pt x="83" y="40"/>
                  </a:lnTo>
                  <a:lnTo>
                    <a:pt x="21" y="40"/>
                  </a:lnTo>
                  <a:lnTo>
                    <a:pt x="21" y="2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39"/>
            <p:cNvSpPr/>
            <p:nvPr/>
          </p:nvSpPr>
          <p:spPr>
            <a:xfrm>
              <a:off x="8307294" y="2221644"/>
              <a:ext cx="113559" cy="68356"/>
            </a:xfrm>
            <a:custGeom>
              <a:rect b="b" l="l" r="r" t="t"/>
              <a:pathLst>
                <a:path extrusionOk="0" h="62" w="103">
                  <a:moveTo>
                    <a:pt x="0" y="62"/>
                  </a:moveTo>
                  <a:lnTo>
                    <a:pt x="103" y="62"/>
                  </a:lnTo>
                  <a:lnTo>
                    <a:pt x="103" y="0"/>
                  </a:lnTo>
                  <a:lnTo>
                    <a:pt x="0" y="0"/>
                  </a:lnTo>
                  <a:lnTo>
                    <a:pt x="0" y="62"/>
                  </a:lnTo>
                  <a:close/>
                  <a:moveTo>
                    <a:pt x="22" y="21"/>
                  </a:moveTo>
                  <a:lnTo>
                    <a:pt x="81" y="21"/>
                  </a:lnTo>
                  <a:lnTo>
                    <a:pt x="81" y="40"/>
                  </a:lnTo>
                  <a:lnTo>
                    <a:pt x="22" y="40"/>
                  </a:lnTo>
                  <a:lnTo>
                    <a:pt x="22" y="2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39"/>
            <p:cNvSpPr/>
            <p:nvPr/>
          </p:nvSpPr>
          <p:spPr>
            <a:xfrm>
              <a:off x="8038282" y="2132340"/>
              <a:ext cx="112456" cy="68356"/>
            </a:xfrm>
            <a:custGeom>
              <a:rect b="b" l="l" r="r" t="t"/>
              <a:pathLst>
                <a:path extrusionOk="0" h="62" w="102">
                  <a:moveTo>
                    <a:pt x="0" y="62"/>
                  </a:moveTo>
                  <a:lnTo>
                    <a:pt x="102" y="62"/>
                  </a:lnTo>
                  <a:lnTo>
                    <a:pt x="102" y="0"/>
                  </a:lnTo>
                  <a:lnTo>
                    <a:pt x="0" y="0"/>
                  </a:lnTo>
                  <a:lnTo>
                    <a:pt x="0" y="62"/>
                  </a:lnTo>
                  <a:close/>
                  <a:moveTo>
                    <a:pt x="21" y="22"/>
                  </a:moveTo>
                  <a:lnTo>
                    <a:pt x="83" y="22"/>
                  </a:lnTo>
                  <a:lnTo>
                    <a:pt x="83" y="41"/>
                  </a:lnTo>
                  <a:lnTo>
                    <a:pt x="21" y="41"/>
                  </a:lnTo>
                  <a:lnTo>
                    <a:pt x="21" y="2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39"/>
            <p:cNvSpPr/>
            <p:nvPr/>
          </p:nvSpPr>
          <p:spPr>
            <a:xfrm>
              <a:off x="8307294" y="2132340"/>
              <a:ext cx="113559" cy="68356"/>
            </a:xfrm>
            <a:custGeom>
              <a:rect b="b" l="l" r="r" t="t"/>
              <a:pathLst>
                <a:path extrusionOk="0" h="62" w="103">
                  <a:moveTo>
                    <a:pt x="0" y="62"/>
                  </a:moveTo>
                  <a:lnTo>
                    <a:pt x="103" y="62"/>
                  </a:lnTo>
                  <a:lnTo>
                    <a:pt x="103" y="0"/>
                  </a:lnTo>
                  <a:lnTo>
                    <a:pt x="0" y="0"/>
                  </a:lnTo>
                  <a:lnTo>
                    <a:pt x="0" y="62"/>
                  </a:lnTo>
                  <a:close/>
                  <a:moveTo>
                    <a:pt x="22" y="22"/>
                  </a:moveTo>
                  <a:lnTo>
                    <a:pt x="81" y="22"/>
                  </a:lnTo>
                  <a:lnTo>
                    <a:pt x="81" y="41"/>
                  </a:lnTo>
                  <a:lnTo>
                    <a:pt x="22" y="41"/>
                  </a:lnTo>
                  <a:lnTo>
                    <a:pt x="22" y="2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39"/>
            <p:cNvSpPr/>
            <p:nvPr/>
          </p:nvSpPr>
          <p:spPr>
            <a:xfrm>
              <a:off x="8307294" y="2043037"/>
              <a:ext cx="113559" cy="68356"/>
            </a:xfrm>
            <a:custGeom>
              <a:rect b="b" l="l" r="r" t="t"/>
              <a:pathLst>
                <a:path extrusionOk="0" h="62" w="103">
                  <a:moveTo>
                    <a:pt x="0" y="0"/>
                  </a:moveTo>
                  <a:lnTo>
                    <a:pt x="0" y="62"/>
                  </a:lnTo>
                  <a:lnTo>
                    <a:pt x="103" y="62"/>
                  </a:lnTo>
                  <a:lnTo>
                    <a:pt x="103" y="0"/>
                  </a:lnTo>
                  <a:lnTo>
                    <a:pt x="0" y="0"/>
                  </a:lnTo>
                  <a:close/>
                  <a:moveTo>
                    <a:pt x="81" y="41"/>
                  </a:moveTo>
                  <a:lnTo>
                    <a:pt x="22" y="41"/>
                  </a:lnTo>
                  <a:lnTo>
                    <a:pt x="22" y="22"/>
                  </a:lnTo>
                  <a:lnTo>
                    <a:pt x="81" y="22"/>
                  </a:lnTo>
                  <a:lnTo>
                    <a:pt x="81" y="4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39"/>
            <p:cNvSpPr/>
            <p:nvPr/>
          </p:nvSpPr>
          <p:spPr>
            <a:xfrm>
              <a:off x="8173890" y="2313152"/>
              <a:ext cx="112456" cy="66151"/>
            </a:xfrm>
            <a:custGeom>
              <a:rect b="b" l="l" r="r" t="t"/>
              <a:pathLst>
                <a:path extrusionOk="0" h="60" w="102">
                  <a:moveTo>
                    <a:pt x="0" y="60"/>
                  </a:moveTo>
                  <a:lnTo>
                    <a:pt x="102" y="60"/>
                  </a:lnTo>
                  <a:lnTo>
                    <a:pt x="102" y="0"/>
                  </a:lnTo>
                  <a:lnTo>
                    <a:pt x="0" y="0"/>
                  </a:lnTo>
                  <a:lnTo>
                    <a:pt x="0" y="60"/>
                  </a:lnTo>
                  <a:close/>
                  <a:moveTo>
                    <a:pt x="19" y="19"/>
                  </a:moveTo>
                  <a:lnTo>
                    <a:pt x="81" y="19"/>
                  </a:lnTo>
                  <a:lnTo>
                    <a:pt x="81" y="41"/>
                  </a:lnTo>
                  <a:lnTo>
                    <a:pt x="19" y="41"/>
                  </a:lnTo>
                  <a:lnTo>
                    <a:pt x="19" y="1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39"/>
            <p:cNvSpPr/>
            <p:nvPr/>
          </p:nvSpPr>
          <p:spPr>
            <a:xfrm>
              <a:off x="8173890" y="2221644"/>
              <a:ext cx="112456" cy="68356"/>
            </a:xfrm>
            <a:custGeom>
              <a:rect b="b" l="l" r="r" t="t"/>
              <a:pathLst>
                <a:path extrusionOk="0" h="62" w="102">
                  <a:moveTo>
                    <a:pt x="0" y="62"/>
                  </a:moveTo>
                  <a:lnTo>
                    <a:pt x="102" y="62"/>
                  </a:lnTo>
                  <a:lnTo>
                    <a:pt x="102" y="0"/>
                  </a:lnTo>
                  <a:lnTo>
                    <a:pt x="0" y="0"/>
                  </a:lnTo>
                  <a:lnTo>
                    <a:pt x="0" y="62"/>
                  </a:lnTo>
                  <a:close/>
                  <a:moveTo>
                    <a:pt x="19" y="21"/>
                  </a:moveTo>
                  <a:lnTo>
                    <a:pt x="81" y="21"/>
                  </a:lnTo>
                  <a:lnTo>
                    <a:pt x="81" y="40"/>
                  </a:lnTo>
                  <a:lnTo>
                    <a:pt x="19" y="40"/>
                  </a:lnTo>
                  <a:lnTo>
                    <a:pt x="19" y="2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24" name="Google Shape;1124;p39"/>
          <p:cNvGrpSpPr/>
          <p:nvPr/>
        </p:nvGrpSpPr>
        <p:grpSpPr>
          <a:xfrm>
            <a:off x="7245157" y="3324712"/>
            <a:ext cx="382570" cy="336265"/>
            <a:chOff x="8038282" y="2043037"/>
            <a:chExt cx="382570" cy="336265"/>
          </a:xfrm>
        </p:grpSpPr>
        <p:sp>
          <p:nvSpPr>
            <p:cNvPr id="1125" name="Google Shape;1125;p39"/>
            <p:cNvSpPr/>
            <p:nvPr/>
          </p:nvSpPr>
          <p:spPr>
            <a:xfrm>
              <a:off x="8038282" y="2313152"/>
              <a:ext cx="112456" cy="66151"/>
            </a:xfrm>
            <a:custGeom>
              <a:rect b="b" l="l" r="r" t="t"/>
              <a:pathLst>
                <a:path extrusionOk="0" h="60" w="102">
                  <a:moveTo>
                    <a:pt x="0" y="60"/>
                  </a:moveTo>
                  <a:lnTo>
                    <a:pt x="102" y="60"/>
                  </a:lnTo>
                  <a:lnTo>
                    <a:pt x="102" y="0"/>
                  </a:lnTo>
                  <a:lnTo>
                    <a:pt x="0" y="0"/>
                  </a:lnTo>
                  <a:lnTo>
                    <a:pt x="0" y="60"/>
                  </a:lnTo>
                  <a:close/>
                  <a:moveTo>
                    <a:pt x="21" y="19"/>
                  </a:moveTo>
                  <a:lnTo>
                    <a:pt x="83" y="19"/>
                  </a:lnTo>
                  <a:lnTo>
                    <a:pt x="83" y="41"/>
                  </a:lnTo>
                  <a:lnTo>
                    <a:pt x="21" y="41"/>
                  </a:lnTo>
                  <a:lnTo>
                    <a:pt x="21" y="1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6" name="Google Shape;1126;p39"/>
            <p:cNvSpPr/>
            <p:nvPr/>
          </p:nvSpPr>
          <p:spPr>
            <a:xfrm>
              <a:off x="8307294" y="2313152"/>
              <a:ext cx="113559" cy="66151"/>
            </a:xfrm>
            <a:custGeom>
              <a:rect b="b" l="l" r="r" t="t"/>
              <a:pathLst>
                <a:path extrusionOk="0" h="60" w="103">
                  <a:moveTo>
                    <a:pt x="0" y="60"/>
                  </a:moveTo>
                  <a:lnTo>
                    <a:pt x="103" y="60"/>
                  </a:lnTo>
                  <a:lnTo>
                    <a:pt x="103" y="0"/>
                  </a:lnTo>
                  <a:lnTo>
                    <a:pt x="0" y="0"/>
                  </a:lnTo>
                  <a:lnTo>
                    <a:pt x="0" y="60"/>
                  </a:lnTo>
                  <a:close/>
                  <a:moveTo>
                    <a:pt x="22" y="19"/>
                  </a:moveTo>
                  <a:lnTo>
                    <a:pt x="81" y="19"/>
                  </a:lnTo>
                  <a:lnTo>
                    <a:pt x="81" y="41"/>
                  </a:lnTo>
                  <a:lnTo>
                    <a:pt x="22" y="41"/>
                  </a:lnTo>
                  <a:lnTo>
                    <a:pt x="22" y="1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39"/>
            <p:cNvSpPr/>
            <p:nvPr/>
          </p:nvSpPr>
          <p:spPr>
            <a:xfrm>
              <a:off x="8038282" y="2221644"/>
              <a:ext cx="112456" cy="68356"/>
            </a:xfrm>
            <a:custGeom>
              <a:rect b="b" l="l" r="r" t="t"/>
              <a:pathLst>
                <a:path extrusionOk="0" h="62" w="102">
                  <a:moveTo>
                    <a:pt x="0" y="62"/>
                  </a:moveTo>
                  <a:lnTo>
                    <a:pt x="102" y="62"/>
                  </a:lnTo>
                  <a:lnTo>
                    <a:pt x="102" y="0"/>
                  </a:lnTo>
                  <a:lnTo>
                    <a:pt x="0" y="0"/>
                  </a:lnTo>
                  <a:lnTo>
                    <a:pt x="0" y="62"/>
                  </a:lnTo>
                  <a:close/>
                  <a:moveTo>
                    <a:pt x="21" y="21"/>
                  </a:moveTo>
                  <a:lnTo>
                    <a:pt x="83" y="21"/>
                  </a:lnTo>
                  <a:lnTo>
                    <a:pt x="83" y="40"/>
                  </a:lnTo>
                  <a:lnTo>
                    <a:pt x="21" y="40"/>
                  </a:lnTo>
                  <a:lnTo>
                    <a:pt x="21" y="2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39"/>
            <p:cNvSpPr/>
            <p:nvPr/>
          </p:nvSpPr>
          <p:spPr>
            <a:xfrm>
              <a:off x="8307294" y="2221644"/>
              <a:ext cx="113559" cy="68356"/>
            </a:xfrm>
            <a:custGeom>
              <a:rect b="b" l="l" r="r" t="t"/>
              <a:pathLst>
                <a:path extrusionOk="0" h="62" w="103">
                  <a:moveTo>
                    <a:pt x="0" y="62"/>
                  </a:moveTo>
                  <a:lnTo>
                    <a:pt x="103" y="62"/>
                  </a:lnTo>
                  <a:lnTo>
                    <a:pt x="103" y="0"/>
                  </a:lnTo>
                  <a:lnTo>
                    <a:pt x="0" y="0"/>
                  </a:lnTo>
                  <a:lnTo>
                    <a:pt x="0" y="62"/>
                  </a:lnTo>
                  <a:close/>
                  <a:moveTo>
                    <a:pt x="22" y="21"/>
                  </a:moveTo>
                  <a:lnTo>
                    <a:pt x="81" y="21"/>
                  </a:lnTo>
                  <a:lnTo>
                    <a:pt x="81" y="40"/>
                  </a:lnTo>
                  <a:lnTo>
                    <a:pt x="22" y="40"/>
                  </a:lnTo>
                  <a:lnTo>
                    <a:pt x="22" y="2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9" name="Google Shape;1129;p39"/>
            <p:cNvSpPr/>
            <p:nvPr/>
          </p:nvSpPr>
          <p:spPr>
            <a:xfrm>
              <a:off x="8038282" y="2132340"/>
              <a:ext cx="112456" cy="68356"/>
            </a:xfrm>
            <a:custGeom>
              <a:rect b="b" l="l" r="r" t="t"/>
              <a:pathLst>
                <a:path extrusionOk="0" h="62" w="102">
                  <a:moveTo>
                    <a:pt x="0" y="62"/>
                  </a:moveTo>
                  <a:lnTo>
                    <a:pt x="102" y="62"/>
                  </a:lnTo>
                  <a:lnTo>
                    <a:pt x="102" y="0"/>
                  </a:lnTo>
                  <a:lnTo>
                    <a:pt x="0" y="0"/>
                  </a:lnTo>
                  <a:lnTo>
                    <a:pt x="0" y="62"/>
                  </a:lnTo>
                  <a:close/>
                  <a:moveTo>
                    <a:pt x="21" y="22"/>
                  </a:moveTo>
                  <a:lnTo>
                    <a:pt x="83" y="22"/>
                  </a:lnTo>
                  <a:lnTo>
                    <a:pt x="83" y="41"/>
                  </a:lnTo>
                  <a:lnTo>
                    <a:pt x="21" y="41"/>
                  </a:lnTo>
                  <a:lnTo>
                    <a:pt x="21" y="2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39"/>
            <p:cNvSpPr/>
            <p:nvPr/>
          </p:nvSpPr>
          <p:spPr>
            <a:xfrm>
              <a:off x="8307294" y="2132340"/>
              <a:ext cx="113559" cy="68356"/>
            </a:xfrm>
            <a:custGeom>
              <a:rect b="b" l="l" r="r" t="t"/>
              <a:pathLst>
                <a:path extrusionOk="0" h="62" w="103">
                  <a:moveTo>
                    <a:pt x="0" y="62"/>
                  </a:moveTo>
                  <a:lnTo>
                    <a:pt x="103" y="62"/>
                  </a:lnTo>
                  <a:lnTo>
                    <a:pt x="103" y="0"/>
                  </a:lnTo>
                  <a:lnTo>
                    <a:pt x="0" y="0"/>
                  </a:lnTo>
                  <a:lnTo>
                    <a:pt x="0" y="62"/>
                  </a:lnTo>
                  <a:close/>
                  <a:moveTo>
                    <a:pt x="22" y="22"/>
                  </a:moveTo>
                  <a:lnTo>
                    <a:pt x="81" y="22"/>
                  </a:lnTo>
                  <a:lnTo>
                    <a:pt x="81" y="41"/>
                  </a:lnTo>
                  <a:lnTo>
                    <a:pt x="22" y="41"/>
                  </a:lnTo>
                  <a:lnTo>
                    <a:pt x="22" y="2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39"/>
            <p:cNvSpPr/>
            <p:nvPr/>
          </p:nvSpPr>
          <p:spPr>
            <a:xfrm>
              <a:off x="8307294" y="2043037"/>
              <a:ext cx="113559" cy="68356"/>
            </a:xfrm>
            <a:custGeom>
              <a:rect b="b" l="l" r="r" t="t"/>
              <a:pathLst>
                <a:path extrusionOk="0" h="62" w="103">
                  <a:moveTo>
                    <a:pt x="0" y="0"/>
                  </a:moveTo>
                  <a:lnTo>
                    <a:pt x="0" y="62"/>
                  </a:lnTo>
                  <a:lnTo>
                    <a:pt x="103" y="62"/>
                  </a:lnTo>
                  <a:lnTo>
                    <a:pt x="103" y="0"/>
                  </a:lnTo>
                  <a:lnTo>
                    <a:pt x="0" y="0"/>
                  </a:lnTo>
                  <a:close/>
                  <a:moveTo>
                    <a:pt x="81" y="41"/>
                  </a:moveTo>
                  <a:lnTo>
                    <a:pt x="22" y="41"/>
                  </a:lnTo>
                  <a:lnTo>
                    <a:pt x="22" y="22"/>
                  </a:lnTo>
                  <a:lnTo>
                    <a:pt x="81" y="22"/>
                  </a:lnTo>
                  <a:lnTo>
                    <a:pt x="81" y="4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2" name="Google Shape;1132;p39"/>
            <p:cNvSpPr/>
            <p:nvPr/>
          </p:nvSpPr>
          <p:spPr>
            <a:xfrm>
              <a:off x="8173890" y="2313152"/>
              <a:ext cx="112456" cy="66151"/>
            </a:xfrm>
            <a:custGeom>
              <a:rect b="b" l="l" r="r" t="t"/>
              <a:pathLst>
                <a:path extrusionOk="0" h="60" w="102">
                  <a:moveTo>
                    <a:pt x="0" y="60"/>
                  </a:moveTo>
                  <a:lnTo>
                    <a:pt x="102" y="60"/>
                  </a:lnTo>
                  <a:lnTo>
                    <a:pt x="102" y="0"/>
                  </a:lnTo>
                  <a:lnTo>
                    <a:pt x="0" y="0"/>
                  </a:lnTo>
                  <a:lnTo>
                    <a:pt x="0" y="60"/>
                  </a:lnTo>
                  <a:close/>
                  <a:moveTo>
                    <a:pt x="19" y="19"/>
                  </a:moveTo>
                  <a:lnTo>
                    <a:pt x="81" y="19"/>
                  </a:lnTo>
                  <a:lnTo>
                    <a:pt x="81" y="41"/>
                  </a:lnTo>
                  <a:lnTo>
                    <a:pt x="19" y="41"/>
                  </a:lnTo>
                  <a:lnTo>
                    <a:pt x="19" y="1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3" name="Google Shape;1133;p39"/>
            <p:cNvSpPr/>
            <p:nvPr/>
          </p:nvSpPr>
          <p:spPr>
            <a:xfrm>
              <a:off x="8173890" y="2221644"/>
              <a:ext cx="112456" cy="68356"/>
            </a:xfrm>
            <a:custGeom>
              <a:rect b="b" l="l" r="r" t="t"/>
              <a:pathLst>
                <a:path extrusionOk="0" h="62" w="102">
                  <a:moveTo>
                    <a:pt x="0" y="62"/>
                  </a:moveTo>
                  <a:lnTo>
                    <a:pt x="102" y="62"/>
                  </a:lnTo>
                  <a:lnTo>
                    <a:pt x="102" y="0"/>
                  </a:lnTo>
                  <a:lnTo>
                    <a:pt x="0" y="0"/>
                  </a:lnTo>
                  <a:lnTo>
                    <a:pt x="0" y="62"/>
                  </a:lnTo>
                  <a:close/>
                  <a:moveTo>
                    <a:pt x="19" y="21"/>
                  </a:moveTo>
                  <a:lnTo>
                    <a:pt x="81" y="21"/>
                  </a:lnTo>
                  <a:lnTo>
                    <a:pt x="81" y="40"/>
                  </a:lnTo>
                  <a:lnTo>
                    <a:pt x="19" y="40"/>
                  </a:lnTo>
                  <a:lnTo>
                    <a:pt x="19" y="2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34" name="Google Shape;1134;p39"/>
          <p:cNvSpPr/>
          <p:nvPr/>
        </p:nvSpPr>
        <p:spPr>
          <a:xfrm>
            <a:off x="5344488" y="3301573"/>
            <a:ext cx="381468" cy="382571"/>
          </a:xfrm>
          <a:custGeom>
            <a:rect b="b" l="l" r="r" t="t"/>
            <a:pathLst>
              <a:path extrusionOk="0" h="146" w="146">
                <a:moveTo>
                  <a:pt x="146" y="73"/>
                </a:moveTo>
                <a:cubicBezTo>
                  <a:pt x="146" y="68"/>
                  <a:pt x="142" y="63"/>
                  <a:pt x="137" y="61"/>
                </a:cubicBezTo>
                <a:cubicBezTo>
                  <a:pt x="137" y="43"/>
                  <a:pt x="137" y="43"/>
                  <a:pt x="137" y="43"/>
                </a:cubicBezTo>
                <a:cubicBezTo>
                  <a:pt x="142" y="41"/>
                  <a:pt x="146" y="36"/>
                  <a:pt x="146" y="31"/>
                </a:cubicBezTo>
                <a:cubicBezTo>
                  <a:pt x="146" y="25"/>
                  <a:pt x="142" y="20"/>
                  <a:pt x="137" y="18"/>
                </a:cubicBezTo>
                <a:cubicBezTo>
                  <a:pt x="137" y="0"/>
                  <a:pt x="137" y="0"/>
                  <a:pt x="137" y="0"/>
                </a:cubicBezTo>
                <a:cubicBezTo>
                  <a:pt x="129" y="0"/>
                  <a:pt x="129" y="0"/>
                  <a:pt x="129" y="0"/>
                </a:cubicBezTo>
                <a:cubicBezTo>
                  <a:pt x="129" y="18"/>
                  <a:pt x="129" y="18"/>
                  <a:pt x="129" y="18"/>
                </a:cubicBezTo>
                <a:cubicBezTo>
                  <a:pt x="125" y="20"/>
                  <a:pt x="122" y="23"/>
                  <a:pt x="121" y="26"/>
                </a:cubicBezTo>
                <a:cubicBezTo>
                  <a:pt x="87" y="27"/>
                  <a:pt x="74" y="41"/>
                  <a:pt x="68" y="47"/>
                </a:cubicBezTo>
                <a:cubicBezTo>
                  <a:pt x="67" y="48"/>
                  <a:pt x="67" y="47"/>
                  <a:pt x="66" y="49"/>
                </a:cubicBezTo>
                <a:cubicBezTo>
                  <a:pt x="60" y="41"/>
                  <a:pt x="53" y="35"/>
                  <a:pt x="45" y="31"/>
                </a:cubicBezTo>
                <a:cubicBezTo>
                  <a:pt x="37" y="27"/>
                  <a:pt x="30" y="27"/>
                  <a:pt x="25" y="26"/>
                </a:cubicBezTo>
                <a:cubicBezTo>
                  <a:pt x="24" y="23"/>
                  <a:pt x="21" y="20"/>
                  <a:pt x="18" y="18"/>
                </a:cubicBezTo>
                <a:cubicBezTo>
                  <a:pt x="18" y="0"/>
                  <a:pt x="18" y="0"/>
                  <a:pt x="18" y="0"/>
                </a:cubicBezTo>
                <a:cubicBezTo>
                  <a:pt x="9" y="0"/>
                  <a:pt x="9" y="0"/>
                  <a:pt x="9" y="0"/>
                </a:cubicBezTo>
                <a:cubicBezTo>
                  <a:pt x="9" y="18"/>
                  <a:pt x="9" y="18"/>
                  <a:pt x="9" y="18"/>
                </a:cubicBezTo>
                <a:cubicBezTo>
                  <a:pt x="4" y="20"/>
                  <a:pt x="0" y="25"/>
                  <a:pt x="0" y="31"/>
                </a:cubicBezTo>
                <a:cubicBezTo>
                  <a:pt x="0" y="36"/>
                  <a:pt x="4" y="41"/>
                  <a:pt x="9" y="43"/>
                </a:cubicBezTo>
                <a:cubicBezTo>
                  <a:pt x="9" y="61"/>
                  <a:pt x="9" y="61"/>
                  <a:pt x="9" y="61"/>
                </a:cubicBezTo>
                <a:cubicBezTo>
                  <a:pt x="4" y="63"/>
                  <a:pt x="0" y="68"/>
                  <a:pt x="0" y="73"/>
                </a:cubicBezTo>
                <a:cubicBezTo>
                  <a:pt x="0" y="79"/>
                  <a:pt x="4" y="83"/>
                  <a:pt x="9" y="85"/>
                </a:cubicBezTo>
                <a:cubicBezTo>
                  <a:pt x="9" y="104"/>
                  <a:pt x="9" y="104"/>
                  <a:pt x="9" y="104"/>
                </a:cubicBezTo>
                <a:cubicBezTo>
                  <a:pt x="4" y="105"/>
                  <a:pt x="0" y="110"/>
                  <a:pt x="0" y="116"/>
                </a:cubicBezTo>
                <a:cubicBezTo>
                  <a:pt x="0" y="121"/>
                  <a:pt x="4" y="126"/>
                  <a:pt x="9" y="128"/>
                </a:cubicBezTo>
                <a:cubicBezTo>
                  <a:pt x="9" y="146"/>
                  <a:pt x="9" y="146"/>
                  <a:pt x="9" y="146"/>
                </a:cubicBezTo>
                <a:cubicBezTo>
                  <a:pt x="18" y="146"/>
                  <a:pt x="18" y="146"/>
                  <a:pt x="18" y="146"/>
                </a:cubicBezTo>
                <a:cubicBezTo>
                  <a:pt x="18" y="128"/>
                  <a:pt x="18" y="128"/>
                  <a:pt x="18" y="128"/>
                </a:cubicBezTo>
                <a:cubicBezTo>
                  <a:pt x="21" y="127"/>
                  <a:pt x="24" y="124"/>
                  <a:pt x="25" y="120"/>
                </a:cubicBezTo>
                <a:cubicBezTo>
                  <a:pt x="42" y="119"/>
                  <a:pt x="57" y="112"/>
                  <a:pt x="71" y="99"/>
                </a:cubicBezTo>
                <a:cubicBezTo>
                  <a:pt x="76" y="94"/>
                  <a:pt x="75" y="94"/>
                  <a:pt x="77" y="92"/>
                </a:cubicBezTo>
                <a:cubicBezTo>
                  <a:pt x="80" y="97"/>
                  <a:pt x="84" y="102"/>
                  <a:pt x="90" y="108"/>
                </a:cubicBezTo>
                <a:cubicBezTo>
                  <a:pt x="99" y="115"/>
                  <a:pt x="109" y="119"/>
                  <a:pt x="121" y="120"/>
                </a:cubicBezTo>
                <a:cubicBezTo>
                  <a:pt x="122" y="124"/>
                  <a:pt x="125" y="127"/>
                  <a:pt x="129" y="128"/>
                </a:cubicBezTo>
                <a:cubicBezTo>
                  <a:pt x="129" y="146"/>
                  <a:pt x="129" y="146"/>
                  <a:pt x="129" y="146"/>
                </a:cubicBezTo>
                <a:cubicBezTo>
                  <a:pt x="137" y="146"/>
                  <a:pt x="137" y="146"/>
                  <a:pt x="137" y="146"/>
                </a:cubicBezTo>
                <a:cubicBezTo>
                  <a:pt x="137" y="128"/>
                  <a:pt x="137" y="128"/>
                  <a:pt x="137" y="128"/>
                </a:cubicBezTo>
                <a:cubicBezTo>
                  <a:pt x="142" y="126"/>
                  <a:pt x="146" y="121"/>
                  <a:pt x="146" y="116"/>
                </a:cubicBezTo>
                <a:cubicBezTo>
                  <a:pt x="146" y="110"/>
                  <a:pt x="142" y="105"/>
                  <a:pt x="137" y="104"/>
                </a:cubicBezTo>
                <a:cubicBezTo>
                  <a:pt x="137" y="85"/>
                  <a:pt x="137" y="85"/>
                  <a:pt x="137" y="85"/>
                </a:cubicBezTo>
                <a:cubicBezTo>
                  <a:pt x="142" y="83"/>
                  <a:pt x="146" y="79"/>
                  <a:pt x="146" y="73"/>
                </a:cubicBezTo>
                <a:close/>
                <a:moveTo>
                  <a:pt x="133" y="77"/>
                </a:moveTo>
                <a:cubicBezTo>
                  <a:pt x="131" y="77"/>
                  <a:pt x="129" y="76"/>
                  <a:pt x="129" y="73"/>
                </a:cubicBezTo>
                <a:cubicBezTo>
                  <a:pt x="129" y="71"/>
                  <a:pt x="131" y="69"/>
                  <a:pt x="133" y="69"/>
                </a:cubicBezTo>
                <a:cubicBezTo>
                  <a:pt x="136" y="69"/>
                  <a:pt x="137" y="71"/>
                  <a:pt x="137" y="73"/>
                </a:cubicBezTo>
                <a:cubicBezTo>
                  <a:pt x="137" y="76"/>
                  <a:pt x="136" y="77"/>
                  <a:pt x="133" y="77"/>
                </a:cubicBezTo>
                <a:close/>
                <a:moveTo>
                  <a:pt x="133" y="26"/>
                </a:moveTo>
                <a:cubicBezTo>
                  <a:pt x="136" y="26"/>
                  <a:pt x="137" y="28"/>
                  <a:pt x="137" y="31"/>
                </a:cubicBezTo>
                <a:cubicBezTo>
                  <a:pt x="137" y="33"/>
                  <a:pt x="136" y="35"/>
                  <a:pt x="133" y="35"/>
                </a:cubicBezTo>
                <a:cubicBezTo>
                  <a:pt x="131" y="35"/>
                  <a:pt x="129" y="33"/>
                  <a:pt x="129" y="31"/>
                </a:cubicBezTo>
                <a:cubicBezTo>
                  <a:pt x="129" y="28"/>
                  <a:pt x="131" y="26"/>
                  <a:pt x="133" y="26"/>
                </a:cubicBezTo>
                <a:close/>
                <a:moveTo>
                  <a:pt x="121" y="35"/>
                </a:moveTo>
                <a:cubicBezTo>
                  <a:pt x="122" y="38"/>
                  <a:pt x="125" y="41"/>
                  <a:pt x="129" y="43"/>
                </a:cubicBezTo>
                <a:cubicBezTo>
                  <a:pt x="129" y="61"/>
                  <a:pt x="129" y="61"/>
                  <a:pt x="129" y="61"/>
                </a:cubicBezTo>
                <a:cubicBezTo>
                  <a:pt x="125" y="62"/>
                  <a:pt x="122" y="65"/>
                  <a:pt x="121" y="69"/>
                </a:cubicBezTo>
                <a:cubicBezTo>
                  <a:pt x="101" y="69"/>
                  <a:pt x="89" y="74"/>
                  <a:pt x="80" y="79"/>
                </a:cubicBezTo>
                <a:cubicBezTo>
                  <a:pt x="76" y="68"/>
                  <a:pt x="76" y="68"/>
                  <a:pt x="76" y="68"/>
                </a:cubicBezTo>
                <a:cubicBezTo>
                  <a:pt x="74" y="64"/>
                  <a:pt x="72" y="60"/>
                  <a:pt x="70" y="57"/>
                </a:cubicBezTo>
                <a:cubicBezTo>
                  <a:pt x="77" y="50"/>
                  <a:pt x="88" y="36"/>
                  <a:pt x="121" y="35"/>
                </a:cubicBezTo>
                <a:close/>
                <a:moveTo>
                  <a:pt x="59" y="55"/>
                </a:moveTo>
                <a:cubicBezTo>
                  <a:pt x="49" y="64"/>
                  <a:pt x="38" y="68"/>
                  <a:pt x="25" y="69"/>
                </a:cubicBezTo>
                <a:cubicBezTo>
                  <a:pt x="24" y="65"/>
                  <a:pt x="21" y="62"/>
                  <a:pt x="18" y="61"/>
                </a:cubicBezTo>
                <a:cubicBezTo>
                  <a:pt x="18" y="43"/>
                  <a:pt x="18" y="43"/>
                  <a:pt x="18" y="43"/>
                </a:cubicBezTo>
                <a:cubicBezTo>
                  <a:pt x="21" y="41"/>
                  <a:pt x="24" y="38"/>
                  <a:pt x="25" y="35"/>
                </a:cubicBezTo>
                <a:cubicBezTo>
                  <a:pt x="39" y="36"/>
                  <a:pt x="51" y="43"/>
                  <a:pt x="59" y="55"/>
                </a:cubicBezTo>
                <a:close/>
                <a:moveTo>
                  <a:pt x="13" y="26"/>
                </a:moveTo>
                <a:cubicBezTo>
                  <a:pt x="16" y="26"/>
                  <a:pt x="18" y="28"/>
                  <a:pt x="18" y="31"/>
                </a:cubicBezTo>
                <a:cubicBezTo>
                  <a:pt x="18" y="33"/>
                  <a:pt x="16" y="35"/>
                  <a:pt x="13" y="35"/>
                </a:cubicBezTo>
                <a:cubicBezTo>
                  <a:pt x="11" y="35"/>
                  <a:pt x="9" y="33"/>
                  <a:pt x="9" y="31"/>
                </a:cubicBezTo>
                <a:cubicBezTo>
                  <a:pt x="9" y="28"/>
                  <a:pt x="11" y="26"/>
                  <a:pt x="13" y="26"/>
                </a:cubicBezTo>
                <a:close/>
                <a:moveTo>
                  <a:pt x="13" y="69"/>
                </a:moveTo>
                <a:cubicBezTo>
                  <a:pt x="16" y="69"/>
                  <a:pt x="18" y="71"/>
                  <a:pt x="18" y="73"/>
                </a:cubicBezTo>
                <a:cubicBezTo>
                  <a:pt x="18" y="76"/>
                  <a:pt x="16" y="77"/>
                  <a:pt x="13" y="77"/>
                </a:cubicBezTo>
                <a:cubicBezTo>
                  <a:pt x="11" y="77"/>
                  <a:pt x="9" y="76"/>
                  <a:pt x="9" y="73"/>
                </a:cubicBezTo>
                <a:cubicBezTo>
                  <a:pt x="9" y="71"/>
                  <a:pt x="11" y="69"/>
                  <a:pt x="13" y="69"/>
                </a:cubicBezTo>
                <a:close/>
                <a:moveTo>
                  <a:pt x="13" y="120"/>
                </a:moveTo>
                <a:cubicBezTo>
                  <a:pt x="11" y="120"/>
                  <a:pt x="9" y="118"/>
                  <a:pt x="9" y="116"/>
                </a:cubicBezTo>
                <a:cubicBezTo>
                  <a:pt x="9" y="113"/>
                  <a:pt x="11" y="112"/>
                  <a:pt x="13" y="112"/>
                </a:cubicBezTo>
                <a:cubicBezTo>
                  <a:pt x="16" y="112"/>
                  <a:pt x="18" y="113"/>
                  <a:pt x="18" y="116"/>
                </a:cubicBezTo>
                <a:cubicBezTo>
                  <a:pt x="18" y="118"/>
                  <a:pt x="16" y="120"/>
                  <a:pt x="13" y="120"/>
                </a:cubicBezTo>
                <a:close/>
                <a:moveTo>
                  <a:pt x="65" y="93"/>
                </a:moveTo>
                <a:cubicBezTo>
                  <a:pt x="53" y="105"/>
                  <a:pt x="40" y="111"/>
                  <a:pt x="25" y="111"/>
                </a:cubicBezTo>
                <a:cubicBezTo>
                  <a:pt x="24" y="108"/>
                  <a:pt x="21" y="105"/>
                  <a:pt x="18" y="104"/>
                </a:cubicBezTo>
                <a:cubicBezTo>
                  <a:pt x="18" y="85"/>
                  <a:pt x="18" y="85"/>
                  <a:pt x="18" y="85"/>
                </a:cubicBezTo>
                <a:cubicBezTo>
                  <a:pt x="21" y="84"/>
                  <a:pt x="24" y="81"/>
                  <a:pt x="25" y="77"/>
                </a:cubicBezTo>
                <a:cubicBezTo>
                  <a:pt x="40" y="77"/>
                  <a:pt x="52" y="72"/>
                  <a:pt x="64" y="62"/>
                </a:cubicBezTo>
                <a:cubicBezTo>
                  <a:pt x="65" y="65"/>
                  <a:pt x="67" y="68"/>
                  <a:pt x="68" y="71"/>
                </a:cubicBezTo>
                <a:cubicBezTo>
                  <a:pt x="73" y="84"/>
                  <a:pt x="73" y="84"/>
                  <a:pt x="73" y="84"/>
                </a:cubicBezTo>
                <a:cubicBezTo>
                  <a:pt x="70" y="87"/>
                  <a:pt x="69" y="88"/>
                  <a:pt x="65" y="93"/>
                </a:cubicBezTo>
                <a:close/>
                <a:moveTo>
                  <a:pt x="84" y="87"/>
                </a:moveTo>
                <a:cubicBezTo>
                  <a:pt x="91" y="83"/>
                  <a:pt x="103" y="78"/>
                  <a:pt x="121" y="77"/>
                </a:cubicBezTo>
                <a:cubicBezTo>
                  <a:pt x="122" y="81"/>
                  <a:pt x="125" y="84"/>
                  <a:pt x="129" y="85"/>
                </a:cubicBezTo>
                <a:cubicBezTo>
                  <a:pt x="129" y="104"/>
                  <a:pt x="129" y="104"/>
                  <a:pt x="129" y="104"/>
                </a:cubicBezTo>
                <a:cubicBezTo>
                  <a:pt x="125" y="105"/>
                  <a:pt x="122" y="108"/>
                  <a:pt x="121" y="111"/>
                </a:cubicBezTo>
                <a:cubicBezTo>
                  <a:pt x="102" y="110"/>
                  <a:pt x="89" y="97"/>
                  <a:pt x="84" y="87"/>
                </a:cubicBezTo>
                <a:close/>
                <a:moveTo>
                  <a:pt x="133" y="120"/>
                </a:moveTo>
                <a:cubicBezTo>
                  <a:pt x="131" y="120"/>
                  <a:pt x="129" y="118"/>
                  <a:pt x="129" y="116"/>
                </a:cubicBezTo>
                <a:cubicBezTo>
                  <a:pt x="129" y="113"/>
                  <a:pt x="131" y="112"/>
                  <a:pt x="133" y="112"/>
                </a:cubicBezTo>
                <a:cubicBezTo>
                  <a:pt x="136" y="112"/>
                  <a:pt x="137" y="113"/>
                  <a:pt x="137" y="116"/>
                </a:cubicBezTo>
                <a:cubicBezTo>
                  <a:pt x="137" y="118"/>
                  <a:pt x="136" y="120"/>
                  <a:pt x="133" y="12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39"/>
          <p:cNvSpPr/>
          <p:nvPr/>
        </p:nvSpPr>
        <p:spPr>
          <a:xfrm>
            <a:off x="4137675" y="1152850"/>
            <a:ext cx="506100" cy="486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40"/>
          <p:cNvSpPr txBox="1"/>
          <p:nvPr>
            <p:ph type="title"/>
          </p:nvPr>
        </p:nvSpPr>
        <p:spPr>
          <a:xfrm>
            <a:off x="1456950" y="1608750"/>
            <a:ext cx="2291400" cy="192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0"/>
              <a:t>QNA</a:t>
            </a:r>
            <a:endParaRPr sz="7000"/>
          </a:p>
        </p:txBody>
      </p:sp>
      <p:grpSp>
        <p:nvGrpSpPr>
          <p:cNvPr id="1141" name="Google Shape;1141;p40"/>
          <p:cNvGrpSpPr/>
          <p:nvPr/>
        </p:nvGrpSpPr>
        <p:grpSpPr>
          <a:xfrm>
            <a:off x="4817053" y="290718"/>
            <a:ext cx="3897567" cy="4009205"/>
            <a:chOff x="4817053" y="290718"/>
            <a:chExt cx="3897567" cy="4009205"/>
          </a:xfrm>
        </p:grpSpPr>
        <p:sp>
          <p:nvSpPr>
            <p:cNvPr id="1142" name="Google Shape;1142;p40"/>
            <p:cNvSpPr/>
            <p:nvPr/>
          </p:nvSpPr>
          <p:spPr>
            <a:xfrm>
              <a:off x="4817053" y="1168762"/>
              <a:ext cx="653350" cy="644790"/>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43" name="Google Shape;1143;p40"/>
            <p:cNvGrpSpPr/>
            <p:nvPr/>
          </p:nvGrpSpPr>
          <p:grpSpPr>
            <a:xfrm>
              <a:off x="5332847" y="967113"/>
              <a:ext cx="2659418" cy="1718626"/>
              <a:chOff x="4838012" y="1361547"/>
              <a:chExt cx="951900" cy="615157"/>
            </a:xfrm>
          </p:grpSpPr>
          <p:sp>
            <p:nvSpPr>
              <p:cNvPr id="1144" name="Google Shape;1144;p40"/>
              <p:cNvSpPr/>
              <p:nvPr/>
            </p:nvSpPr>
            <p:spPr>
              <a:xfrm>
                <a:off x="4838012" y="1419903"/>
                <a:ext cx="951900" cy="556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5" name="Google Shape;1145;p40"/>
              <p:cNvSpPr/>
              <p:nvPr/>
            </p:nvSpPr>
            <p:spPr>
              <a:xfrm>
                <a:off x="4838012" y="1361547"/>
                <a:ext cx="951892" cy="58358"/>
              </a:xfrm>
              <a:custGeom>
                <a:rect b="b" l="l" r="r" t="t"/>
                <a:pathLst>
                  <a:path extrusionOk="0" h="67" w="1089">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6" name="Google Shape;1146;p40"/>
              <p:cNvSpPr/>
              <p:nvPr/>
            </p:nvSpPr>
            <p:spPr>
              <a:xfrm>
                <a:off x="4863842"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40"/>
              <p:cNvSpPr/>
              <p:nvPr/>
            </p:nvSpPr>
            <p:spPr>
              <a:xfrm>
                <a:off x="4904979" y="1376853"/>
                <a:ext cx="258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40"/>
              <p:cNvSpPr/>
              <p:nvPr/>
            </p:nvSpPr>
            <p:spPr>
              <a:xfrm>
                <a:off x="4945159" y="1376853"/>
                <a:ext cx="26700" cy="2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40"/>
              <p:cNvSpPr/>
              <p:nvPr/>
            </p:nvSpPr>
            <p:spPr>
              <a:xfrm>
                <a:off x="4902109" y="1478261"/>
                <a:ext cx="348300" cy="348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40"/>
              <p:cNvSpPr/>
              <p:nvPr/>
            </p:nvSpPr>
            <p:spPr>
              <a:xfrm>
                <a:off x="4926026" y="1502178"/>
                <a:ext cx="299440" cy="300397"/>
              </a:xfrm>
              <a:custGeom>
                <a:rect b="b" l="l" r="r" t="t"/>
                <a:pathLst>
                  <a:path extrusionOk="0" h="343" w="342">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40"/>
              <p:cNvSpPr/>
              <p:nvPr/>
            </p:nvSpPr>
            <p:spPr>
              <a:xfrm>
                <a:off x="4926026" y="1506961"/>
                <a:ext cx="299440" cy="295613"/>
              </a:xfrm>
              <a:custGeom>
                <a:rect b="b" l="l" r="r" t="t"/>
                <a:pathLst>
                  <a:path extrusionOk="0" h="338" w="342">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2" name="Google Shape;1152;p40"/>
              <p:cNvSpPr/>
              <p:nvPr/>
            </p:nvSpPr>
            <p:spPr>
              <a:xfrm>
                <a:off x="5076224" y="1660030"/>
                <a:ext cx="149241" cy="142545"/>
              </a:xfrm>
              <a:custGeom>
                <a:rect b="b" l="l" r="r" t="t"/>
                <a:pathLst>
                  <a:path extrusionOk="0" h="163" w="171">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3" name="Google Shape;1153;p40"/>
              <p:cNvSpPr/>
              <p:nvPr/>
            </p:nvSpPr>
            <p:spPr>
              <a:xfrm>
                <a:off x="5313479" y="1549055"/>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40"/>
              <p:cNvSpPr/>
              <p:nvPr/>
            </p:nvSpPr>
            <p:spPr>
              <a:xfrm>
                <a:off x="5313479" y="1610282"/>
                <a:ext cx="4125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40"/>
              <p:cNvSpPr/>
              <p:nvPr/>
            </p:nvSpPr>
            <p:spPr>
              <a:xfrm>
                <a:off x="5313479" y="1671510"/>
                <a:ext cx="323400" cy="23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40"/>
              <p:cNvSpPr/>
              <p:nvPr/>
            </p:nvSpPr>
            <p:spPr>
              <a:xfrm>
                <a:off x="5313479" y="1732737"/>
                <a:ext cx="205800" cy="24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7" name="Google Shape;1157;p40"/>
              <p:cNvSpPr/>
              <p:nvPr/>
            </p:nvSpPr>
            <p:spPr>
              <a:xfrm>
                <a:off x="4970989"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8" name="Google Shape;1158;p40"/>
              <p:cNvSpPr/>
              <p:nvPr/>
            </p:nvSpPr>
            <p:spPr>
              <a:xfrm>
                <a:off x="4889672" y="1867628"/>
                <a:ext cx="57600" cy="57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9" name="Google Shape;1159;p40"/>
              <p:cNvSpPr/>
              <p:nvPr/>
            </p:nvSpPr>
            <p:spPr>
              <a:xfrm>
                <a:off x="5257036" y="1884848"/>
                <a:ext cx="1455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0" name="Google Shape;1160;p40"/>
              <p:cNvSpPr/>
              <p:nvPr/>
            </p:nvSpPr>
            <p:spPr>
              <a:xfrm>
                <a:off x="5175718" y="1867628"/>
                <a:ext cx="57600" cy="5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1" name="Google Shape;1161;p40"/>
              <p:cNvSpPr/>
              <p:nvPr/>
            </p:nvSpPr>
            <p:spPr>
              <a:xfrm>
                <a:off x="5543081" y="1884848"/>
                <a:ext cx="144600" cy="22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2" name="Google Shape;1162;p40"/>
              <p:cNvSpPr/>
              <p:nvPr/>
            </p:nvSpPr>
            <p:spPr>
              <a:xfrm>
                <a:off x="5461764" y="1867628"/>
                <a:ext cx="56400" cy="576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63" name="Google Shape;1163;p40"/>
            <p:cNvGrpSpPr/>
            <p:nvPr/>
          </p:nvGrpSpPr>
          <p:grpSpPr>
            <a:xfrm flipH="1">
              <a:off x="7510651" y="1762507"/>
              <a:ext cx="1203970" cy="2537416"/>
              <a:chOff x="3168951" y="1861557"/>
              <a:chExt cx="1203970" cy="2537416"/>
            </a:xfrm>
          </p:grpSpPr>
          <p:grpSp>
            <p:nvGrpSpPr>
              <p:cNvPr id="1164" name="Google Shape;1164;p40"/>
              <p:cNvGrpSpPr/>
              <p:nvPr/>
            </p:nvGrpSpPr>
            <p:grpSpPr>
              <a:xfrm>
                <a:off x="3168951" y="1861557"/>
                <a:ext cx="1203970" cy="2537416"/>
                <a:chOff x="3196688" y="1859757"/>
                <a:chExt cx="1203970" cy="2537416"/>
              </a:xfrm>
            </p:grpSpPr>
            <p:sp>
              <p:nvSpPr>
                <p:cNvPr id="1165" name="Google Shape;1165;p40"/>
                <p:cNvSpPr/>
                <p:nvPr/>
              </p:nvSpPr>
              <p:spPr>
                <a:xfrm>
                  <a:off x="4019743" y="2373432"/>
                  <a:ext cx="380915" cy="348197"/>
                </a:xfrm>
                <a:custGeom>
                  <a:rect b="b" l="l" r="r" t="t"/>
                  <a:pathLst>
                    <a:path extrusionOk="0" h="348197" w="380915">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6" name="Google Shape;1166;p40"/>
                <p:cNvSpPr/>
                <p:nvPr/>
              </p:nvSpPr>
              <p:spPr>
                <a:xfrm>
                  <a:off x="4229198" y="2451120"/>
                  <a:ext cx="20478" cy="55911"/>
                </a:xfrm>
                <a:custGeom>
                  <a:rect b="b" l="l" r="r" t="t"/>
                  <a:pathLst>
                    <a:path extrusionOk="0" h="55911" w="20478">
                      <a:moveTo>
                        <a:pt x="20479" y="2572"/>
                      </a:moveTo>
                      <a:lnTo>
                        <a:pt x="0" y="55912"/>
                      </a:lnTo>
                      <a:cubicBezTo>
                        <a:pt x="0" y="55912"/>
                        <a:pt x="5905" y="3620"/>
                        <a:pt x="2191" y="0"/>
                      </a:cubicBezTo>
                      <a:lnTo>
                        <a:pt x="20479" y="2572"/>
                      </a:ln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7" name="Google Shape;1167;p40"/>
                <p:cNvSpPr/>
                <p:nvPr/>
              </p:nvSpPr>
              <p:spPr>
                <a:xfrm>
                  <a:off x="3602037" y="2283261"/>
                  <a:ext cx="655354" cy="571433"/>
                </a:xfrm>
                <a:custGeom>
                  <a:rect b="b" l="l" r="r" t="t"/>
                  <a:pathLst>
                    <a:path extrusionOk="0" h="571433" w="655354">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40"/>
                <p:cNvSpPr/>
                <p:nvPr/>
              </p:nvSpPr>
              <p:spPr>
                <a:xfrm>
                  <a:off x="3602034" y="2289855"/>
                  <a:ext cx="581157" cy="564744"/>
                </a:xfrm>
                <a:custGeom>
                  <a:rect b="b" l="l" r="r" t="t"/>
                  <a:pathLst>
                    <a:path extrusionOk="0" h="564744" w="581157">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40"/>
                <p:cNvSpPr/>
                <p:nvPr/>
              </p:nvSpPr>
              <p:spPr>
                <a:xfrm>
                  <a:off x="3677224" y="4259632"/>
                  <a:ext cx="126301" cy="110108"/>
                </a:xfrm>
                <a:custGeom>
                  <a:rect b="b" l="l" r="r" t="t"/>
                  <a:pathLst>
                    <a:path extrusionOk="0" h="110108" w="126301">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40"/>
                <p:cNvSpPr/>
                <p:nvPr/>
              </p:nvSpPr>
              <p:spPr>
                <a:xfrm>
                  <a:off x="3662175" y="4290397"/>
                  <a:ext cx="291750" cy="106776"/>
                </a:xfrm>
                <a:custGeom>
                  <a:rect b="b" l="l" r="r" t="t"/>
                  <a:pathLst>
                    <a:path extrusionOk="0" h="106776" w="29175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40"/>
                <p:cNvSpPr/>
                <p:nvPr/>
              </p:nvSpPr>
              <p:spPr>
                <a:xfrm rot="-1801764">
                  <a:off x="3763940" y="4307141"/>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40"/>
                <p:cNvSpPr/>
                <p:nvPr/>
              </p:nvSpPr>
              <p:spPr>
                <a:xfrm rot="-1801764">
                  <a:off x="3784050" y="4317400"/>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3" name="Google Shape;1173;p40"/>
                <p:cNvSpPr/>
                <p:nvPr/>
              </p:nvSpPr>
              <p:spPr>
                <a:xfrm>
                  <a:off x="3211833" y="4246392"/>
                  <a:ext cx="126301" cy="123348"/>
                </a:xfrm>
                <a:custGeom>
                  <a:rect b="b" l="l" r="r" t="t"/>
                  <a:pathLst>
                    <a:path extrusionOk="0" h="123348" w="126301">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4" name="Google Shape;1174;p40"/>
                <p:cNvSpPr/>
                <p:nvPr/>
              </p:nvSpPr>
              <p:spPr>
                <a:xfrm>
                  <a:off x="3196688" y="4290397"/>
                  <a:ext cx="291655" cy="106776"/>
                </a:xfrm>
                <a:custGeom>
                  <a:rect b="b" l="l" r="r" t="t"/>
                  <a:pathLst>
                    <a:path extrusionOk="0" h="106776" w="291655">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40"/>
                <p:cNvSpPr/>
                <p:nvPr/>
              </p:nvSpPr>
              <p:spPr>
                <a:xfrm rot="-1801764">
                  <a:off x="3304896" y="4309167"/>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40"/>
                <p:cNvSpPr/>
                <p:nvPr/>
              </p:nvSpPr>
              <p:spPr>
                <a:xfrm rot="-1801764">
                  <a:off x="3325007" y="4319417"/>
                  <a:ext cx="53103" cy="4091"/>
                </a:xfrm>
                <a:custGeom>
                  <a:rect b="b" l="l" r="r" t="t"/>
                  <a:pathLst>
                    <a:path extrusionOk="0" h="4095" w="53150">
                      <a:moveTo>
                        <a:pt x="0" y="0"/>
                      </a:moveTo>
                      <a:lnTo>
                        <a:pt x="53151" y="0"/>
                      </a:lnTo>
                      <a:lnTo>
                        <a:pt x="53151" y="4096"/>
                      </a:lnTo>
                      <a:lnTo>
                        <a:pt x="0" y="4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40"/>
                <p:cNvSpPr/>
                <p:nvPr/>
              </p:nvSpPr>
              <p:spPr>
                <a:xfrm>
                  <a:off x="3384902" y="3040527"/>
                  <a:ext cx="429336" cy="1226343"/>
                </a:xfrm>
                <a:custGeom>
                  <a:rect b="b" l="l" r="r" t="t"/>
                  <a:pathLst>
                    <a:path extrusionOk="0" h="1226343" w="429336">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8" name="Google Shape;1178;p40"/>
                <p:cNvSpPr/>
                <p:nvPr/>
              </p:nvSpPr>
              <p:spPr>
                <a:xfrm>
                  <a:off x="3586355" y="3063292"/>
                  <a:ext cx="124015" cy="1199768"/>
                </a:xfrm>
                <a:custGeom>
                  <a:rect b="b" l="l" r="r" t="t"/>
                  <a:pathLst>
                    <a:path extrusionOk="0" h="1199768" w="124015">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9" name="Google Shape;1179;p40"/>
                <p:cNvSpPr/>
                <p:nvPr/>
              </p:nvSpPr>
              <p:spPr>
                <a:xfrm>
                  <a:off x="3632361" y="4205721"/>
                  <a:ext cx="161925" cy="4095"/>
                </a:xfrm>
                <a:custGeom>
                  <a:rect b="b" l="l" r="r" t="t"/>
                  <a:pathLst>
                    <a:path extrusionOk="0" h="4095" w="161925">
                      <a:moveTo>
                        <a:pt x="0" y="0"/>
                      </a:moveTo>
                      <a:lnTo>
                        <a:pt x="161925" y="0"/>
                      </a:lnTo>
                      <a:lnTo>
                        <a:pt x="161925" y="4096"/>
                      </a:lnTo>
                      <a:lnTo>
                        <a:pt x="0" y="409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0" name="Google Shape;1180;p40"/>
                <p:cNvSpPr/>
                <p:nvPr/>
              </p:nvSpPr>
              <p:spPr>
                <a:xfrm>
                  <a:off x="3207261" y="3040527"/>
                  <a:ext cx="566737" cy="1236059"/>
                </a:xfrm>
                <a:custGeom>
                  <a:rect b="b" l="l" r="r" t="t"/>
                  <a:pathLst>
                    <a:path extrusionOk="0" h="1236059" w="566737">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81" name="Google Shape;1181;p40"/>
                <p:cNvGrpSpPr/>
                <p:nvPr/>
              </p:nvGrpSpPr>
              <p:grpSpPr>
                <a:xfrm>
                  <a:off x="3224406" y="3042051"/>
                  <a:ext cx="397573" cy="1229773"/>
                  <a:chOff x="6448806" y="4285201"/>
                  <a:chExt cx="397573" cy="1229773"/>
                </a:xfrm>
              </p:grpSpPr>
              <p:sp>
                <p:nvSpPr>
                  <p:cNvPr id="1182" name="Google Shape;1182;p40"/>
                  <p:cNvSpPr/>
                  <p:nvPr/>
                </p:nvSpPr>
                <p:spPr>
                  <a:xfrm>
                    <a:off x="6490811" y="4290250"/>
                    <a:ext cx="231076" cy="1224724"/>
                  </a:xfrm>
                  <a:custGeom>
                    <a:rect b="b" l="l" r="r" t="t"/>
                    <a:pathLst>
                      <a:path extrusionOk="0" h="1224724" w="231076">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3" name="Google Shape;1183;p40"/>
                  <p:cNvSpPr/>
                  <p:nvPr/>
                </p:nvSpPr>
                <p:spPr>
                  <a:xfrm>
                    <a:off x="6448806" y="5459158"/>
                    <a:ext cx="171926" cy="4095"/>
                  </a:xfrm>
                  <a:custGeom>
                    <a:rect b="b" l="l" r="r" t="t"/>
                    <a:pathLst>
                      <a:path extrusionOk="0" h="4095" w="171926">
                        <a:moveTo>
                          <a:pt x="0" y="0"/>
                        </a:moveTo>
                        <a:lnTo>
                          <a:pt x="171926" y="0"/>
                        </a:lnTo>
                        <a:lnTo>
                          <a:pt x="171926" y="4096"/>
                        </a:lnTo>
                        <a:lnTo>
                          <a:pt x="0" y="409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4" name="Google Shape;1184;p40"/>
                  <p:cNvSpPr/>
                  <p:nvPr/>
                </p:nvSpPr>
                <p:spPr>
                  <a:xfrm>
                    <a:off x="6715125" y="4285201"/>
                    <a:ext cx="131254" cy="170306"/>
                  </a:xfrm>
                  <a:custGeom>
                    <a:rect b="b" l="l" r="r" t="t"/>
                    <a:pathLst>
                      <a:path extrusionOk="0" h="170306" w="131254">
                        <a:moveTo>
                          <a:pt x="3238" y="170307"/>
                        </a:moveTo>
                        <a:lnTo>
                          <a:pt x="0" y="167830"/>
                        </a:lnTo>
                        <a:lnTo>
                          <a:pt x="128016" y="0"/>
                        </a:lnTo>
                        <a:lnTo>
                          <a:pt x="131254" y="2476"/>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85" name="Google Shape;1185;p40"/>
                <p:cNvSpPr/>
                <p:nvPr/>
              </p:nvSpPr>
              <p:spPr>
                <a:xfrm>
                  <a:off x="3256436" y="2224425"/>
                  <a:ext cx="581474" cy="888396"/>
                </a:xfrm>
                <a:custGeom>
                  <a:rect b="b" l="l" r="r" t="t"/>
                  <a:pathLst>
                    <a:path extrusionOk="0" h="888396" w="581474">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6" name="Google Shape;1186;p40"/>
                <p:cNvSpPr/>
                <p:nvPr/>
              </p:nvSpPr>
              <p:spPr>
                <a:xfrm>
                  <a:off x="3316036" y="3028526"/>
                  <a:ext cx="517207" cy="39147"/>
                </a:xfrm>
                <a:custGeom>
                  <a:rect b="b" l="l" r="r" t="t"/>
                  <a:pathLst>
                    <a:path extrusionOk="0" h="39147" w="517207">
                      <a:moveTo>
                        <a:pt x="95" y="39148"/>
                      </a:moveTo>
                      <a:lnTo>
                        <a:pt x="0" y="37433"/>
                      </a:lnTo>
                      <a:lnTo>
                        <a:pt x="517017" y="0"/>
                      </a:lnTo>
                      <a:lnTo>
                        <a:pt x="517207" y="17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7" name="Google Shape;1187;p40"/>
                <p:cNvSpPr/>
                <p:nvPr/>
              </p:nvSpPr>
              <p:spPr>
                <a:xfrm>
                  <a:off x="3243480" y="2269764"/>
                  <a:ext cx="430791" cy="1036129"/>
                </a:xfrm>
                <a:custGeom>
                  <a:rect b="b" l="l" r="r" t="t"/>
                  <a:pathLst>
                    <a:path extrusionOk="0" h="1036129" w="430791">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88" name="Google Shape;1188;p40"/>
                <p:cNvGrpSpPr/>
                <p:nvPr/>
              </p:nvGrpSpPr>
              <p:grpSpPr>
                <a:xfrm>
                  <a:off x="3613121" y="2256906"/>
                  <a:ext cx="264222" cy="1022984"/>
                  <a:chOff x="6837521" y="3500056"/>
                  <a:chExt cx="264222" cy="1022984"/>
                </a:xfrm>
              </p:grpSpPr>
              <p:sp>
                <p:nvSpPr>
                  <p:cNvPr id="1189" name="Google Shape;1189;p40"/>
                  <p:cNvSpPr/>
                  <p:nvPr/>
                </p:nvSpPr>
                <p:spPr>
                  <a:xfrm>
                    <a:off x="6856380" y="3519106"/>
                    <a:ext cx="245363" cy="1003934"/>
                  </a:xfrm>
                  <a:custGeom>
                    <a:rect b="b" l="l" r="r" t="t"/>
                    <a:pathLst>
                      <a:path extrusionOk="0" h="1003934" w="245363">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0" name="Google Shape;1190;p40"/>
                  <p:cNvSpPr/>
                  <p:nvPr/>
                </p:nvSpPr>
                <p:spPr>
                  <a:xfrm>
                    <a:off x="6878574" y="3529678"/>
                    <a:ext cx="112299" cy="545591"/>
                  </a:xfrm>
                  <a:custGeom>
                    <a:rect b="b" l="l" r="r" t="t"/>
                    <a:pathLst>
                      <a:path extrusionOk="0" h="545591" w="112299">
                        <a:moveTo>
                          <a:pt x="0" y="0"/>
                        </a:moveTo>
                        <a:lnTo>
                          <a:pt x="101727" y="190690"/>
                        </a:lnTo>
                        <a:lnTo>
                          <a:pt x="86582" y="238696"/>
                        </a:lnTo>
                        <a:lnTo>
                          <a:pt x="112300" y="266700"/>
                        </a:lnTo>
                        <a:lnTo>
                          <a:pt x="47911" y="54559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1" name="Google Shape;1191;p40"/>
                  <p:cNvSpPr/>
                  <p:nvPr/>
                </p:nvSpPr>
                <p:spPr>
                  <a:xfrm>
                    <a:off x="6837521" y="3500056"/>
                    <a:ext cx="123539" cy="548639"/>
                  </a:xfrm>
                  <a:custGeom>
                    <a:rect b="b" l="l" r="r" t="t"/>
                    <a:pathLst>
                      <a:path extrusionOk="0" h="548639" w="123539">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92" name="Google Shape;1192;p40"/>
                <p:cNvSpPr/>
                <p:nvPr/>
              </p:nvSpPr>
              <p:spPr>
                <a:xfrm>
                  <a:off x="3646100" y="2816007"/>
                  <a:ext cx="10526" cy="30321"/>
                </a:xfrm>
                <a:custGeom>
                  <a:rect b="b" l="l" r="r" t="t"/>
                  <a:pathLst>
                    <a:path extrusionOk="0" h="30321" w="10526">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3" name="Google Shape;1193;p40"/>
                <p:cNvSpPr/>
                <p:nvPr/>
              </p:nvSpPr>
              <p:spPr>
                <a:xfrm>
                  <a:off x="3330704" y="2298053"/>
                  <a:ext cx="305943" cy="497395"/>
                </a:xfrm>
                <a:custGeom>
                  <a:rect b="b" l="l" r="r" t="t"/>
                  <a:pathLst>
                    <a:path extrusionOk="0" h="497395" w="305943">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4" name="Google Shape;1194;p40"/>
                <p:cNvSpPr/>
                <p:nvPr/>
              </p:nvSpPr>
              <p:spPr>
                <a:xfrm>
                  <a:off x="3475715" y="2175730"/>
                  <a:ext cx="25487" cy="38598"/>
                </a:xfrm>
                <a:custGeom>
                  <a:rect b="b" l="l" r="r" t="t"/>
                  <a:pathLst>
                    <a:path extrusionOk="0" h="38598" w="25487">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5" name="Google Shape;1195;p40"/>
                <p:cNvSpPr/>
                <p:nvPr/>
              </p:nvSpPr>
              <p:spPr>
                <a:xfrm>
                  <a:off x="3466918" y="1859757"/>
                  <a:ext cx="260554" cy="276176"/>
                </a:xfrm>
                <a:custGeom>
                  <a:rect b="b" l="l" r="r" t="t"/>
                  <a:pathLst>
                    <a:path extrusionOk="0" h="276176" w="260554">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6" name="Google Shape;1196;p40"/>
                <p:cNvSpPr/>
                <p:nvPr/>
              </p:nvSpPr>
              <p:spPr>
                <a:xfrm>
                  <a:off x="3482667" y="1956646"/>
                  <a:ext cx="218559" cy="367703"/>
                </a:xfrm>
                <a:custGeom>
                  <a:rect b="b" l="l" r="r" t="t"/>
                  <a:pathLst>
                    <a:path extrusionOk="0" h="367703" w="218559">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40"/>
                <p:cNvSpPr/>
                <p:nvPr/>
              </p:nvSpPr>
              <p:spPr>
                <a:xfrm>
                  <a:off x="3580545" y="2180039"/>
                  <a:ext cx="44005" cy="112585"/>
                </a:xfrm>
                <a:custGeom>
                  <a:rect b="b" l="l" r="r" t="t"/>
                  <a:pathLst>
                    <a:path extrusionOk="0" h="112585" w="44005">
                      <a:moveTo>
                        <a:pt x="44006" y="6477"/>
                      </a:moveTo>
                      <a:lnTo>
                        <a:pt x="0" y="0"/>
                      </a:lnTo>
                      <a:lnTo>
                        <a:pt x="37529" y="112586"/>
                      </a:lnTo>
                      <a:close/>
                    </a:path>
                  </a:pathLst>
                </a:custGeom>
                <a:solidFill>
                  <a:srgbClr val="8F5D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8" name="Google Shape;1198;p40"/>
                <p:cNvSpPr/>
                <p:nvPr/>
              </p:nvSpPr>
              <p:spPr>
                <a:xfrm>
                  <a:off x="3401094" y="2183753"/>
                  <a:ext cx="255174" cy="646842"/>
                </a:xfrm>
                <a:custGeom>
                  <a:rect b="b" l="l" r="r" t="t"/>
                  <a:pathLst>
                    <a:path extrusionOk="0" h="646842" w="255174">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99" name="Google Shape;1199;p40"/>
                <p:cNvGrpSpPr/>
                <p:nvPr/>
              </p:nvGrpSpPr>
              <p:grpSpPr>
                <a:xfrm>
                  <a:off x="3766471" y="2402281"/>
                  <a:ext cx="459096" cy="418904"/>
                  <a:chOff x="6987571" y="3640156"/>
                  <a:chExt cx="459096" cy="418904"/>
                </a:xfrm>
              </p:grpSpPr>
              <p:sp>
                <p:nvSpPr>
                  <p:cNvPr id="1200" name="Google Shape;1200;p40"/>
                  <p:cNvSpPr/>
                  <p:nvPr/>
                </p:nvSpPr>
                <p:spPr>
                  <a:xfrm>
                    <a:off x="6987571" y="3640156"/>
                    <a:ext cx="435292" cy="416369"/>
                  </a:xfrm>
                  <a:custGeom>
                    <a:rect b="b" l="l" r="r" t="t"/>
                    <a:pathLst>
                      <a:path extrusionOk="0" h="416369" w="435292">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1" name="Google Shape;1201;p40"/>
                  <p:cNvSpPr/>
                  <p:nvPr/>
                </p:nvSpPr>
                <p:spPr>
                  <a:xfrm>
                    <a:off x="7003440" y="3647750"/>
                    <a:ext cx="443227" cy="411310"/>
                  </a:xfrm>
                  <a:custGeom>
                    <a:rect b="b" l="l" r="r" t="t"/>
                    <a:pathLst>
                      <a:path extrusionOk="0" h="411310" w="443227">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02" name="Google Shape;1202;p40"/>
                <p:cNvSpPr/>
                <p:nvPr/>
              </p:nvSpPr>
              <p:spPr>
                <a:xfrm>
                  <a:off x="3647125" y="2564995"/>
                  <a:ext cx="345900" cy="328180"/>
                </a:xfrm>
                <a:custGeom>
                  <a:rect b="b" l="l" r="r" t="t"/>
                  <a:pathLst>
                    <a:path extrusionOk="0" h="328180" w="34590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40"/>
                <p:cNvSpPr/>
                <p:nvPr/>
              </p:nvSpPr>
              <p:spPr>
                <a:xfrm>
                  <a:off x="3241122" y="2335393"/>
                  <a:ext cx="596026" cy="655791"/>
                </a:xfrm>
                <a:custGeom>
                  <a:rect b="b" l="l" r="r" t="t"/>
                  <a:pathLst>
                    <a:path extrusionOk="0" h="655791" w="596026">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40"/>
                <p:cNvSpPr/>
                <p:nvPr/>
              </p:nvSpPr>
              <p:spPr>
                <a:xfrm>
                  <a:off x="3367376" y="2872120"/>
                  <a:ext cx="228409" cy="118924"/>
                </a:xfrm>
                <a:custGeom>
                  <a:rect b="b" l="l" r="r" t="t"/>
                  <a:pathLst>
                    <a:path extrusionOk="0" h="118924" w="228409">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05" name="Google Shape;1205;p40"/>
                <p:cNvGrpSpPr/>
                <p:nvPr/>
              </p:nvGrpSpPr>
              <p:grpSpPr>
                <a:xfrm rot="235659">
                  <a:off x="3523788" y="2021240"/>
                  <a:ext cx="197177" cy="63248"/>
                  <a:chOff x="3535016" y="2018114"/>
                  <a:chExt cx="197167" cy="63245"/>
                </a:xfrm>
              </p:grpSpPr>
              <p:sp>
                <p:nvSpPr>
                  <p:cNvPr id="1206" name="Google Shape;1206;p40"/>
                  <p:cNvSpPr/>
                  <p:nvPr/>
                </p:nvSpPr>
                <p:spPr>
                  <a:xfrm>
                    <a:off x="3610835" y="2018114"/>
                    <a:ext cx="62674" cy="63245"/>
                  </a:xfrm>
                  <a:custGeom>
                    <a:rect b="b" l="l" r="r" t="t"/>
                    <a:pathLst>
                      <a:path extrusionOk="0" h="63245" w="62674">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7" name="Google Shape;1207;p40"/>
                  <p:cNvSpPr/>
                  <p:nvPr/>
                </p:nvSpPr>
                <p:spPr>
                  <a:xfrm>
                    <a:off x="3682082" y="2018209"/>
                    <a:ext cx="50101" cy="61531"/>
                  </a:xfrm>
                  <a:custGeom>
                    <a:rect b="b" l="l" r="r" t="t"/>
                    <a:pathLst>
                      <a:path extrusionOk="0" h="61531" w="50101">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40"/>
                  <p:cNvSpPr/>
                  <p:nvPr/>
                </p:nvSpPr>
                <p:spPr>
                  <a:xfrm>
                    <a:off x="3670937" y="2045832"/>
                    <a:ext cx="13144" cy="7524"/>
                  </a:xfrm>
                  <a:custGeom>
                    <a:rect b="b" l="l" r="r" t="t"/>
                    <a:pathLst>
                      <a:path extrusionOk="0" h="7524" w="13144">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09" name="Google Shape;1209;p40"/>
                  <p:cNvGrpSpPr/>
                  <p:nvPr/>
                </p:nvGrpSpPr>
                <p:grpSpPr>
                  <a:xfrm>
                    <a:off x="3601215" y="2041545"/>
                    <a:ext cx="11334" cy="10286"/>
                    <a:chOff x="6825615" y="3284695"/>
                    <a:chExt cx="11334" cy="10286"/>
                  </a:xfrm>
                </p:grpSpPr>
                <p:sp>
                  <p:nvSpPr>
                    <p:cNvPr id="1210" name="Google Shape;1210;p40"/>
                    <p:cNvSpPr/>
                    <p:nvPr/>
                  </p:nvSpPr>
                  <p:spPr>
                    <a:xfrm>
                      <a:off x="6826758" y="3285743"/>
                      <a:ext cx="9239" cy="8191"/>
                    </a:xfrm>
                    <a:custGeom>
                      <a:rect b="b" l="l" r="r" t="t"/>
                      <a:pathLst>
                        <a:path extrusionOk="0" h="8191" w="9239">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40"/>
                    <p:cNvSpPr/>
                    <p:nvPr/>
                  </p:nvSpPr>
                  <p:spPr>
                    <a:xfrm>
                      <a:off x="6825615" y="3284695"/>
                      <a:ext cx="11334" cy="10286"/>
                    </a:xfrm>
                    <a:custGeom>
                      <a:rect b="b" l="l" r="r" t="t"/>
                      <a:pathLst>
                        <a:path extrusionOk="0" h="10286" w="11334">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12" name="Google Shape;1212;p40"/>
                  <p:cNvSpPr/>
                  <p:nvPr/>
                </p:nvSpPr>
                <p:spPr>
                  <a:xfrm>
                    <a:off x="3535016" y="2040498"/>
                    <a:ext cx="76485" cy="7143"/>
                  </a:xfrm>
                  <a:custGeom>
                    <a:rect b="b" l="l" r="r" t="t"/>
                    <a:pathLst>
                      <a:path extrusionOk="0" h="7143" w="76485">
                        <a:moveTo>
                          <a:pt x="76391" y="7144"/>
                        </a:moveTo>
                        <a:lnTo>
                          <a:pt x="0" y="2096"/>
                        </a:lnTo>
                        <a:lnTo>
                          <a:pt x="95" y="0"/>
                        </a:lnTo>
                        <a:lnTo>
                          <a:pt x="76486" y="514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13" name="Google Shape;1213;p40"/>
                <p:cNvSpPr/>
                <p:nvPr/>
              </p:nvSpPr>
              <p:spPr>
                <a:xfrm flipH="1">
                  <a:off x="3487528" y="2039079"/>
                  <a:ext cx="30156" cy="30857"/>
                </a:xfrm>
                <a:custGeom>
                  <a:rect b="b" l="l" r="r" t="t"/>
                  <a:pathLst>
                    <a:path extrusionOk="0" h="34" w="33">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14" name="Google Shape;1214;p40"/>
                <p:cNvGrpSpPr/>
                <p:nvPr/>
              </p:nvGrpSpPr>
              <p:grpSpPr>
                <a:xfrm flipH="1">
                  <a:off x="3608347" y="1986575"/>
                  <a:ext cx="95784" cy="80518"/>
                  <a:chOff x="5551897" y="1383249"/>
                  <a:chExt cx="166378" cy="139861"/>
                </a:xfrm>
              </p:grpSpPr>
              <p:sp>
                <p:nvSpPr>
                  <p:cNvPr id="1215" name="Google Shape;1215;p40"/>
                  <p:cNvSpPr/>
                  <p:nvPr/>
                </p:nvSpPr>
                <p:spPr>
                  <a:xfrm>
                    <a:off x="5560156" y="1474947"/>
                    <a:ext cx="24082" cy="48163"/>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40"/>
                  <p:cNvSpPr/>
                  <p:nvPr/>
                </p:nvSpPr>
                <p:spPr>
                  <a:xfrm>
                    <a:off x="5647751" y="1471248"/>
                    <a:ext cx="23222" cy="48163"/>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40"/>
                  <p:cNvSpPr/>
                  <p:nvPr/>
                </p:nvSpPr>
                <p:spPr>
                  <a:xfrm>
                    <a:off x="5639150" y="1383249"/>
                    <a:ext cx="79125" cy="73105"/>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40"/>
                  <p:cNvSpPr/>
                  <p:nvPr/>
                </p:nvSpPr>
                <p:spPr>
                  <a:xfrm>
                    <a:off x="5551897" y="1393579"/>
                    <a:ext cx="55044" cy="62784"/>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19" name="Google Shape;1219;p40"/>
              <p:cNvSpPr/>
              <p:nvPr/>
            </p:nvSpPr>
            <p:spPr>
              <a:xfrm rot="-9414398">
                <a:off x="3519847" y="2067982"/>
                <a:ext cx="41373" cy="23141"/>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0" name="Google Shape;1220;p40"/>
            <p:cNvGrpSpPr/>
            <p:nvPr/>
          </p:nvGrpSpPr>
          <p:grpSpPr>
            <a:xfrm>
              <a:off x="7132778" y="2868989"/>
              <a:ext cx="471946" cy="712345"/>
              <a:chOff x="2047101" y="2145599"/>
              <a:chExt cx="407553" cy="615151"/>
            </a:xfrm>
          </p:grpSpPr>
          <p:sp>
            <p:nvSpPr>
              <p:cNvPr id="1221" name="Google Shape;1221;p40"/>
              <p:cNvSpPr/>
              <p:nvPr/>
            </p:nvSpPr>
            <p:spPr>
              <a:xfrm>
                <a:off x="2047101" y="2145599"/>
                <a:ext cx="407553" cy="615151"/>
              </a:xfrm>
              <a:custGeom>
                <a:rect b="b" l="l" r="r" t="t"/>
                <a:pathLst>
                  <a:path extrusionOk="0" h="1325" w="879">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40"/>
              <p:cNvSpPr/>
              <p:nvPr/>
            </p:nvSpPr>
            <p:spPr>
              <a:xfrm>
                <a:off x="2047101" y="2145599"/>
                <a:ext cx="407553" cy="203528"/>
              </a:xfrm>
              <a:custGeom>
                <a:rect b="b" l="l" r="r" t="t"/>
                <a:pathLst>
                  <a:path extrusionOk="0" h="439" w="879">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40"/>
              <p:cNvSpPr/>
              <p:nvPr/>
            </p:nvSpPr>
            <p:spPr>
              <a:xfrm>
                <a:off x="2080091" y="2234928"/>
                <a:ext cx="341100" cy="86400"/>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40"/>
              <p:cNvSpPr/>
              <p:nvPr/>
            </p:nvSpPr>
            <p:spPr>
              <a:xfrm>
                <a:off x="2207483" y="2234928"/>
                <a:ext cx="194894" cy="86283"/>
              </a:xfrm>
              <a:custGeom>
                <a:rect b="b" l="l" r="r" t="t"/>
                <a:pathLst>
                  <a:path extrusionOk="0" h="170" w="384">
                    <a:moveTo>
                      <a:pt x="384" y="0"/>
                    </a:moveTo>
                    <a:lnTo>
                      <a:pt x="270" y="170"/>
                    </a:lnTo>
                    <a:lnTo>
                      <a:pt x="0" y="170"/>
                    </a:lnTo>
                    <a:lnTo>
                      <a:pt x="113" y="0"/>
                    </a:lnTo>
                    <a:lnTo>
                      <a:pt x="38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40"/>
              <p:cNvSpPr/>
              <p:nvPr/>
            </p:nvSpPr>
            <p:spPr>
              <a:xfrm>
                <a:off x="2089734" y="2234928"/>
                <a:ext cx="125869" cy="86283"/>
              </a:xfrm>
              <a:custGeom>
                <a:rect b="b" l="l" r="r" t="t"/>
                <a:pathLst>
                  <a:path extrusionOk="0" h="170" w="248">
                    <a:moveTo>
                      <a:pt x="248" y="0"/>
                    </a:moveTo>
                    <a:lnTo>
                      <a:pt x="135" y="170"/>
                    </a:lnTo>
                    <a:lnTo>
                      <a:pt x="0" y="170"/>
                    </a:lnTo>
                    <a:lnTo>
                      <a:pt x="113" y="0"/>
                    </a:lnTo>
                    <a:lnTo>
                      <a:pt x="24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40"/>
              <p:cNvSpPr/>
              <p:nvPr/>
            </p:nvSpPr>
            <p:spPr>
              <a:xfrm>
                <a:off x="2080091" y="2420691"/>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40"/>
              <p:cNvSpPr/>
              <p:nvPr/>
            </p:nvSpPr>
            <p:spPr>
              <a:xfrm>
                <a:off x="2169925"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40"/>
              <p:cNvSpPr/>
              <p:nvPr/>
            </p:nvSpPr>
            <p:spPr>
              <a:xfrm>
                <a:off x="2259252" y="2420691"/>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40"/>
              <p:cNvSpPr/>
              <p:nvPr/>
            </p:nvSpPr>
            <p:spPr>
              <a:xfrm>
                <a:off x="2349086" y="2420691"/>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40"/>
              <p:cNvSpPr/>
              <p:nvPr/>
            </p:nvSpPr>
            <p:spPr>
              <a:xfrm>
                <a:off x="2080091" y="2486165"/>
                <a:ext cx="72070" cy="49740"/>
              </a:xfrm>
              <a:custGeom>
                <a:rect b="b" l="l" r="r" t="t"/>
                <a:pathLst>
                  <a:path extrusionOk="0" h="107" w="155">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40"/>
              <p:cNvSpPr/>
              <p:nvPr/>
            </p:nvSpPr>
            <p:spPr>
              <a:xfrm>
                <a:off x="2169925"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40"/>
              <p:cNvSpPr/>
              <p:nvPr/>
            </p:nvSpPr>
            <p:spPr>
              <a:xfrm>
                <a:off x="2259252" y="2486165"/>
                <a:ext cx="72578"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40"/>
              <p:cNvSpPr/>
              <p:nvPr/>
            </p:nvSpPr>
            <p:spPr>
              <a:xfrm>
                <a:off x="2349086" y="2486165"/>
                <a:ext cx="72070" cy="49740"/>
              </a:xfrm>
              <a:custGeom>
                <a:rect b="b" l="l" r="r" t="t"/>
                <a:pathLst>
                  <a:path extrusionOk="0" h="107" w="156">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40"/>
              <p:cNvSpPr/>
              <p:nvPr/>
            </p:nvSpPr>
            <p:spPr>
              <a:xfrm>
                <a:off x="2080091" y="2551131"/>
                <a:ext cx="72070" cy="49740"/>
              </a:xfrm>
              <a:custGeom>
                <a:rect b="b" l="l" r="r" t="t"/>
                <a:pathLst>
                  <a:path extrusionOk="0" h="107" w="155">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40"/>
              <p:cNvSpPr/>
              <p:nvPr/>
            </p:nvSpPr>
            <p:spPr>
              <a:xfrm>
                <a:off x="2169925"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40"/>
              <p:cNvSpPr/>
              <p:nvPr/>
            </p:nvSpPr>
            <p:spPr>
              <a:xfrm>
                <a:off x="2259252" y="2551131"/>
                <a:ext cx="72578"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40"/>
              <p:cNvSpPr/>
              <p:nvPr/>
            </p:nvSpPr>
            <p:spPr>
              <a:xfrm>
                <a:off x="2349086" y="2551131"/>
                <a:ext cx="72070" cy="49740"/>
              </a:xfrm>
              <a:custGeom>
                <a:rect b="b" l="l" r="r" t="t"/>
                <a:pathLst>
                  <a:path extrusionOk="0" h="107" w="156">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40"/>
              <p:cNvSpPr/>
              <p:nvPr/>
            </p:nvSpPr>
            <p:spPr>
              <a:xfrm>
                <a:off x="2080091" y="2616098"/>
                <a:ext cx="72070" cy="49740"/>
              </a:xfrm>
              <a:custGeom>
                <a:rect b="b" l="l" r="r" t="t"/>
                <a:pathLst>
                  <a:path extrusionOk="0" h="107" w="155">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40"/>
              <p:cNvSpPr/>
              <p:nvPr/>
            </p:nvSpPr>
            <p:spPr>
              <a:xfrm>
                <a:off x="2169925" y="2616098"/>
                <a:ext cx="72070"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40"/>
              <p:cNvSpPr/>
              <p:nvPr/>
            </p:nvSpPr>
            <p:spPr>
              <a:xfrm>
                <a:off x="2259252" y="2616098"/>
                <a:ext cx="72578" cy="49740"/>
              </a:xfrm>
              <a:custGeom>
                <a:rect b="b" l="l" r="r" t="t"/>
                <a:pathLst>
                  <a:path extrusionOk="0" h="107" w="156">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40"/>
              <p:cNvSpPr/>
              <p:nvPr/>
            </p:nvSpPr>
            <p:spPr>
              <a:xfrm>
                <a:off x="2080091" y="2681572"/>
                <a:ext cx="72070" cy="49232"/>
              </a:xfrm>
              <a:custGeom>
                <a:rect b="b" l="l" r="r" t="t"/>
                <a:pathLst>
                  <a:path extrusionOk="0" h="106" w="155">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40"/>
              <p:cNvSpPr/>
              <p:nvPr/>
            </p:nvSpPr>
            <p:spPr>
              <a:xfrm>
                <a:off x="2169925" y="2681572"/>
                <a:ext cx="72070"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40"/>
              <p:cNvSpPr/>
              <p:nvPr/>
            </p:nvSpPr>
            <p:spPr>
              <a:xfrm>
                <a:off x="2259252" y="2681572"/>
                <a:ext cx="72578" cy="49232"/>
              </a:xfrm>
              <a:custGeom>
                <a:rect b="b" l="l" r="r" t="t"/>
                <a:pathLst>
                  <a:path extrusionOk="0" h="106" w="156">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40"/>
              <p:cNvSpPr/>
              <p:nvPr/>
            </p:nvSpPr>
            <p:spPr>
              <a:xfrm>
                <a:off x="2349086" y="2616098"/>
                <a:ext cx="72070" cy="114706"/>
              </a:xfrm>
              <a:custGeom>
                <a:rect b="b" l="l" r="r" t="t"/>
                <a:pathLst>
                  <a:path extrusionOk="0" h="247" w="156">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40"/>
              <p:cNvSpPr/>
              <p:nvPr/>
            </p:nvSpPr>
            <p:spPr>
              <a:xfrm>
                <a:off x="2080091"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40"/>
              <p:cNvSpPr/>
              <p:nvPr/>
            </p:nvSpPr>
            <p:spPr>
              <a:xfrm>
                <a:off x="2355684" y="2368413"/>
                <a:ext cx="65473" cy="34513"/>
              </a:xfrm>
              <a:custGeom>
                <a:rect b="b" l="l" r="r" t="t"/>
                <a:pathLst>
                  <a:path extrusionOk="0" h="74" w="141">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40"/>
              <p:cNvSpPr/>
              <p:nvPr/>
            </p:nvSpPr>
            <p:spPr>
              <a:xfrm>
                <a:off x="2163327"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40"/>
              <p:cNvSpPr/>
              <p:nvPr/>
            </p:nvSpPr>
            <p:spPr>
              <a:xfrm>
                <a:off x="2226262" y="2368413"/>
                <a:ext cx="49231"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40"/>
              <p:cNvSpPr/>
              <p:nvPr/>
            </p:nvSpPr>
            <p:spPr>
              <a:xfrm>
                <a:off x="2289704" y="2368413"/>
                <a:ext cx="48724" cy="34513"/>
              </a:xfrm>
              <a:custGeom>
                <a:rect b="b" l="l" r="r" t="t"/>
                <a:pathLst>
                  <a:path extrusionOk="0" h="74" w="106">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40"/>
              <p:cNvSpPr/>
              <p:nvPr/>
            </p:nvSpPr>
            <p:spPr>
              <a:xfrm>
                <a:off x="2080091" y="2179097"/>
                <a:ext cx="121302" cy="26900"/>
              </a:xfrm>
              <a:custGeom>
                <a:rect b="b" l="l" r="r" t="t"/>
                <a:pathLst>
                  <a:path extrusionOk="0" h="58" w="261">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1" name="Google Shape;1251;p40"/>
            <p:cNvGrpSpPr/>
            <p:nvPr/>
          </p:nvGrpSpPr>
          <p:grpSpPr>
            <a:xfrm>
              <a:off x="7429496" y="661136"/>
              <a:ext cx="928597" cy="953998"/>
              <a:chOff x="777043" y="2258113"/>
              <a:chExt cx="819663" cy="842085"/>
            </a:xfrm>
          </p:grpSpPr>
          <p:sp>
            <p:nvSpPr>
              <p:cNvPr id="1252" name="Google Shape;1252;p40"/>
              <p:cNvSpPr/>
              <p:nvPr/>
            </p:nvSpPr>
            <p:spPr>
              <a:xfrm>
                <a:off x="1263102" y="2750450"/>
                <a:ext cx="79814" cy="83402"/>
              </a:xfrm>
              <a:custGeom>
                <a:rect b="b" l="l" r="r" t="t"/>
                <a:pathLst>
                  <a:path extrusionOk="0" h="93" w="89">
                    <a:moveTo>
                      <a:pt x="0" y="0"/>
                    </a:moveTo>
                    <a:lnTo>
                      <a:pt x="89" y="93"/>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253" name="Google Shape;1253;p40"/>
              <p:cNvCxnSpPr/>
              <p:nvPr/>
            </p:nvCxnSpPr>
            <p:spPr>
              <a:xfrm>
                <a:off x="1263102" y="2750450"/>
                <a:ext cx="79800" cy="83100"/>
              </a:xfrm>
              <a:prstGeom prst="straightConnector1">
                <a:avLst/>
              </a:prstGeom>
              <a:noFill/>
              <a:ln>
                <a:noFill/>
              </a:ln>
            </p:spPr>
          </p:cxnSp>
          <p:sp>
            <p:nvSpPr>
              <p:cNvPr id="1254" name="Google Shape;1254;p40"/>
              <p:cNvSpPr/>
              <p:nvPr/>
            </p:nvSpPr>
            <p:spPr>
              <a:xfrm>
                <a:off x="1247856" y="2735204"/>
                <a:ext cx="111202" cy="112996"/>
              </a:xfrm>
              <a:custGeom>
                <a:rect b="b" l="l" r="r" t="t"/>
                <a:pathLst>
                  <a:path extrusionOk="0" h="126" w="124">
                    <a:moveTo>
                      <a:pt x="89" y="126"/>
                    </a:moveTo>
                    <a:lnTo>
                      <a:pt x="124" y="93"/>
                    </a:lnTo>
                    <a:lnTo>
                      <a:pt x="36" y="0"/>
                    </a:lnTo>
                    <a:lnTo>
                      <a:pt x="0" y="33"/>
                    </a:lnTo>
                    <a:lnTo>
                      <a:pt x="89" y="12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40"/>
              <p:cNvSpPr/>
              <p:nvPr/>
            </p:nvSpPr>
            <p:spPr>
              <a:xfrm>
                <a:off x="1302560" y="2791702"/>
                <a:ext cx="294146" cy="308496"/>
              </a:xfrm>
              <a:custGeom>
                <a:rect b="b" l="l" r="r" t="t"/>
                <a:pathLst>
                  <a:path extrusionOk="0" h="376" w="359">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40"/>
              <p:cNvSpPr/>
              <p:nvPr/>
            </p:nvSpPr>
            <p:spPr>
              <a:xfrm>
                <a:off x="1302560" y="2867033"/>
                <a:ext cx="293250" cy="228681"/>
              </a:xfrm>
              <a:custGeom>
                <a:rect b="b" l="l" r="r" t="t"/>
                <a:pathLst>
                  <a:path extrusionOk="0" h="279" w="358">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7" name="Google Shape;1257;p40"/>
              <p:cNvSpPr/>
              <p:nvPr/>
            </p:nvSpPr>
            <p:spPr>
              <a:xfrm>
                <a:off x="845199" y="2327166"/>
                <a:ext cx="483367" cy="481576"/>
              </a:xfrm>
              <a:custGeom>
                <a:rect b="b" l="l" r="r" t="t"/>
                <a:pathLst>
                  <a:path extrusionOk="0" h="588" w="589">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8" name="Google Shape;1258;p40"/>
              <p:cNvSpPr/>
              <p:nvPr/>
            </p:nvSpPr>
            <p:spPr>
              <a:xfrm>
                <a:off x="955503" y="2366625"/>
                <a:ext cx="364096" cy="442117"/>
              </a:xfrm>
              <a:custGeom>
                <a:rect b="b" l="l" r="r" t="t"/>
                <a:pathLst>
                  <a:path extrusionOk="0" h="540" w="444">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9" name="Google Shape;1259;p40"/>
              <p:cNvSpPr/>
              <p:nvPr/>
            </p:nvSpPr>
            <p:spPr>
              <a:xfrm>
                <a:off x="864031" y="2327166"/>
                <a:ext cx="304011" cy="406246"/>
              </a:xfrm>
              <a:custGeom>
                <a:rect b="b" l="l" r="r" t="t"/>
                <a:pathLst>
                  <a:path extrusionOk="0" h="496" w="371">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0" name="Google Shape;1260;p40"/>
              <p:cNvSpPr/>
              <p:nvPr/>
            </p:nvSpPr>
            <p:spPr>
              <a:xfrm>
                <a:off x="777043" y="2258113"/>
                <a:ext cx="618783" cy="618783"/>
              </a:xfrm>
              <a:custGeom>
                <a:rect b="b" l="l" r="r" t="t"/>
                <a:pathLst>
                  <a:path extrusionOk="0" h="755" w="755">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61" name="Google Shape;1261;p40"/>
            <p:cNvSpPr/>
            <p:nvPr/>
          </p:nvSpPr>
          <p:spPr>
            <a:xfrm>
              <a:off x="6775158" y="290718"/>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40"/>
            <p:cNvSpPr/>
            <p:nvPr/>
          </p:nvSpPr>
          <p:spPr>
            <a:xfrm>
              <a:off x="8466784" y="1008263"/>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63" name="Google Shape;1263;p40"/>
            <p:cNvGrpSpPr/>
            <p:nvPr/>
          </p:nvGrpSpPr>
          <p:grpSpPr>
            <a:xfrm>
              <a:off x="5755594" y="2823602"/>
              <a:ext cx="415198" cy="415198"/>
              <a:chOff x="1404969" y="1106377"/>
              <a:chExt cx="415198" cy="415198"/>
            </a:xfrm>
          </p:grpSpPr>
          <p:sp>
            <p:nvSpPr>
              <p:cNvPr id="1264" name="Google Shape;1264;p40"/>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40"/>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6" name="Google Shape;1266;p40"/>
            <p:cNvGrpSpPr/>
            <p:nvPr/>
          </p:nvGrpSpPr>
          <p:grpSpPr>
            <a:xfrm>
              <a:off x="6293473" y="2569111"/>
              <a:ext cx="653332" cy="924225"/>
              <a:chOff x="6000261" y="1225220"/>
              <a:chExt cx="627600" cy="887824"/>
            </a:xfrm>
          </p:grpSpPr>
          <p:sp>
            <p:nvSpPr>
              <p:cNvPr id="1267" name="Google Shape;1267;p40"/>
              <p:cNvSpPr/>
              <p:nvPr/>
            </p:nvSpPr>
            <p:spPr>
              <a:xfrm>
                <a:off x="6000261" y="1293145"/>
                <a:ext cx="627600" cy="8199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40"/>
              <p:cNvSpPr/>
              <p:nvPr/>
            </p:nvSpPr>
            <p:spPr>
              <a:xfrm>
                <a:off x="6000261" y="1225220"/>
                <a:ext cx="627579" cy="67924"/>
              </a:xfrm>
              <a:custGeom>
                <a:rect b="b" l="l" r="r" t="t"/>
                <a:pathLst>
                  <a:path extrusionOk="0" h="78" w="718">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40"/>
              <p:cNvSpPr/>
              <p:nvPr/>
            </p:nvSpPr>
            <p:spPr>
              <a:xfrm>
                <a:off x="6029918"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40"/>
              <p:cNvSpPr/>
              <p:nvPr/>
            </p:nvSpPr>
            <p:spPr>
              <a:xfrm>
                <a:off x="6077752" y="1243398"/>
                <a:ext cx="315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40"/>
              <p:cNvSpPr/>
              <p:nvPr/>
            </p:nvSpPr>
            <p:spPr>
              <a:xfrm>
                <a:off x="6126543" y="1243398"/>
                <a:ext cx="30600" cy="3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40"/>
              <p:cNvSpPr/>
              <p:nvPr/>
            </p:nvSpPr>
            <p:spPr>
              <a:xfrm>
                <a:off x="6100712" y="1671989"/>
                <a:ext cx="97500" cy="142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3" name="Google Shape;1273;p40"/>
              <p:cNvSpPr/>
              <p:nvPr/>
            </p:nvSpPr>
            <p:spPr>
              <a:xfrm>
                <a:off x="6248997" y="1573451"/>
                <a:ext cx="98400" cy="241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4" name="Google Shape;1274;p40"/>
              <p:cNvSpPr/>
              <p:nvPr/>
            </p:nvSpPr>
            <p:spPr>
              <a:xfrm>
                <a:off x="6397281" y="1484480"/>
                <a:ext cx="97500" cy="33000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40"/>
              <p:cNvSpPr/>
              <p:nvPr/>
            </p:nvSpPr>
            <p:spPr>
              <a:xfrm>
                <a:off x="6135152" y="1338108"/>
                <a:ext cx="308049" cy="309007"/>
              </a:xfrm>
              <a:custGeom>
                <a:rect b="b" l="l" r="r" t="t"/>
                <a:pathLst>
                  <a:path extrusionOk="0" h="353" w="352">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40"/>
              <p:cNvSpPr/>
              <p:nvPr/>
            </p:nvSpPr>
            <p:spPr>
              <a:xfrm>
                <a:off x="6072012" y="1876717"/>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40"/>
              <p:cNvSpPr/>
              <p:nvPr/>
            </p:nvSpPr>
            <p:spPr>
              <a:xfrm>
                <a:off x="6072012" y="1929334"/>
                <a:ext cx="4830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8" name="Google Shape;1278;p40"/>
              <p:cNvSpPr/>
              <p:nvPr/>
            </p:nvSpPr>
            <p:spPr>
              <a:xfrm>
                <a:off x="6124629" y="1981952"/>
                <a:ext cx="3777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40"/>
              <p:cNvSpPr/>
              <p:nvPr/>
            </p:nvSpPr>
            <p:spPr>
              <a:xfrm>
                <a:off x="6192553" y="2034569"/>
                <a:ext cx="242100" cy="201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41"/>
          <p:cNvSpPr txBox="1"/>
          <p:nvPr>
            <p:ph type="title"/>
          </p:nvPr>
        </p:nvSpPr>
        <p:spPr>
          <a:xfrm>
            <a:off x="713213" y="1652400"/>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285" name="Google Shape;1285;p41"/>
          <p:cNvSpPr txBox="1"/>
          <p:nvPr/>
        </p:nvSpPr>
        <p:spPr>
          <a:xfrm>
            <a:off x="713225" y="4125850"/>
            <a:ext cx="41517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DM Sans"/>
                <a:ea typeface="DM Sans"/>
                <a:cs typeface="DM Sans"/>
                <a:sym typeface="DM Sans"/>
              </a:rPr>
              <a:t>Please keep this slide for </a:t>
            </a:r>
            <a:r>
              <a:rPr lang="en" sz="1200">
                <a:solidFill>
                  <a:schemeClr val="dk1"/>
                </a:solidFill>
                <a:latin typeface="DM Sans"/>
                <a:ea typeface="DM Sans"/>
                <a:cs typeface="DM Sans"/>
                <a:sym typeface="DM Sans"/>
              </a:rPr>
              <a:t>attribution</a:t>
            </a:r>
            <a:endParaRPr sz="1200">
              <a:solidFill>
                <a:schemeClr val="dk1"/>
              </a:solidFill>
              <a:latin typeface="DM Sans"/>
              <a:ea typeface="DM Sans"/>
              <a:cs typeface="DM Sans"/>
              <a:sym typeface="DM Sans"/>
            </a:endParaRPr>
          </a:p>
        </p:txBody>
      </p:sp>
      <p:grpSp>
        <p:nvGrpSpPr>
          <p:cNvPr id="1286" name="Google Shape;1286;p41"/>
          <p:cNvGrpSpPr/>
          <p:nvPr/>
        </p:nvGrpSpPr>
        <p:grpSpPr>
          <a:xfrm>
            <a:off x="4984885" y="952956"/>
            <a:ext cx="3460669" cy="3679360"/>
            <a:chOff x="4977785" y="924631"/>
            <a:chExt cx="3460669" cy="3679360"/>
          </a:xfrm>
        </p:grpSpPr>
        <p:grpSp>
          <p:nvGrpSpPr>
            <p:cNvPr id="1287" name="Google Shape;1287;p41"/>
            <p:cNvGrpSpPr/>
            <p:nvPr/>
          </p:nvGrpSpPr>
          <p:grpSpPr>
            <a:xfrm>
              <a:off x="5409492" y="1599100"/>
              <a:ext cx="1988668" cy="1400059"/>
              <a:chOff x="3622711" y="1331469"/>
              <a:chExt cx="959226" cy="675313"/>
            </a:xfrm>
          </p:grpSpPr>
          <p:sp>
            <p:nvSpPr>
              <p:cNvPr id="1288" name="Google Shape;1288;p41"/>
              <p:cNvSpPr/>
              <p:nvPr/>
            </p:nvSpPr>
            <p:spPr>
              <a:xfrm>
                <a:off x="3622711" y="1331469"/>
                <a:ext cx="959226" cy="675313"/>
              </a:xfrm>
              <a:custGeom>
                <a:rect b="b" l="l" r="r" t="t"/>
                <a:pathLst>
                  <a:path extrusionOk="0" h="365" w="517">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41"/>
              <p:cNvSpPr/>
              <p:nvPr/>
            </p:nvSpPr>
            <p:spPr>
              <a:xfrm>
                <a:off x="3728165" y="1367972"/>
                <a:ext cx="750345" cy="332586"/>
              </a:xfrm>
              <a:custGeom>
                <a:rect b="b" l="l" r="r" t="t"/>
                <a:pathLst>
                  <a:path extrusionOk="0" h="164" w="37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41"/>
              <p:cNvSpPr/>
              <p:nvPr/>
            </p:nvSpPr>
            <p:spPr>
              <a:xfrm>
                <a:off x="3963408" y="1513985"/>
                <a:ext cx="363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41"/>
              <p:cNvSpPr/>
              <p:nvPr/>
            </p:nvSpPr>
            <p:spPr>
              <a:xfrm>
                <a:off x="4083059" y="1597131"/>
                <a:ext cx="36300" cy="387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41"/>
              <p:cNvSpPr/>
              <p:nvPr/>
            </p:nvSpPr>
            <p:spPr>
              <a:xfrm>
                <a:off x="4208792" y="1445035"/>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41"/>
              <p:cNvSpPr/>
              <p:nvPr/>
            </p:nvSpPr>
            <p:spPr>
              <a:xfrm>
                <a:off x="4332497" y="1516013"/>
                <a:ext cx="38700" cy="36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41"/>
              <p:cNvSpPr/>
              <p:nvPr/>
            </p:nvSpPr>
            <p:spPr>
              <a:xfrm>
                <a:off x="4458231" y="1351748"/>
                <a:ext cx="36300" cy="36300"/>
              </a:xfrm>
              <a:prstGeom prst="ellipse">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41"/>
              <p:cNvSpPr/>
              <p:nvPr/>
            </p:nvSpPr>
            <p:spPr>
              <a:xfrm>
                <a:off x="3709914" y="1678250"/>
                <a:ext cx="38700" cy="387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41"/>
              <p:cNvSpPr/>
              <p:nvPr/>
            </p:nvSpPr>
            <p:spPr>
              <a:xfrm>
                <a:off x="3701802" y="1765453"/>
                <a:ext cx="66923" cy="152098"/>
              </a:xfrm>
              <a:custGeom>
                <a:rect b="b" l="l" r="r" t="t"/>
                <a:pathLst>
                  <a:path extrusionOk="0" h="83" w="36">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41"/>
              <p:cNvSpPr/>
              <p:nvPr/>
            </p:nvSpPr>
            <p:spPr>
              <a:xfrm>
                <a:off x="3825507" y="1694474"/>
                <a:ext cx="66923" cy="223076"/>
              </a:xfrm>
              <a:custGeom>
                <a:rect b="b" l="l" r="r" t="t"/>
                <a:pathLst>
                  <a:path extrusionOk="0" h="121" w="36">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41"/>
              <p:cNvSpPr/>
              <p:nvPr/>
            </p:nvSpPr>
            <p:spPr>
              <a:xfrm>
                <a:off x="3947185" y="1621467"/>
                <a:ext cx="66923" cy="296083"/>
              </a:xfrm>
              <a:custGeom>
                <a:rect b="b" l="l" r="r" t="t"/>
                <a:pathLst>
                  <a:path extrusionOk="0" h="160" w="36">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41"/>
              <p:cNvSpPr/>
              <p:nvPr/>
            </p:nvSpPr>
            <p:spPr>
              <a:xfrm>
                <a:off x="4072918" y="1678250"/>
                <a:ext cx="64895" cy="239300"/>
              </a:xfrm>
              <a:custGeom>
                <a:rect b="b" l="l" r="r" t="t"/>
                <a:pathLst>
                  <a:path extrusionOk="0" h="129" w="36">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41"/>
              <p:cNvSpPr/>
              <p:nvPr/>
            </p:nvSpPr>
            <p:spPr>
              <a:xfrm>
                <a:off x="4196624" y="1548460"/>
                <a:ext cx="66923" cy="369089"/>
              </a:xfrm>
              <a:custGeom>
                <a:rect b="b" l="l" r="r" t="t"/>
                <a:pathLst>
                  <a:path extrusionOk="0" h="199" w="36">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41"/>
              <p:cNvSpPr/>
              <p:nvPr/>
            </p:nvSpPr>
            <p:spPr>
              <a:xfrm>
                <a:off x="4318302" y="1609299"/>
                <a:ext cx="66923" cy="308250"/>
              </a:xfrm>
              <a:custGeom>
                <a:rect b="b" l="l" r="r" t="t"/>
                <a:pathLst>
                  <a:path extrusionOk="0" h="167" w="36">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41"/>
              <p:cNvSpPr/>
              <p:nvPr/>
            </p:nvSpPr>
            <p:spPr>
              <a:xfrm>
                <a:off x="4442007" y="1459230"/>
                <a:ext cx="66923" cy="458319"/>
              </a:xfrm>
              <a:custGeom>
                <a:rect b="b" l="l" r="r" t="t"/>
                <a:pathLst>
                  <a:path extrusionOk="0" h="248" w="36">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03" name="Google Shape;1303;p41"/>
            <p:cNvGrpSpPr/>
            <p:nvPr/>
          </p:nvGrpSpPr>
          <p:grpSpPr>
            <a:xfrm flipH="1">
              <a:off x="6979971" y="1968812"/>
              <a:ext cx="1458483" cy="2635179"/>
              <a:chOff x="5132143" y="1520276"/>
              <a:chExt cx="1241051" cy="2242324"/>
            </a:xfrm>
          </p:grpSpPr>
          <p:sp>
            <p:nvSpPr>
              <p:cNvPr id="1304" name="Google Shape;1304;p41"/>
              <p:cNvSpPr/>
              <p:nvPr/>
            </p:nvSpPr>
            <p:spPr>
              <a:xfrm flipH="1">
                <a:off x="5171192" y="3562026"/>
                <a:ext cx="209023" cy="187554"/>
              </a:xfrm>
              <a:custGeom>
                <a:rect b="b" l="l" r="r" t="t"/>
                <a:pathLst>
                  <a:path extrusionOk="0" h="245" w="273">
                    <a:moveTo>
                      <a:pt x="0" y="10"/>
                    </a:moveTo>
                    <a:lnTo>
                      <a:pt x="14" y="190"/>
                    </a:lnTo>
                    <a:lnTo>
                      <a:pt x="273" y="245"/>
                    </a:lnTo>
                    <a:lnTo>
                      <a:pt x="141" y="111"/>
                    </a:lnTo>
                    <a:lnTo>
                      <a:pt x="109" y="0"/>
                    </a:lnTo>
                    <a:lnTo>
                      <a:pt x="0" y="1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41"/>
              <p:cNvSpPr/>
              <p:nvPr/>
            </p:nvSpPr>
            <p:spPr>
              <a:xfrm flipH="1">
                <a:off x="5132143" y="3634751"/>
                <a:ext cx="265681" cy="127843"/>
              </a:xfrm>
              <a:custGeom>
                <a:rect b="b" l="l" r="r" t="t"/>
                <a:pathLst>
                  <a:path extrusionOk="0" h="167" w="347">
                    <a:moveTo>
                      <a:pt x="164" y="0"/>
                    </a:moveTo>
                    <a:lnTo>
                      <a:pt x="347" y="162"/>
                    </a:lnTo>
                    <a:lnTo>
                      <a:pt x="0" y="167"/>
                    </a:lnTo>
                    <a:lnTo>
                      <a:pt x="23" y="2"/>
                    </a:lnTo>
                    <a:lnTo>
                      <a:pt x="93" y="69"/>
                    </a:lnTo>
                    <a:lnTo>
                      <a:pt x="16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41"/>
              <p:cNvSpPr/>
              <p:nvPr/>
            </p:nvSpPr>
            <p:spPr>
              <a:xfrm flipH="1">
                <a:off x="5245460" y="3649296"/>
                <a:ext cx="26798" cy="19138"/>
              </a:xfrm>
              <a:custGeom>
                <a:rect b="b" l="l" r="r" t="t"/>
                <a:pathLst>
                  <a:path extrusionOk="0" h="25" w="35">
                    <a:moveTo>
                      <a:pt x="3" y="25"/>
                    </a:moveTo>
                    <a:lnTo>
                      <a:pt x="0" y="20"/>
                    </a:lnTo>
                    <a:lnTo>
                      <a:pt x="33" y="0"/>
                    </a:lnTo>
                    <a:lnTo>
                      <a:pt x="35" y="4"/>
                    </a:lnTo>
                    <a:lnTo>
                      <a:pt x="3" y="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41"/>
              <p:cNvSpPr/>
              <p:nvPr/>
            </p:nvSpPr>
            <p:spPr>
              <a:xfrm flipH="1">
                <a:off x="5224021" y="3660013"/>
                <a:ext cx="26798" cy="19138"/>
              </a:xfrm>
              <a:custGeom>
                <a:rect b="b" l="l" r="r" t="t"/>
                <a:pathLst>
                  <a:path extrusionOk="0" h="25" w="35">
                    <a:moveTo>
                      <a:pt x="5" y="25"/>
                    </a:moveTo>
                    <a:lnTo>
                      <a:pt x="0" y="20"/>
                    </a:lnTo>
                    <a:lnTo>
                      <a:pt x="32" y="0"/>
                    </a:lnTo>
                    <a:lnTo>
                      <a:pt x="35" y="4"/>
                    </a:lnTo>
                    <a:lnTo>
                      <a:pt x="5" y="25"/>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41"/>
              <p:cNvSpPr/>
              <p:nvPr/>
            </p:nvSpPr>
            <p:spPr>
              <a:xfrm flipH="1">
                <a:off x="5749192" y="3588825"/>
                <a:ext cx="205194" cy="168415"/>
              </a:xfrm>
              <a:custGeom>
                <a:rect b="b" l="l" r="r" t="t"/>
                <a:pathLst>
                  <a:path extrusionOk="0" h="220" w="268">
                    <a:moveTo>
                      <a:pt x="245" y="7"/>
                    </a:moveTo>
                    <a:lnTo>
                      <a:pt x="268" y="160"/>
                    </a:lnTo>
                    <a:lnTo>
                      <a:pt x="0" y="220"/>
                    </a:lnTo>
                    <a:lnTo>
                      <a:pt x="144" y="84"/>
                    </a:lnTo>
                    <a:lnTo>
                      <a:pt x="134" y="0"/>
                    </a:lnTo>
                    <a:lnTo>
                      <a:pt x="245" y="7"/>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41"/>
              <p:cNvSpPr/>
              <p:nvPr/>
            </p:nvSpPr>
            <p:spPr>
              <a:xfrm flipH="1">
                <a:off x="5738472" y="3645474"/>
                <a:ext cx="236587" cy="117125"/>
              </a:xfrm>
              <a:custGeom>
                <a:rect b="b" l="l" r="r" t="t"/>
                <a:pathLst>
                  <a:path extrusionOk="0" h="153" w="309">
                    <a:moveTo>
                      <a:pt x="159" y="0"/>
                    </a:moveTo>
                    <a:lnTo>
                      <a:pt x="0" y="153"/>
                    </a:lnTo>
                    <a:lnTo>
                      <a:pt x="309" y="151"/>
                    </a:lnTo>
                    <a:lnTo>
                      <a:pt x="286" y="7"/>
                    </a:lnTo>
                    <a:lnTo>
                      <a:pt x="238" y="72"/>
                    </a:lnTo>
                    <a:lnTo>
                      <a:pt x="159"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41"/>
              <p:cNvSpPr/>
              <p:nvPr/>
            </p:nvSpPr>
            <p:spPr>
              <a:xfrm flipH="1">
                <a:off x="5851789" y="3660019"/>
                <a:ext cx="26032" cy="17607"/>
              </a:xfrm>
              <a:custGeom>
                <a:rect b="b" l="l" r="r" t="t"/>
                <a:pathLst>
                  <a:path extrusionOk="0" h="23" w="34">
                    <a:moveTo>
                      <a:pt x="32" y="23"/>
                    </a:moveTo>
                    <a:lnTo>
                      <a:pt x="0" y="4"/>
                    </a:lnTo>
                    <a:lnTo>
                      <a:pt x="2" y="0"/>
                    </a:lnTo>
                    <a:lnTo>
                      <a:pt x="34" y="18"/>
                    </a:lnTo>
                    <a:lnTo>
                      <a:pt x="32"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41"/>
              <p:cNvSpPr/>
              <p:nvPr/>
            </p:nvSpPr>
            <p:spPr>
              <a:xfrm flipH="1">
                <a:off x="5872461" y="3670737"/>
                <a:ext cx="26798" cy="17607"/>
              </a:xfrm>
              <a:custGeom>
                <a:rect b="b" l="l" r="r" t="t"/>
                <a:pathLst>
                  <a:path extrusionOk="0" h="23" w="35">
                    <a:moveTo>
                      <a:pt x="32" y="23"/>
                    </a:moveTo>
                    <a:lnTo>
                      <a:pt x="0" y="4"/>
                    </a:lnTo>
                    <a:lnTo>
                      <a:pt x="2" y="0"/>
                    </a:lnTo>
                    <a:lnTo>
                      <a:pt x="35" y="18"/>
                    </a:lnTo>
                    <a:lnTo>
                      <a:pt x="32" y="2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41"/>
              <p:cNvSpPr/>
              <p:nvPr/>
            </p:nvSpPr>
            <p:spPr>
              <a:xfrm flipH="1" rot="-633488">
                <a:off x="5673471" y="1766217"/>
                <a:ext cx="128195" cy="253687"/>
              </a:xfrm>
              <a:custGeom>
                <a:rect b="b" l="l" r="r" t="t"/>
                <a:pathLst>
                  <a:path extrusionOk="0" h="287" w="145">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3" name="Google Shape;1313;p41"/>
              <p:cNvSpPr/>
              <p:nvPr/>
            </p:nvSpPr>
            <p:spPr>
              <a:xfrm>
                <a:off x="5738480" y="1670962"/>
                <a:ext cx="0" cy="1720"/>
              </a:xfrm>
              <a:custGeom>
                <a:rect b="b" l="l" r="r" t="t"/>
                <a:pathLst>
                  <a:path extrusionOk="0" h="1" w="12000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4" name="Google Shape;1314;p41"/>
              <p:cNvSpPr/>
              <p:nvPr/>
            </p:nvSpPr>
            <p:spPr>
              <a:xfrm flipH="1" rot="-633489">
                <a:off x="5671050" y="1807722"/>
                <a:ext cx="125496" cy="130217"/>
              </a:xfrm>
              <a:custGeom>
                <a:rect b="b" l="l" r="r" t="t"/>
                <a:pathLst>
                  <a:path extrusionOk="0" h="148" w="142">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41"/>
              <p:cNvSpPr/>
              <p:nvPr/>
            </p:nvSpPr>
            <p:spPr>
              <a:xfrm flipH="1" rot="-633481">
                <a:off x="5635960" y="1614358"/>
                <a:ext cx="237497" cy="284723"/>
              </a:xfrm>
              <a:custGeom>
                <a:rect b="b" l="l" r="r" t="t"/>
                <a:pathLst>
                  <a:path extrusionOk="0" h="322" w="269">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41"/>
              <p:cNvSpPr/>
              <p:nvPr/>
            </p:nvSpPr>
            <p:spPr>
              <a:xfrm flipH="1" rot="-633479">
                <a:off x="5700559" y="1773589"/>
                <a:ext cx="39808" cy="22265"/>
              </a:xfrm>
              <a:custGeom>
                <a:rect b="b" l="l" r="r" t="t"/>
                <a:pathLst>
                  <a:path extrusionOk="0" h="25" w="45">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41"/>
              <p:cNvSpPr/>
              <p:nvPr/>
            </p:nvSpPr>
            <p:spPr>
              <a:xfrm flipH="1" rot="-633483">
                <a:off x="5851296" y="1772282"/>
                <a:ext cx="24290" cy="16193"/>
              </a:xfrm>
              <a:custGeom>
                <a:rect b="b" l="l" r="r" t="t"/>
                <a:pathLst>
                  <a:path extrusionOk="0" h="18" w="27">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41"/>
              <p:cNvSpPr/>
              <p:nvPr/>
            </p:nvSpPr>
            <p:spPr>
              <a:xfrm flipH="1" rot="-633483">
                <a:off x="5827115" y="1742475"/>
                <a:ext cx="18892" cy="37783"/>
              </a:xfrm>
              <a:custGeom>
                <a:rect b="b" l="l" r="r" t="t"/>
                <a:pathLst>
                  <a:path extrusionOk="0" h="43" w="21">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41"/>
              <p:cNvSpPr/>
              <p:nvPr/>
            </p:nvSpPr>
            <p:spPr>
              <a:xfrm flipH="1" rot="-633483">
                <a:off x="5761344" y="1743130"/>
                <a:ext cx="18217" cy="37783"/>
              </a:xfrm>
              <a:custGeom>
                <a:rect b="b" l="l" r="r" t="t"/>
                <a:pathLst>
                  <a:path extrusionOk="0" h="43" w="2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41"/>
              <p:cNvSpPr/>
              <p:nvPr/>
            </p:nvSpPr>
            <p:spPr>
              <a:xfrm flipH="1" rot="-633481">
                <a:off x="5716394" y="1692684"/>
                <a:ext cx="62073" cy="57349"/>
              </a:xfrm>
              <a:custGeom>
                <a:rect b="b" l="l" r="r" t="t"/>
                <a:pathLst>
                  <a:path extrusionOk="0" h="65" w="70">
                    <a:moveTo>
                      <a:pt x="0" y="51"/>
                    </a:moveTo>
                    <a:cubicBezTo>
                      <a:pt x="0" y="51"/>
                      <a:pt x="36" y="30"/>
                      <a:pt x="70" y="65"/>
                    </a:cubicBezTo>
                    <a:cubicBezTo>
                      <a:pt x="70" y="65"/>
                      <a:pt x="32" y="0"/>
                      <a:pt x="0"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41"/>
              <p:cNvSpPr/>
              <p:nvPr/>
            </p:nvSpPr>
            <p:spPr>
              <a:xfrm flipH="1" rot="-633480">
                <a:off x="5819509" y="1698490"/>
                <a:ext cx="43181" cy="49253"/>
              </a:xfrm>
              <a:custGeom>
                <a:rect b="b" l="l" r="r" t="t"/>
                <a:pathLst>
                  <a:path extrusionOk="0" h="56" w="49">
                    <a:moveTo>
                      <a:pt x="49" y="30"/>
                    </a:moveTo>
                    <a:cubicBezTo>
                      <a:pt x="49" y="30"/>
                      <a:pt x="16" y="24"/>
                      <a:pt x="0" y="56"/>
                    </a:cubicBezTo>
                    <a:cubicBezTo>
                      <a:pt x="0" y="56"/>
                      <a:pt x="14" y="0"/>
                      <a:pt x="49"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41"/>
              <p:cNvSpPr/>
              <p:nvPr/>
            </p:nvSpPr>
            <p:spPr>
              <a:xfrm flipH="1" rot="-633491">
                <a:off x="5600603" y="1703363"/>
                <a:ext cx="85216" cy="148277"/>
              </a:xfrm>
              <a:custGeom>
                <a:rect b="b" l="l" r="r" t="t"/>
                <a:pathLst>
                  <a:path extrusionOk="0" h="133" w="76">
                    <a:moveTo>
                      <a:pt x="0" y="50"/>
                    </a:moveTo>
                    <a:cubicBezTo>
                      <a:pt x="0" y="50"/>
                      <a:pt x="7" y="8"/>
                      <a:pt x="32" y="4"/>
                    </a:cubicBezTo>
                    <a:cubicBezTo>
                      <a:pt x="58" y="0"/>
                      <a:pt x="76" y="133"/>
                      <a:pt x="6" y="92"/>
                    </a:cubicBezTo>
                    <a:lnTo>
                      <a:pt x="0" y="50"/>
                    </a:lnTo>
                    <a:close/>
                  </a:path>
                </a:pathLst>
              </a:custGeom>
              <a:solidFill>
                <a:srgbClr val="B4725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41"/>
              <p:cNvSpPr/>
              <p:nvPr/>
            </p:nvSpPr>
            <p:spPr>
              <a:xfrm flipH="1" rot="-633480">
                <a:off x="5591390" y="1546767"/>
                <a:ext cx="311041" cy="236819"/>
              </a:xfrm>
              <a:custGeom>
                <a:rect b="b" l="l" r="r" t="t"/>
                <a:pathLst>
                  <a:path extrusionOk="0" h="268" w="352">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4" name="Google Shape;1324;p41"/>
              <p:cNvSpPr/>
              <p:nvPr/>
            </p:nvSpPr>
            <p:spPr>
              <a:xfrm flipH="1">
                <a:off x="6014420" y="2256924"/>
                <a:ext cx="358774" cy="165973"/>
              </a:xfrm>
              <a:custGeom>
                <a:rect b="b" l="l" r="r" t="t"/>
                <a:pathLst>
                  <a:path extrusionOk="0" h="162321" w="350879">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5" name="Google Shape;1325;p41"/>
              <p:cNvSpPr/>
              <p:nvPr/>
            </p:nvSpPr>
            <p:spPr>
              <a:xfrm flipH="1">
                <a:off x="5807241" y="1918418"/>
                <a:ext cx="314098" cy="447837"/>
              </a:xfrm>
              <a:custGeom>
                <a:rect b="b" l="l" r="r" t="t"/>
                <a:pathLst>
                  <a:path extrusionOk="0" h="437982" w="307186">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41"/>
              <p:cNvSpPr/>
              <p:nvPr/>
            </p:nvSpPr>
            <p:spPr>
              <a:xfrm flipH="1">
                <a:off x="5256844" y="2341951"/>
                <a:ext cx="706081" cy="1266029"/>
              </a:xfrm>
              <a:custGeom>
                <a:rect b="b" l="l" r="r" t="t"/>
                <a:pathLst>
                  <a:path extrusionOk="0" h="1529945" w="690544">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41"/>
              <p:cNvSpPr/>
              <p:nvPr/>
            </p:nvSpPr>
            <p:spPr>
              <a:xfrm flipH="1">
                <a:off x="5468122" y="1896751"/>
                <a:ext cx="437178" cy="613196"/>
              </a:xfrm>
              <a:custGeom>
                <a:rect b="b" l="l" r="r" t="t"/>
                <a:pathLst>
                  <a:path extrusionOk="0" h="457609" w="427558">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41"/>
              <p:cNvSpPr/>
              <p:nvPr/>
            </p:nvSpPr>
            <p:spPr>
              <a:xfrm flipH="1">
                <a:off x="5880077" y="2029496"/>
                <a:ext cx="379532" cy="276607"/>
              </a:xfrm>
              <a:custGeom>
                <a:rect b="b" l="l" r="r" t="t"/>
                <a:pathLst>
                  <a:path extrusionOk="0" h="270520" w="37118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41"/>
              <p:cNvSpPr/>
              <p:nvPr/>
            </p:nvSpPr>
            <p:spPr>
              <a:xfrm flipH="1">
                <a:off x="5793761" y="2148459"/>
                <a:ext cx="242121" cy="229775"/>
              </a:xfrm>
              <a:custGeom>
                <a:rect b="b" l="l" r="r" t="t"/>
                <a:pathLst>
                  <a:path extrusionOk="0" h="224719" w="236793">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41"/>
              <p:cNvSpPr/>
              <p:nvPr/>
            </p:nvSpPr>
            <p:spPr>
              <a:xfrm flipH="1">
                <a:off x="5512087" y="1963933"/>
                <a:ext cx="419411" cy="509509"/>
              </a:xfrm>
              <a:custGeom>
                <a:rect b="b" l="l" r="r" t="t"/>
                <a:pathLst>
                  <a:path extrusionOk="0" h="498297" w="410182">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1" name="Google Shape;1331;p41"/>
            <p:cNvGrpSpPr/>
            <p:nvPr/>
          </p:nvGrpSpPr>
          <p:grpSpPr>
            <a:xfrm>
              <a:off x="4977785" y="1035662"/>
              <a:ext cx="676370" cy="1142272"/>
              <a:chOff x="2757910" y="1240337"/>
              <a:chExt cx="676370" cy="1142272"/>
            </a:xfrm>
          </p:grpSpPr>
          <p:sp>
            <p:nvSpPr>
              <p:cNvPr id="1332" name="Google Shape;1332;p41"/>
              <p:cNvSpPr/>
              <p:nvPr/>
            </p:nvSpPr>
            <p:spPr>
              <a:xfrm>
                <a:off x="2757910" y="1240337"/>
                <a:ext cx="676370" cy="870576"/>
              </a:xfrm>
              <a:custGeom>
                <a:rect b="b" l="l" r="r" t="t"/>
                <a:pathLst>
                  <a:path extrusionOk="0" h="996" w="774">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3" name="Google Shape;1333;p41"/>
              <p:cNvSpPr/>
              <p:nvPr/>
            </p:nvSpPr>
            <p:spPr>
              <a:xfrm>
                <a:off x="2940636" y="2078385"/>
                <a:ext cx="320487" cy="227689"/>
              </a:xfrm>
              <a:custGeom>
                <a:rect b="b" l="l" r="r" t="t"/>
                <a:pathLst>
                  <a:path extrusionOk="0" h="238" w="335">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41"/>
              <p:cNvSpPr/>
              <p:nvPr/>
            </p:nvSpPr>
            <p:spPr>
              <a:xfrm>
                <a:off x="2924372" y="1697628"/>
                <a:ext cx="322400" cy="369276"/>
              </a:xfrm>
              <a:custGeom>
                <a:rect b="b" l="l" r="r" t="t"/>
                <a:pathLst>
                  <a:path extrusionOk="0" h="422" w="369">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41"/>
              <p:cNvSpPr/>
              <p:nvPr/>
            </p:nvSpPr>
            <p:spPr>
              <a:xfrm>
                <a:off x="2942549" y="1733025"/>
                <a:ext cx="304223" cy="323357"/>
              </a:xfrm>
              <a:custGeom>
                <a:rect b="b" l="l" r="r" t="t"/>
                <a:pathLst>
                  <a:path extrusionOk="0" h="369" w="348">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41"/>
              <p:cNvSpPr/>
              <p:nvPr/>
            </p:nvSpPr>
            <p:spPr>
              <a:xfrm>
                <a:off x="2904282" y="2056382"/>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41"/>
              <p:cNvSpPr/>
              <p:nvPr/>
            </p:nvSpPr>
            <p:spPr>
              <a:xfrm>
                <a:off x="2904282" y="2118566"/>
                <a:ext cx="393194" cy="41137"/>
              </a:xfrm>
              <a:custGeom>
                <a:rect b="b" l="l" r="r" t="t"/>
                <a:pathLst>
                  <a:path extrusionOk="0" h="47" w="45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41"/>
              <p:cNvSpPr/>
              <p:nvPr/>
            </p:nvSpPr>
            <p:spPr>
              <a:xfrm>
                <a:off x="2904282" y="2181706"/>
                <a:ext cx="393194" cy="40180"/>
              </a:xfrm>
              <a:custGeom>
                <a:rect b="b" l="l" r="r" t="t"/>
                <a:pathLst>
                  <a:path extrusionOk="0" h="46" w="45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41"/>
              <p:cNvSpPr/>
              <p:nvPr/>
            </p:nvSpPr>
            <p:spPr>
              <a:xfrm>
                <a:off x="3026737" y="2306074"/>
                <a:ext cx="148285" cy="76534"/>
              </a:xfrm>
              <a:custGeom>
                <a:rect b="b" l="l" r="r" t="t"/>
                <a:pathLst>
                  <a:path extrusionOk="0" h="87" w="17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0" name="Google Shape;1340;p41"/>
            <p:cNvGrpSpPr/>
            <p:nvPr/>
          </p:nvGrpSpPr>
          <p:grpSpPr>
            <a:xfrm>
              <a:off x="5954721" y="2930236"/>
              <a:ext cx="821542" cy="769820"/>
              <a:chOff x="1932280" y="1331475"/>
              <a:chExt cx="637200" cy="597084"/>
            </a:xfrm>
          </p:grpSpPr>
          <p:sp>
            <p:nvSpPr>
              <p:cNvPr id="1341" name="Google Shape;1341;p41"/>
              <p:cNvSpPr/>
              <p:nvPr/>
            </p:nvSpPr>
            <p:spPr>
              <a:xfrm>
                <a:off x="1932280" y="1393658"/>
                <a:ext cx="637200" cy="5349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41"/>
              <p:cNvSpPr/>
              <p:nvPr/>
            </p:nvSpPr>
            <p:spPr>
              <a:xfrm>
                <a:off x="2033687" y="1869127"/>
                <a:ext cx="993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41"/>
              <p:cNvSpPr/>
              <p:nvPr/>
            </p:nvSpPr>
            <p:spPr>
              <a:xfrm>
                <a:off x="1977243" y="1857647"/>
                <a:ext cx="38400" cy="39300"/>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41"/>
              <p:cNvSpPr/>
              <p:nvPr/>
            </p:nvSpPr>
            <p:spPr>
              <a:xfrm>
                <a:off x="2432621" y="1869127"/>
                <a:ext cx="100500" cy="162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41"/>
              <p:cNvSpPr/>
              <p:nvPr/>
            </p:nvSpPr>
            <p:spPr>
              <a:xfrm>
                <a:off x="2377133" y="1857647"/>
                <a:ext cx="39300" cy="39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41"/>
              <p:cNvSpPr/>
              <p:nvPr/>
            </p:nvSpPr>
            <p:spPr>
              <a:xfrm>
                <a:off x="1932280" y="1331475"/>
                <a:ext cx="637146" cy="62184"/>
              </a:xfrm>
              <a:custGeom>
                <a:rect b="b" l="l" r="r" t="t"/>
                <a:pathLst>
                  <a:path extrusionOk="0" h="71" w="729">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41"/>
              <p:cNvSpPr/>
              <p:nvPr/>
            </p:nvSpPr>
            <p:spPr>
              <a:xfrm>
                <a:off x="1959067"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41"/>
              <p:cNvSpPr/>
              <p:nvPr/>
            </p:nvSpPr>
            <p:spPr>
              <a:xfrm>
                <a:off x="2003074" y="1348695"/>
                <a:ext cx="288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41"/>
              <p:cNvSpPr/>
              <p:nvPr/>
            </p:nvSpPr>
            <p:spPr>
              <a:xfrm>
                <a:off x="2047081" y="1348695"/>
                <a:ext cx="29700" cy="2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41"/>
              <p:cNvSpPr/>
              <p:nvPr/>
            </p:nvSpPr>
            <p:spPr>
              <a:xfrm>
                <a:off x="2045167" y="1431925"/>
                <a:ext cx="411300" cy="4113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41"/>
              <p:cNvSpPr/>
              <p:nvPr/>
            </p:nvSpPr>
            <p:spPr>
              <a:xfrm>
                <a:off x="2115004" y="1502719"/>
                <a:ext cx="264042" cy="264042"/>
              </a:xfrm>
              <a:custGeom>
                <a:rect b="b" l="l" r="r" t="t"/>
                <a:pathLst>
                  <a:path extrusionOk="0" h="301" w="302">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41"/>
              <p:cNvSpPr/>
              <p:nvPr/>
            </p:nvSpPr>
            <p:spPr>
              <a:xfrm>
                <a:off x="2093958" y="1495066"/>
                <a:ext cx="130108" cy="123412"/>
              </a:xfrm>
              <a:custGeom>
                <a:rect b="b" l="l" r="r" t="t"/>
                <a:pathLst>
                  <a:path extrusionOk="0" h="141" w="149">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3" name="Google Shape;1353;p41"/>
            <p:cNvSpPr/>
            <p:nvPr/>
          </p:nvSpPr>
          <p:spPr>
            <a:xfrm>
              <a:off x="6979977" y="3349174"/>
              <a:ext cx="232055" cy="382764"/>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41"/>
            <p:cNvSpPr/>
            <p:nvPr/>
          </p:nvSpPr>
          <p:spPr>
            <a:xfrm>
              <a:off x="6594533" y="924631"/>
              <a:ext cx="301600" cy="49757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41"/>
            <p:cNvSpPr/>
            <p:nvPr/>
          </p:nvSpPr>
          <p:spPr>
            <a:xfrm>
              <a:off x="5875411" y="1319404"/>
              <a:ext cx="200575" cy="197948"/>
            </a:xfrm>
            <a:custGeom>
              <a:rect b="b" l="l" r="r" t="t"/>
              <a:pathLst>
                <a:path extrusionOk="0" h="823" w="835">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41"/>
            <p:cNvSpPr/>
            <p:nvPr/>
          </p:nvSpPr>
          <p:spPr>
            <a:xfrm>
              <a:off x="5619684" y="3111425"/>
              <a:ext cx="157450" cy="259725"/>
            </a:xfrm>
            <a:custGeom>
              <a:rect b="b" l="l" r="r" t="t"/>
              <a:pathLst>
                <a:path extrusionOk="0" h="447" w="271">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57" name="Google Shape;1357;p41"/>
            <p:cNvGrpSpPr/>
            <p:nvPr/>
          </p:nvGrpSpPr>
          <p:grpSpPr>
            <a:xfrm>
              <a:off x="7530569" y="1422202"/>
              <a:ext cx="415198" cy="415198"/>
              <a:chOff x="1404969" y="1106377"/>
              <a:chExt cx="415198" cy="415198"/>
            </a:xfrm>
          </p:grpSpPr>
          <p:sp>
            <p:nvSpPr>
              <p:cNvPr id="1358" name="Google Shape;1358;p41"/>
              <p:cNvSpPr/>
              <p:nvPr/>
            </p:nvSpPr>
            <p:spPr>
              <a:xfrm>
                <a:off x="1404969" y="1106377"/>
                <a:ext cx="415198" cy="415198"/>
              </a:xfrm>
              <a:custGeom>
                <a:rect b="b" l="l" r="r" t="t"/>
                <a:pathLst>
                  <a:path extrusionOk="0" h="474" w="474">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41"/>
              <p:cNvSpPr/>
              <p:nvPr/>
            </p:nvSpPr>
            <p:spPr>
              <a:xfrm>
                <a:off x="1460456" y="1163778"/>
                <a:ext cx="304223" cy="299440"/>
              </a:xfrm>
              <a:custGeom>
                <a:rect b="b" l="l" r="r" t="t"/>
                <a:pathLst>
                  <a:path extrusionOk="0" h="343" w="348">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25"/>
          <p:cNvSpPr/>
          <p:nvPr/>
        </p:nvSpPr>
        <p:spPr>
          <a:xfrm>
            <a:off x="862500" y="1493275"/>
            <a:ext cx="3144600" cy="10269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5" name="Google Shape;745;p25"/>
          <p:cNvSpPr txBox="1"/>
          <p:nvPr>
            <p:ph idx="3" type="subTitle"/>
          </p:nvPr>
        </p:nvSpPr>
        <p:spPr>
          <a:xfrm>
            <a:off x="863850" y="1574125"/>
            <a:ext cx="3141900" cy="86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Rise of misinformation &amp; foreign influence </a:t>
            </a:r>
            <a:endParaRPr/>
          </a:p>
        </p:txBody>
      </p:sp>
      <p:sp>
        <p:nvSpPr>
          <p:cNvPr id="746" name="Google Shape;746;p25"/>
          <p:cNvSpPr/>
          <p:nvPr/>
        </p:nvSpPr>
        <p:spPr>
          <a:xfrm>
            <a:off x="4988450" y="1493275"/>
            <a:ext cx="3144600" cy="10269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7" name="Google Shape;747;p25"/>
          <p:cNvSpPr txBox="1"/>
          <p:nvPr>
            <p:ph type="title"/>
          </p:nvPr>
        </p:nvSpPr>
        <p:spPr>
          <a:xfrm>
            <a:off x="364900" y="154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Challenges </a:t>
            </a:r>
            <a:endParaRPr/>
          </a:p>
        </p:txBody>
      </p:sp>
      <p:sp>
        <p:nvSpPr>
          <p:cNvPr id="748" name="Google Shape;748;p25"/>
          <p:cNvSpPr txBox="1"/>
          <p:nvPr>
            <p:ph idx="4" type="subTitle"/>
          </p:nvPr>
        </p:nvSpPr>
        <p:spPr>
          <a:xfrm>
            <a:off x="4989807" y="1574125"/>
            <a:ext cx="3141900" cy="86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Difficulty detecting manipulated narratives</a:t>
            </a:r>
            <a:endParaRPr/>
          </a:p>
        </p:txBody>
      </p:sp>
      <p:sp>
        <p:nvSpPr>
          <p:cNvPr id="749" name="Google Shape;749;p25"/>
          <p:cNvSpPr txBox="1"/>
          <p:nvPr/>
        </p:nvSpPr>
        <p:spPr>
          <a:xfrm>
            <a:off x="1012300" y="2978875"/>
            <a:ext cx="71193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dk1"/>
                </a:solidFill>
                <a:latin typeface="DM Sans"/>
                <a:ea typeface="DM Sans"/>
                <a:cs typeface="DM Sans"/>
                <a:sym typeface="DM Sans"/>
              </a:rPr>
              <a:t>ISD’s Mission</a:t>
            </a:r>
            <a:r>
              <a:rPr lang="en">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Safeguard national security by preventing terrorism, espionage, and internal threats, while monitoring emerging risks like foreign influence and disinformation.</a:t>
            </a:r>
            <a:endParaRPr/>
          </a:p>
        </p:txBody>
      </p:sp>
      <p:sp>
        <p:nvSpPr>
          <p:cNvPr id="750" name="Google Shape;750;p25"/>
          <p:cNvSpPr/>
          <p:nvPr/>
        </p:nvSpPr>
        <p:spPr>
          <a:xfrm>
            <a:off x="4245400" y="1763725"/>
            <a:ext cx="506100" cy="4860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26"/>
          <p:cNvSpPr txBox="1"/>
          <p:nvPr>
            <p:ph type="title"/>
          </p:nvPr>
        </p:nvSpPr>
        <p:spPr>
          <a:xfrm>
            <a:off x="364900" y="154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Matters</a:t>
            </a:r>
            <a:endParaRPr/>
          </a:p>
        </p:txBody>
      </p:sp>
      <p:sp>
        <p:nvSpPr>
          <p:cNvPr id="756" name="Google Shape;756;p26"/>
          <p:cNvSpPr txBox="1"/>
          <p:nvPr>
            <p:ph idx="4294967295" type="title"/>
          </p:nvPr>
        </p:nvSpPr>
        <p:spPr>
          <a:xfrm>
            <a:off x="478275" y="1729075"/>
            <a:ext cx="6675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57" name="Google Shape;757;p26"/>
          <p:cNvSpPr txBox="1"/>
          <p:nvPr>
            <p:ph idx="2" type="subTitle"/>
          </p:nvPr>
        </p:nvSpPr>
        <p:spPr>
          <a:xfrm>
            <a:off x="1143375" y="1823425"/>
            <a:ext cx="29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Baloo 2"/>
                <a:ea typeface="Baloo 2"/>
                <a:cs typeface="Baloo 2"/>
                <a:sym typeface="Baloo 2"/>
              </a:rPr>
              <a:t>Enhanced Intelligence </a:t>
            </a:r>
            <a:endParaRPr b="1" sz="2200">
              <a:latin typeface="Baloo 2"/>
              <a:ea typeface="Baloo 2"/>
              <a:cs typeface="Baloo 2"/>
              <a:sym typeface="Baloo 2"/>
            </a:endParaRPr>
          </a:p>
        </p:txBody>
      </p:sp>
      <p:sp>
        <p:nvSpPr>
          <p:cNvPr id="758" name="Google Shape;758;p26"/>
          <p:cNvSpPr txBox="1"/>
          <p:nvPr>
            <p:ph idx="4294967295" type="subTitle"/>
          </p:nvPr>
        </p:nvSpPr>
        <p:spPr>
          <a:xfrm>
            <a:off x="1143375" y="2364993"/>
            <a:ext cx="29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driven insights </a:t>
            </a:r>
            <a:r>
              <a:rPr lang="en"/>
              <a:t>strengthen</a:t>
            </a:r>
            <a:r>
              <a:rPr lang="en"/>
              <a:t> threat detection and support proactive decision making</a:t>
            </a:r>
            <a:endParaRPr/>
          </a:p>
        </p:txBody>
      </p:sp>
      <p:sp>
        <p:nvSpPr>
          <p:cNvPr id="759" name="Google Shape;759;p26"/>
          <p:cNvSpPr txBox="1"/>
          <p:nvPr>
            <p:ph idx="4294967295" type="subTitle"/>
          </p:nvPr>
        </p:nvSpPr>
        <p:spPr>
          <a:xfrm>
            <a:off x="5038075" y="2365000"/>
            <a:ext cx="322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marter analysis tool is needed to efficiently uncover hidden patterns and address these challenges</a:t>
            </a:r>
            <a:endParaRPr/>
          </a:p>
        </p:txBody>
      </p:sp>
      <p:sp>
        <p:nvSpPr>
          <p:cNvPr id="760" name="Google Shape;760;p26"/>
          <p:cNvSpPr txBox="1"/>
          <p:nvPr>
            <p:ph idx="4294967295" type="title"/>
          </p:nvPr>
        </p:nvSpPr>
        <p:spPr>
          <a:xfrm>
            <a:off x="4372977" y="1729075"/>
            <a:ext cx="6651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61" name="Google Shape;761;p26"/>
          <p:cNvSpPr txBox="1"/>
          <p:nvPr>
            <p:ph idx="2" type="subTitle"/>
          </p:nvPr>
        </p:nvSpPr>
        <p:spPr>
          <a:xfrm>
            <a:off x="5038075" y="1823425"/>
            <a:ext cx="29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Baloo 2"/>
                <a:ea typeface="Baloo 2"/>
                <a:cs typeface="Baloo 2"/>
                <a:sym typeface="Baloo 2"/>
              </a:rPr>
              <a:t>Urgency for action</a:t>
            </a:r>
            <a:endParaRPr b="1" sz="2200">
              <a:latin typeface="Baloo 2"/>
              <a:ea typeface="Baloo 2"/>
              <a:cs typeface="Baloo 2"/>
              <a:sym typeface="Balo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27"/>
          <p:cNvSpPr/>
          <p:nvPr/>
        </p:nvSpPr>
        <p:spPr>
          <a:xfrm>
            <a:off x="6037625" y="2234650"/>
            <a:ext cx="1936800" cy="20778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7" name="Google Shape;767;p27"/>
          <p:cNvSpPr/>
          <p:nvPr/>
        </p:nvSpPr>
        <p:spPr>
          <a:xfrm>
            <a:off x="963675" y="2826150"/>
            <a:ext cx="1701900" cy="1338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8" name="Google Shape;768;p27"/>
          <p:cNvSpPr/>
          <p:nvPr/>
        </p:nvSpPr>
        <p:spPr>
          <a:xfrm>
            <a:off x="3527400" y="2234650"/>
            <a:ext cx="1936800" cy="20778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9" name="Google Shape;769;p27"/>
          <p:cNvSpPr/>
          <p:nvPr/>
        </p:nvSpPr>
        <p:spPr>
          <a:xfrm>
            <a:off x="848225" y="2234650"/>
            <a:ext cx="1936800" cy="20778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0" name="Google Shape;770;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p:txBody>
      </p:sp>
      <p:sp>
        <p:nvSpPr>
          <p:cNvPr id="771" name="Google Shape;771;p27"/>
          <p:cNvSpPr txBox="1"/>
          <p:nvPr/>
        </p:nvSpPr>
        <p:spPr>
          <a:xfrm>
            <a:off x="675300" y="1194525"/>
            <a:ext cx="8205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A platform that combines advanced similarity comparison models </a:t>
            </a:r>
            <a:r>
              <a:rPr b="1" lang="en">
                <a:solidFill>
                  <a:schemeClr val="dk1"/>
                </a:solidFill>
                <a:latin typeface="DM Sans"/>
                <a:ea typeface="DM Sans"/>
                <a:cs typeface="DM Sans"/>
                <a:sym typeface="DM Sans"/>
              </a:rPr>
              <a:t>Fuzzy Matching and Sentence-BERT</a:t>
            </a:r>
            <a:r>
              <a:rPr lang="en">
                <a:solidFill>
                  <a:schemeClr val="dk1"/>
                </a:solidFill>
                <a:latin typeface="DM Sans"/>
                <a:ea typeface="DM Sans"/>
                <a:cs typeface="DM Sans"/>
                <a:sym typeface="DM Sans"/>
              </a:rPr>
              <a:t> to compare news articles with Wikileaks documents</a:t>
            </a:r>
            <a:endParaRPr/>
          </a:p>
        </p:txBody>
      </p:sp>
      <p:sp>
        <p:nvSpPr>
          <p:cNvPr id="772" name="Google Shape;772;p27"/>
          <p:cNvSpPr txBox="1"/>
          <p:nvPr>
            <p:ph idx="4294967295" type="subTitle"/>
          </p:nvPr>
        </p:nvSpPr>
        <p:spPr>
          <a:xfrm>
            <a:off x="6037625" y="2866275"/>
            <a:ext cx="1936800" cy="89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Identify emerging threats through Entity Analysis</a:t>
            </a:r>
            <a:endParaRPr sz="1600"/>
          </a:p>
        </p:txBody>
      </p:sp>
      <p:sp>
        <p:nvSpPr>
          <p:cNvPr id="773" name="Google Shape;773;p27"/>
          <p:cNvSpPr txBox="1"/>
          <p:nvPr>
            <p:ph idx="4294967295" type="subTitle"/>
          </p:nvPr>
        </p:nvSpPr>
        <p:spPr>
          <a:xfrm>
            <a:off x="761213" y="2842600"/>
            <a:ext cx="21108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Uncover coordinated disinformation campaigns</a:t>
            </a:r>
            <a:endParaRPr sz="1600"/>
          </a:p>
          <a:p>
            <a:pPr indent="0" lvl="0" marL="0" rtl="0" algn="l">
              <a:spcBef>
                <a:spcPts val="0"/>
              </a:spcBef>
              <a:spcAft>
                <a:spcPts val="0"/>
              </a:spcAft>
              <a:buNone/>
            </a:pPr>
            <a:r>
              <a:t/>
            </a:r>
            <a:endParaRPr sz="1600"/>
          </a:p>
        </p:txBody>
      </p:sp>
      <p:sp>
        <p:nvSpPr>
          <p:cNvPr id="774" name="Google Shape;774;p27"/>
          <p:cNvSpPr txBox="1"/>
          <p:nvPr>
            <p:ph idx="4294967295" type="subTitle"/>
          </p:nvPr>
        </p:nvSpPr>
        <p:spPr>
          <a:xfrm>
            <a:off x="3516575" y="2842600"/>
            <a:ext cx="1936800" cy="8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Uncover Leaks Hidden in Journalism</a:t>
            </a:r>
            <a:endParaRPr sz="1600"/>
          </a:p>
        </p:txBody>
      </p:sp>
      <p:sp>
        <p:nvSpPr>
          <p:cNvPr id="775" name="Google Shape;775;p27"/>
          <p:cNvSpPr/>
          <p:nvPr/>
        </p:nvSpPr>
        <p:spPr>
          <a:xfrm>
            <a:off x="1625887" y="2343149"/>
            <a:ext cx="381468" cy="378161"/>
          </a:xfrm>
          <a:custGeom>
            <a:rect b="b" l="l" r="r" t="t"/>
            <a:pathLst>
              <a:path extrusionOk="0" h="343" w="346">
                <a:moveTo>
                  <a:pt x="204" y="262"/>
                </a:moveTo>
                <a:lnTo>
                  <a:pt x="325" y="262"/>
                </a:lnTo>
                <a:lnTo>
                  <a:pt x="325" y="141"/>
                </a:lnTo>
                <a:lnTo>
                  <a:pt x="346" y="141"/>
                </a:lnTo>
                <a:lnTo>
                  <a:pt x="294" y="62"/>
                </a:lnTo>
                <a:lnTo>
                  <a:pt x="242" y="141"/>
                </a:lnTo>
                <a:lnTo>
                  <a:pt x="265" y="141"/>
                </a:lnTo>
                <a:lnTo>
                  <a:pt x="265" y="200"/>
                </a:lnTo>
                <a:lnTo>
                  <a:pt x="204" y="200"/>
                </a:lnTo>
                <a:lnTo>
                  <a:pt x="204" y="79"/>
                </a:lnTo>
                <a:lnTo>
                  <a:pt x="227" y="79"/>
                </a:lnTo>
                <a:lnTo>
                  <a:pt x="173" y="0"/>
                </a:lnTo>
                <a:lnTo>
                  <a:pt x="121" y="79"/>
                </a:lnTo>
                <a:lnTo>
                  <a:pt x="142" y="79"/>
                </a:lnTo>
                <a:lnTo>
                  <a:pt x="142" y="200"/>
                </a:lnTo>
                <a:lnTo>
                  <a:pt x="83" y="200"/>
                </a:lnTo>
                <a:lnTo>
                  <a:pt x="83" y="141"/>
                </a:lnTo>
                <a:lnTo>
                  <a:pt x="106" y="141"/>
                </a:lnTo>
                <a:lnTo>
                  <a:pt x="52" y="62"/>
                </a:lnTo>
                <a:lnTo>
                  <a:pt x="0" y="141"/>
                </a:lnTo>
                <a:lnTo>
                  <a:pt x="21" y="141"/>
                </a:lnTo>
                <a:lnTo>
                  <a:pt x="21" y="262"/>
                </a:lnTo>
                <a:lnTo>
                  <a:pt x="142" y="262"/>
                </a:lnTo>
                <a:lnTo>
                  <a:pt x="142" y="324"/>
                </a:lnTo>
                <a:lnTo>
                  <a:pt x="0" y="324"/>
                </a:lnTo>
                <a:lnTo>
                  <a:pt x="0" y="343"/>
                </a:lnTo>
                <a:lnTo>
                  <a:pt x="346" y="343"/>
                </a:lnTo>
                <a:lnTo>
                  <a:pt x="346" y="324"/>
                </a:lnTo>
                <a:lnTo>
                  <a:pt x="204" y="324"/>
                </a:lnTo>
                <a:lnTo>
                  <a:pt x="204" y="262"/>
                </a:lnTo>
                <a:close/>
                <a:moveTo>
                  <a:pt x="42" y="240"/>
                </a:moveTo>
                <a:lnTo>
                  <a:pt x="42" y="119"/>
                </a:lnTo>
                <a:lnTo>
                  <a:pt x="38" y="119"/>
                </a:lnTo>
                <a:lnTo>
                  <a:pt x="52" y="98"/>
                </a:lnTo>
                <a:lnTo>
                  <a:pt x="68" y="119"/>
                </a:lnTo>
                <a:lnTo>
                  <a:pt x="61" y="119"/>
                </a:lnTo>
                <a:lnTo>
                  <a:pt x="61" y="221"/>
                </a:lnTo>
                <a:lnTo>
                  <a:pt x="163" y="221"/>
                </a:lnTo>
                <a:lnTo>
                  <a:pt x="163" y="60"/>
                </a:lnTo>
                <a:lnTo>
                  <a:pt x="159" y="60"/>
                </a:lnTo>
                <a:lnTo>
                  <a:pt x="173" y="36"/>
                </a:lnTo>
                <a:lnTo>
                  <a:pt x="190" y="60"/>
                </a:lnTo>
                <a:lnTo>
                  <a:pt x="182" y="60"/>
                </a:lnTo>
                <a:lnTo>
                  <a:pt x="182" y="221"/>
                </a:lnTo>
                <a:lnTo>
                  <a:pt x="284" y="221"/>
                </a:lnTo>
                <a:lnTo>
                  <a:pt x="284" y="119"/>
                </a:lnTo>
                <a:lnTo>
                  <a:pt x="280" y="119"/>
                </a:lnTo>
                <a:lnTo>
                  <a:pt x="294" y="98"/>
                </a:lnTo>
                <a:lnTo>
                  <a:pt x="308" y="119"/>
                </a:lnTo>
                <a:lnTo>
                  <a:pt x="306" y="119"/>
                </a:lnTo>
                <a:lnTo>
                  <a:pt x="306" y="240"/>
                </a:lnTo>
                <a:lnTo>
                  <a:pt x="182" y="240"/>
                </a:lnTo>
                <a:lnTo>
                  <a:pt x="182" y="324"/>
                </a:lnTo>
                <a:lnTo>
                  <a:pt x="163" y="324"/>
                </a:lnTo>
                <a:lnTo>
                  <a:pt x="163" y="240"/>
                </a:lnTo>
                <a:lnTo>
                  <a:pt x="42" y="24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76" name="Google Shape;776;p27"/>
          <p:cNvGrpSpPr/>
          <p:nvPr/>
        </p:nvGrpSpPr>
        <p:grpSpPr>
          <a:xfrm>
            <a:off x="4305068" y="2380461"/>
            <a:ext cx="381467" cy="382570"/>
            <a:chOff x="3161893" y="3833511"/>
            <a:chExt cx="381467" cy="382570"/>
          </a:xfrm>
        </p:grpSpPr>
        <p:sp>
          <p:nvSpPr>
            <p:cNvPr id="777" name="Google Shape;777;p27"/>
            <p:cNvSpPr/>
            <p:nvPr/>
          </p:nvSpPr>
          <p:spPr>
            <a:xfrm>
              <a:off x="3365857" y="3833511"/>
              <a:ext cx="177504" cy="180811"/>
            </a:xfrm>
            <a:custGeom>
              <a:rect b="b" l="l" r="r" t="t"/>
              <a:pathLst>
                <a:path extrusionOk="0" h="69" w="68">
                  <a:moveTo>
                    <a:pt x="68" y="35"/>
                  </a:moveTo>
                  <a:cubicBezTo>
                    <a:pt x="68" y="16"/>
                    <a:pt x="53" y="0"/>
                    <a:pt x="33" y="0"/>
                  </a:cubicBezTo>
                  <a:cubicBezTo>
                    <a:pt x="15" y="1"/>
                    <a:pt x="0" y="16"/>
                    <a:pt x="0" y="35"/>
                  </a:cubicBezTo>
                  <a:cubicBezTo>
                    <a:pt x="0" y="69"/>
                    <a:pt x="0" y="69"/>
                    <a:pt x="0" y="69"/>
                  </a:cubicBezTo>
                  <a:cubicBezTo>
                    <a:pt x="33" y="69"/>
                    <a:pt x="33" y="69"/>
                    <a:pt x="33" y="69"/>
                  </a:cubicBezTo>
                  <a:cubicBezTo>
                    <a:pt x="52" y="69"/>
                    <a:pt x="68" y="54"/>
                    <a:pt x="68" y="35"/>
                  </a:cubicBezTo>
                  <a:close/>
                  <a:moveTo>
                    <a:pt x="8" y="35"/>
                  </a:moveTo>
                  <a:cubicBezTo>
                    <a:pt x="8" y="19"/>
                    <a:pt x="23" y="6"/>
                    <a:pt x="39" y="10"/>
                  </a:cubicBezTo>
                  <a:cubicBezTo>
                    <a:pt x="49" y="12"/>
                    <a:pt x="57" y="19"/>
                    <a:pt x="59" y="29"/>
                  </a:cubicBezTo>
                  <a:cubicBezTo>
                    <a:pt x="62" y="45"/>
                    <a:pt x="50" y="60"/>
                    <a:pt x="34" y="60"/>
                  </a:cubicBezTo>
                  <a:cubicBezTo>
                    <a:pt x="8" y="60"/>
                    <a:pt x="8" y="60"/>
                    <a:pt x="8" y="60"/>
                  </a:cubicBezTo>
                  <a:lnTo>
                    <a:pt x="8" y="3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7"/>
            <p:cNvSpPr/>
            <p:nvPr/>
          </p:nvSpPr>
          <p:spPr>
            <a:xfrm>
              <a:off x="3161893" y="3833511"/>
              <a:ext cx="180811" cy="180811"/>
            </a:xfrm>
            <a:custGeom>
              <a:rect b="b" l="l" r="r" t="t"/>
              <a:pathLst>
                <a:path extrusionOk="0" h="69" w="69">
                  <a:moveTo>
                    <a:pt x="35" y="0"/>
                  </a:moveTo>
                  <a:cubicBezTo>
                    <a:pt x="16" y="0"/>
                    <a:pt x="0" y="16"/>
                    <a:pt x="1" y="35"/>
                  </a:cubicBezTo>
                  <a:cubicBezTo>
                    <a:pt x="1" y="54"/>
                    <a:pt x="16" y="69"/>
                    <a:pt x="35" y="69"/>
                  </a:cubicBezTo>
                  <a:cubicBezTo>
                    <a:pt x="69" y="69"/>
                    <a:pt x="69" y="69"/>
                    <a:pt x="69" y="69"/>
                  </a:cubicBezTo>
                  <a:cubicBezTo>
                    <a:pt x="69" y="35"/>
                    <a:pt x="69" y="35"/>
                    <a:pt x="69" y="35"/>
                  </a:cubicBezTo>
                  <a:cubicBezTo>
                    <a:pt x="69" y="16"/>
                    <a:pt x="54" y="1"/>
                    <a:pt x="35" y="0"/>
                  </a:cubicBezTo>
                  <a:close/>
                  <a:moveTo>
                    <a:pt x="60" y="60"/>
                  </a:moveTo>
                  <a:cubicBezTo>
                    <a:pt x="35" y="60"/>
                    <a:pt x="35" y="60"/>
                    <a:pt x="35" y="60"/>
                  </a:cubicBezTo>
                  <a:cubicBezTo>
                    <a:pt x="21" y="60"/>
                    <a:pt x="10" y="49"/>
                    <a:pt x="9" y="36"/>
                  </a:cubicBezTo>
                  <a:cubicBezTo>
                    <a:pt x="8" y="21"/>
                    <a:pt x="21" y="8"/>
                    <a:pt x="36" y="9"/>
                  </a:cubicBezTo>
                  <a:cubicBezTo>
                    <a:pt x="49" y="10"/>
                    <a:pt x="60" y="21"/>
                    <a:pt x="60" y="35"/>
                  </a:cubicBezTo>
                  <a:lnTo>
                    <a:pt x="60" y="6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7"/>
            <p:cNvSpPr/>
            <p:nvPr/>
          </p:nvSpPr>
          <p:spPr>
            <a:xfrm>
              <a:off x="3365857" y="4037474"/>
              <a:ext cx="177504" cy="178606"/>
            </a:xfrm>
            <a:custGeom>
              <a:rect b="b" l="l" r="r" t="t"/>
              <a:pathLst>
                <a:path extrusionOk="0" h="68" w="68">
                  <a:moveTo>
                    <a:pt x="33" y="0"/>
                  </a:moveTo>
                  <a:cubicBezTo>
                    <a:pt x="0" y="0"/>
                    <a:pt x="0" y="0"/>
                    <a:pt x="0" y="0"/>
                  </a:cubicBezTo>
                  <a:cubicBezTo>
                    <a:pt x="0" y="33"/>
                    <a:pt x="0" y="33"/>
                    <a:pt x="0" y="33"/>
                  </a:cubicBezTo>
                  <a:cubicBezTo>
                    <a:pt x="0" y="52"/>
                    <a:pt x="15" y="68"/>
                    <a:pt x="33" y="68"/>
                  </a:cubicBezTo>
                  <a:cubicBezTo>
                    <a:pt x="53" y="68"/>
                    <a:pt x="68" y="52"/>
                    <a:pt x="68" y="33"/>
                  </a:cubicBezTo>
                  <a:cubicBezTo>
                    <a:pt x="68" y="15"/>
                    <a:pt x="52" y="0"/>
                    <a:pt x="33" y="0"/>
                  </a:cubicBezTo>
                  <a:close/>
                  <a:moveTo>
                    <a:pt x="8" y="33"/>
                  </a:moveTo>
                  <a:cubicBezTo>
                    <a:pt x="8" y="8"/>
                    <a:pt x="8" y="8"/>
                    <a:pt x="8" y="8"/>
                  </a:cubicBezTo>
                  <a:cubicBezTo>
                    <a:pt x="34" y="8"/>
                    <a:pt x="34" y="8"/>
                    <a:pt x="34" y="8"/>
                  </a:cubicBezTo>
                  <a:cubicBezTo>
                    <a:pt x="47" y="8"/>
                    <a:pt x="59" y="19"/>
                    <a:pt x="59" y="33"/>
                  </a:cubicBezTo>
                  <a:cubicBezTo>
                    <a:pt x="60" y="48"/>
                    <a:pt x="48" y="60"/>
                    <a:pt x="33" y="59"/>
                  </a:cubicBezTo>
                  <a:cubicBezTo>
                    <a:pt x="19" y="59"/>
                    <a:pt x="8" y="47"/>
                    <a:pt x="8" y="3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7"/>
            <p:cNvSpPr/>
            <p:nvPr/>
          </p:nvSpPr>
          <p:spPr>
            <a:xfrm>
              <a:off x="3161893" y="4037474"/>
              <a:ext cx="180811" cy="178606"/>
            </a:xfrm>
            <a:custGeom>
              <a:rect b="b" l="l" r="r" t="t"/>
              <a:pathLst>
                <a:path extrusionOk="0" h="68" w="69">
                  <a:moveTo>
                    <a:pt x="1" y="33"/>
                  </a:moveTo>
                  <a:cubicBezTo>
                    <a:pt x="0" y="52"/>
                    <a:pt x="16" y="68"/>
                    <a:pt x="35" y="68"/>
                  </a:cubicBezTo>
                  <a:cubicBezTo>
                    <a:pt x="54" y="68"/>
                    <a:pt x="69" y="52"/>
                    <a:pt x="69" y="33"/>
                  </a:cubicBezTo>
                  <a:cubicBezTo>
                    <a:pt x="69" y="0"/>
                    <a:pt x="69" y="0"/>
                    <a:pt x="69" y="0"/>
                  </a:cubicBezTo>
                  <a:cubicBezTo>
                    <a:pt x="35" y="0"/>
                    <a:pt x="35" y="0"/>
                    <a:pt x="35" y="0"/>
                  </a:cubicBezTo>
                  <a:cubicBezTo>
                    <a:pt x="16" y="0"/>
                    <a:pt x="1" y="15"/>
                    <a:pt x="1" y="33"/>
                  </a:cubicBezTo>
                  <a:close/>
                  <a:moveTo>
                    <a:pt x="60" y="34"/>
                  </a:moveTo>
                  <a:cubicBezTo>
                    <a:pt x="60" y="50"/>
                    <a:pt x="46" y="62"/>
                    <a:pt x="29" y="59"/>
                  </a:cubicBezTo>
                  <a:cubicBezTo>
                    <a:pt x="19" y="57"/>
                    <a:pt x="12" y="49"/>
                    <a:pt x="10" y="39"/>
                  </a:cubicBezTo>
                  <a:cubicBezTo>
                    <a:pt x="6" y="23"/>
                    <a:pt x="19" y="8"/>
                    <a:pt x="35" y="8"/>
                  </a:cubicBezTo>
                  <a:cubicBezTo>
                    <a:pt x="60" y="8"/>
                    <a:pt x="60" y="8"/>
                    <a:pt x="60" y="8"/>
                  </a:cubicBezTo>
                  <a:lnTo>
                    <a:pt x="60" y="3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7"/>
            <p:cNvSpPr/>
            <p:nvPr/>
          </p:nvSpPr>
          <p:spPr>
            <a:xfrm>
              <a:off x="3420982" y="3890841"/>
              <a:ext cx="672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7"/>
            <p:cNvSpPr/>
            <p:nvPr/>
          </p:nvSpPr>
          <p:spPr>
            <a:xfrm>
              <a:off x="3420982" y="3936044"/>
              <a:ext cx="672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7"/>
            <p:cNvSpPr/>
            <p:nvPr/>
          </p:nvSpPr>
          <p:spPr>
            <a:xfrm>
              <a:off x="3420982" y="4092600"/>
              <a:ext cx="672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7"/>
            <p:cNvSpPr/>
            <p:nvPr/>
          </p:nvSpPr>
          <p:spPr>
            <a:xfrm>
              <a:off x="3420982" y="4137803"/>
              <a:ext cx="672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7"/>
            <p:cNvSpPr/>
            <p:nvPr/>
          </p:nvSpPr>
          <p:spPr>
            <a:xfrm>
              <a:off x="3219224" y="4092600"/>
              <a:ext cx="651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7"/>
            <p:cNvSpPr/>
            <p:nvPr/>
          </p:nvSpPr>
          <p:spPr>
            <a:xfrm>
              <a:off x="3219224" y="4137803"/>
              <a:ext cx="651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7"/>
            <p:cNvSpPr/>
            <p:nvPr/>
          </p:nvSpPr>
          <p:spPr>
            <a:xfrm>
              <a:off x="3219224" y="3890841"/>
              <a:ext cx="651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7"/>
            <p:cNvSpPr/>
            <p:nvPr/>
          </p:nvSpPr>
          <p:spPr>
            <a:xfrm>
              <a:off x="3219224" y="3936044"/>
              <a:ext cx="651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9" name="Google Shape;789;p27"/>
          <p:cNvGrpSpPr/>
          <p:nvPr/>
        </p:nvGrpSpPr>
        <p:grpSpPr>
          <a:xfrm>
            <a:off x="6815298" y="2383834"/>
            <a:ext cx="382570" cy="382571"/>
            <a:chOff x="2344935" y="2019884"/>
            <a:chExt cx="382570" cy="382571"/>
          </a:xfrm>
        </p:grpSpPr>
        <p:sp>
          <p:nvSpPr>
            <p:cNvPr id="790" name="Google Shape;790;p27"/>
            <p:cNvSpPr/>
            <p:nvPr/>
          </p:nvSpPr>
          <p:spPr>
            <a:xfrm>
              <a:off x="2481646" y="2019884"/>
              <a:ext cx="245859" cy="382571"/>
            </a:xfrm>
            <a:custGeom>
              <a:rect b="b" l="l" r="r" t="t"/>
              <a:pathLst>
                <a:path extrusionOk="0" h="347" w="223">
                  <a:moveTo>
                    <a:pt x="223" y="83"/>
                  </a:moveTo>
                  <a:lnTo>
                    <a:pt x="223" y="21"/>
                  </a:lnTo>
                  <a:lnTo>
                    <a:pt x="19" y="21"/>
                  </a:lnTo>
                  <a:lnTo>
                    <a:pt x="19" y="0"/>
                  </a:lnTo>
                  <a:lnTo>
                    <a:pt x="0" y="0"/>
                  </a:lnTo>
                  <a:lnTo>
                    <a:pt x="0" y="347"/>
                  </a:lnTo>
                  <a:lnTo>
                    <a:pt x="19" y="347"/>
                  </a:lnTo>
                  <a:lnTo>
                    <a:pt x="19" y="326"/>
                  </a:lnTo>
                  <a:lnTo>
                    <a:pt x="102" y="326"/>
                  </a:lnTo>
                  <a:lnTo>
                    <a:pt x="102" y="266"/>
                  </a:lnTo>
                  <a:lnTo>
                    <a:pt x="19" y="266"/>
                  </a:lnTo>
                  <a:lnTo>
                    <a:pt x="19" y="245"/>
                  </a:lnTo>
                  <a:lnTo>
                    <a:pt x="142" y="245"/>
                  </a:lnTo>
                  <a:lnTo>
                    <a:pt x="142" y="183"/>
                  </a:lnTo>
                  <a:lnTo>
                    <a:pt x="19" y="183"/>
                  </a:lnTo>
                  <a:lnTo>
                    <a:pt x="19" y="164"/>
                  </a:lnTo>
                  <a:lnTo>
                    <a:pt x="183" y="164"/>
                  </a:lnTo>
                  <a:lnTo>
                    <a:pt x="183" y="102"/>
                  </a:lnTo>
                  <a:lnTo>
                    <a:pt x="19" y="102"/>
                  </a:lnTo>
                  <a:lnTo>
                    <a:pt x="19" y="83"/>
                  </a:lnTo>
                  <a:lnTo>
                    <a:pt x="223" y="83"/>
                  </a:lnTo>
                  <a:close/>
                  <a:moveTo>
                    <a:pt x="202" y="43"/>
                  </a:moveTo>
                  <a:lnTo>
                    <a:pt x="202" y="62"/>
                  </a:lnTo>
                  <a:lnTo>
                    <a:pt x="19" y="62"/>
                  </a:lnTo>
                  <a:lnTo>
                    <a:pt x="19" y="43"/>
                  </a:lnTo>
                  <a:lnTo>
                    <a:pt x="202" y="43"/>
                  </a:lnTo>
                  <a:close/>
                  <a:moveTo>
                    <a:pt x="81" y="285"/>
                  </a:moveTo>
                  <a:lnTo>
                    <a:pt x="81" y="307"/>
                  </a:lnTo>
                  <a:lnTo>
                    <a:pt x="19" y="307"/>
                  </a:lnTo>
                  <a:lnTo>
                    <a:pt x="19" y="285"/>
                  </a:lnTo>
                  <a:lnTo>
                    <a:pt x="81" y="285"/>
                  </a:lnTo>
                  <a:close/>
                  <a:moveTo>
                    <a:pt x="121" y="204"/>
                  </a:moveTo>
                  <a:lnTo>
                    <a:pt x="121" y="223"/>
                  </a:lnTo>
                  <a:lnTo>
                    <a:pt x="19" y="223"/>
                  </a:lnTo>
                  <a:lnTo>
                    <a:pt x="19" y="204"/>
                  </a:lnTo>
                  <a:lnTo>
                    <a:pt x="121" y="204"/>
                  </a:lnTo>
                  <a:close/>
                  <a:moveTo>
                    <a:pt x="161" y="124"/>
                  </a:moveTo>
                  <a:lnTo>
                    <a:pt x="161" y="143"/>
                  </a:lnTo>
                  <a:lnTo>
                    <a:pt x="19" y="143"/>
                  </a:lnTo>
                  <a:lnTo>
                    <a:pt x="19" y="124"/>
                  </a:lnTo>
                  <a:lnTo>
                    <a:pt x="161" y="124"/>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7"/>
            <p:cNvSpPr/>
            <p:nvPr/>
          </p:nvSpPr>
          <p:spPr>
            <a:xfrm>
              <a:off x="2392344" y="2043037"/>
              <a:ext cx="651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27"/>
            <p:cNvSpPr/>
            <p:nvPr/>
          </p:nvSpPr>
          <p:spPr>
            <a:xfrm>
              <a:off x="2344935" y="2043037"/>
              <a:ext cx="240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27"/>
            <p:cNvSpPr/>
            <p:nvPr/>
          </p:nvSpPr>
          <p:spPr>
            <a:xfrm>
              <a:off x="2392344" y="2088240"/>
              <a:ext cx="651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7"/>
            <p:cNvSpPr/>
            <p:nvPr/>
          </p:nvSpPr>
          <p:spPr>
            <a:xfrm>
              <a:off x="2392344" y="2132340"/>
              <a:ext cx="651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27"/>
            <p:cNvSpPr/>
            <p:nvPr/>
          </p:nvSpPr>
          <p:spPr>
            <a:xfrm>
              <a:off x="2344935" y="2132340"/>
              <a:ext cx="240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6" name="Google Shape;796;p27"/>
            <p:cNvSpPr/>
            <p:nvPr/>
          </p:nvSpPr>
          <p:spPr>
            <a:xfrm>
              <a:off x="2392344" y="2177543"/>
              <a:ext cx="651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7"/>
            <p:cNvSpPr/>
            <p:nvPr/>
          </p:nvSpPr>
          <p:spPr>
            <a:xfrm>
              <a:off x="2392344" y="2221644"/>
              <a:ext cx="651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27"/>
            <p:cNvSpPr/>
            <p:nvPr/>
          </p:nvSpPr>
          <p:spPr>
            <a:xfrm>
              <a:off x="2344935" y="2221644"/>
              <a:ext cx="24000" cy="23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27"/>
            <p:cNvSpPr/>
            <p:nvPr/>
          </p:nvSpPr>
          <p:spPr>
            <a:xfrm>
              <a:off x="2392344" y="2265744"/>
              <a:ext cx="65100" cy="24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7"/>
            <p:cNvSpPr/>
            <p:nvPr/>
          </p:nvSpPr>
          <p:spPr>
            <a:xfrm>
              <a:off x="2392344" y="2313152"/>
              <a:ext cx="651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7"/>
            <p:cNvSpPr/>
            <p:nvPr/>
          </p:nvSpPr>
          <p:spPr>
            <a:xfrm>
              <a:off x="2344935" y="2313152"/>
              <a:ext cx="240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7"/>
            <p:cNvSpPr/>
            <p:nvPr/>
          </p:nvSpPr>
          <p:spPr>
            <a:xfrm>
              <a:off x="2392344" y="2358355"/>
              <a:ext cx="65100" cy="21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28"/>
          <p:cNvSpPr txBox="1"/>
          <p:nvPr/>
        </p:nvSpPr>
        <p:spPr>
          <a:xfrm>
            <a:off x="1076525" y="2300800"/>
            <a:ext cx="2517900" cy="7047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lang="en" sz="2000">
                <a:solidFill>
                  <a:schemeClr val="dk1"/>
                </a:solidFill>
                <a:latin typeface="Baloo 2 ExtraBold"/>
                <a:ea typeface="Baloo 2 ExtraBold"/>
                <a:cs typeface="Baloo 2 ExtraBold"/>
                <a:sym typeface="Baloo 2 ExtraBold"/>
              </a:rPr>
              <a:t>Multi-modal Similarity Analysis</a:t>
            </a:r>
            <a:endParaRPr sz="2000">
              <a:solidFill>
                <a:schemeClr val="dk1"/>
              </a:solidFill>
              <a:latin typeface="Baloo 2 ExtraBold"/>
              <a:ea typeface="Baloo 2 ExtraBold"/>
              <a:cs typeface="Baloo 2 ExtraBold"/>
              <a:sym typeface="Baloo 2 ExtraBold"/>
            </a:endParaRPr>
          </a:p>
        </p:txBody>
      </p:sp>
      <p:sp>
        <p:nvSpPr>
          <p:cNvPr id="808" name="Google Shape;808;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p:txBody>
      </p:sp>
      <p:sp>
        <p:nvSpPr>
          <p:cNvPr id="809" name="Google Shape;809;p28"/>
          <p:cNvSpPr txBox="1"/>
          <p:nvPr/>
        </p:nvSpPr>
        <p:spPr>
          <a:xfrm>
            <a:off x="3903302" y="2859996"/>
            <a:ext cx="1330200" cy="603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 sz="2000">
                <a:solidFill>
                  <a:schemeClr val="dk1"/>
                </a:solidFill>
                <a:latin typeface="Baloo 2 ExtraBold"/>
                <a:ea typeface="Baloo 2 ExtraBold"/>
                <a:cs typeface="Baloo 2 ExtraBold"/>
                <a:sym typeface="Baloo 2 ExtraBold"/>
              </a:rPr>
              <a:t>Features</a:t>
            </a:r>
            <a:endParaRPr sz="2000">
              <a:solidFill>
                <a:schemeClr val="dk1"/>
              </a:solidFill>
              <a:latin typeface="Baloo 2 ExtraBold"/>
              <a:ea typeface="Baloo 2 ExtraBold"/>
              <a:cs typeface="Baloo 2 ExtraBold"/>
              <a:sym typeface="Baloo 2 ExtraBold"/>
            </a:endParaRPr>
          </a:p>
        </p:txBody>
      </p:sp>
      <p:cxnSp>
        <p:nvCxnSpPr>
          <p:cNvPr id="810" name="Google Shape;810;p28"/>
          <p:cNvCxnSpPr>
            <a:stCxn id="809" idx="0"/>
            <a:endCxn id="811" idx="1"/>
          </p:cNvCxnSpPr>
          <p:nvPr/>
        </p:nvCxnSpPr>
        <p:spPr>
          <a:xfrm rot="-5400000">
            <a:off x="4640852" y="2387946"/>
            <a:ext cx="399600" cy="544500"/>
          </a:xfrm>
          <a:prstGeom prst="bentConnector2">
            <a:avLst/>
          </a:prstGeom>
          <a:noFill/>
          <a:ln cap="flat" cmpd="sng" w="9525">
            <a:solidFill>
              <a:schemeClr val="lt1"/>
            </a:solidFill>
            <a:prstDash val="solid"/>
            <a:round/>
            <a:headEnd len="med" w="med" type="none"/>
            <a:tailEnd len="med" w="med" type="oval"/>
          </a:ln>
        </p:spPr>
      </p:cxnSp>
      <p:cxnSp>
        <p:nvCxnSpPr>
          <p:cNvPr id="812" name="Google Shape;812;p28"/>
          <p:cNvCxnSpPr>
            <a:stCxn id="809" idx="2"/>
            <a:endCxn id="813" idx="1"/>
          </p:cNvCxnSpPr>
          <p:nvPr/>
        </p:nvCxnSpPr>
        <p:spPr>
          <a:xfrm flipH="1" rot="-5400000">
            <a:off x="4668602" y="3363696"/>
            <a:ext cx="344100" cy="544500"/>
          </a:xfrm>
          <a:prstGeom prst="bentConnector2">
            <a:avLst/>
          </a:prstGeom>
          <a:noFill/>
          <a:ln cap="flat" cmpd="sng" w="9525">
            <a:solidFill>
              <a:schemeClr val="lt1"/>
            </a:solidFill>
            <a:prstDash val="solid"/>
            <a:round/>
            <a:headEnd len="med" w="med" type="none"/>
            <a:tailEnd len="med" w="med" type="oval"/>
          </a:ln>
        </p:spPr>
      </p:cxnSp>
      <p:sp>
        <p:nvSpPr>
          <p:cNvPr id="814" name="Google Shape;814;p28"/>
          <p:cNvSpPr txBox="1"/>
          <p:nvPr/>
        </p:nvSpPr>
        <p:spPr>
          <a:xfrm>
            <a:off x="1118700" y="4027400"/>
            <a:ext cx="2479200" cy="321300"/>
          </a:xfrm>
          <a:prstGeom prst="rect">
            <a:avLst/>
          </a:prstGeom>
          <a:noFill/>
          <a:ln>
            <a:noFill/>
          </a:ln>
        </p:spPr>
        <p:txBody>
          <a:bodyPr anchorCtr="0" anchor="b" bIns="91425" lIns="91425" spcFirstLastPara="1" rIns="91425" wrap="square" tIns="91425">
            <a:noAutofit/>
          </a:bodyPr>
          <a:lstStyle/>
          <a:p>
            <a:pPr indent="0" lvl="0" marL="0" marR="0" rtl="0" algn="r">
              <a:lnSpc>
                <a:spcPct val="115000"/>
              </a:lnSpc>
              <a:spcBef>
                <a:spcPts val="0"/>
              </a:spcBef>
              <a:spcAft>
                <a:spcPts val="0"/>
              </a:spcAft>
              <a:buNone/>
            </a:pPr>
            <a:r>
              <a:rPr lang="en" sz="2000">
                <a:solidFill>
                  <a:schemeClr val="dk1"/>
                </a:solidFill>
                <a:latin typeface="Baloo 2 ExtraBold"/>
                <a:ea typeface="Baloo 2 ExtraBold"/>
                <a:cs typeface="Baloo 2 ExtraBold"/>
                <a:sym typeface="Baloo 2 ExtraBold"/>
              </a:rPr>
              <a:t>Entity Relationship Mapping</a:t>
            </a:r>
            <a:endParaRPr sz="2000">
              <a:solidFill>
                <a:schemeClr val="dk1"/>
              </a:solidFill>
              <a:latin typeface="Baloo 2 ExtraBold"/>
              <a:ea typeface="Baloo 2 ExtraBold"/>
              <a:cs typeface="Baloo 2 ExtraBold"/>
              <a:sym typeface="Baloo 2 ExtraBold"/>
            </a:endParaRPr>
          </a:p>
        </p:txBody>
      </p:sp>
      <p:sp>
        <p:nvSpPr>
          <p:cNvPr id="815" name="Google Shape;815;p28"/>
          <p:cNvSpPr txBox="1"/>
          <p:nvPr/>
        </p:nvSpPr>
        <p:spPr>
          <a:xfrm>
            <a:off x="5542375" y="2460400"/>
            <a:ext cx="2714700" cy="537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dk1"/>
                </a:solidFill>
                <a:latin typeface="Baloo 2 ExtraBold"/>
                <a:ea typeface="Baloo 2 ExtraBold"/>
                <a:cs typeface="Baloo 2 ExtraBold"/>
                <a:sym typeface="Baloo 2 ExtraBold"/>
              </a:rPr>
              <a:t>Named Entity Extraction</a:t>
            </a:r>
            <a:endParaRPr sz="2000">
              <a:solidFill>
                <a:schemeClr val="dk1"/>
              </a:solidFill>
              <a:latin typeface="Baloo 2 ExtraBold"/>
              <a:ea typeface="Baloo 2 ExtraBold"/>
              <a:cs typeface="Baloo 2 ExtraBold"/>
              <a:sym typeface="Baloo 2 ExtraBold"/>
            </a:endParaRPr>
          </a:p>
        </p:txBody>
      </p:sp>
      <p:sp>
        <p:nvSpPr>
          <p:cNvPr id="816" name="Google Shape;816;p28"/>
          <p:cNvSpPr txBox="1"/>
          <p:nvPr/>
        </p:nvSpPr>
        <p:spPr>
          <a:xfrm>
            <a:off x="5542744" y="4001425"/>
            <a:ext cx="2792100" cy="3213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chemeClr val="dk1"/>
                </a:solidFill>
                <a:latin typeface="Baloo 2 ExtraBold"/>
                <a:ea typeface="Baloo 2 ExtraBold"/>
                <a:cs typeface="Baloo 2 ExtraBold"/>
                <a:sym typeface="Baloo 2 ExtraBold"/>
              </a:rPr>
              <a:t>Category-based Refinement</a:t>
            </a:r>
            <a:endParaRPr sz="2000">
              <a:solidFill>
                <a:schemeClr val="dk1"/>
              </a:solidFill>
              <a:latin typeface="Baloo 2 ExtraBold"/>
              <a:ea typeface="Baloo 2 ExtraBold"/>
              <a:cs typeface="Baloo 2 ExtraBold"/>
              <a:sym typeface="Baloo 2 ExtraBold"/>
            </a:endParaRPr>
          </a:p>
        </p:txBody>
      </p:sp>
      <p:cxnSp>
        <p:nvCxnSpPr>
          <p:cNvPr id="817" name="Google Shape;817;p28"/>
          <p:cNvCxnSpPr>
            <a:stCxn id="809" idx="0"/>
            <a:endCxn id="818" idx="3"/>
          </p:cNvCxnSpPr>
          <p:nvPr/>
        </p:nvCxnSpPr>
        <p:spPr>
          <a:xfrm flipH="1" rot="5400000">
            <a:off x="4096352" y="2387946"/>
            <a:ext cx="399600" cy="544500"/>
          </a:xfrm>
          <a:prstGeom prst="bentConnector2">
            <a:avLst/>
          </a:prstGeom>
          <a:noFill/>
          <a:ln cap="flat" cmpd="sng" w="9525">
            <a:solidFill>
              <a:schemeClr val="lt1"/>
            </a:solidFill>
            <a:prstDash val="solid"/>
            <a:round/>
            <a:headEnd len="med" w="med" type="none"/>
            <a:tailEnd len="med" w="med" type="oval"/>
          </a:ln>
        </p:spPr>
      </p:cxnSp>
      <p:cxnSp>
        <p:nvCxnSpPr>
          <p:cNvPr id="819" name="Google Shape;819;p28"/>
          <p:cNvCxnSpPr>
            <a:stCxn id="809" idx="2"/>
            <a:endCxn id="820" idx="3"/>
          </p:cNvCxnSpPr>
          <p:nvPr/>
        </p:nvCxnSpPr>
        <p:spPr>
          <a:xfrm rot="5400000">
            <a:off x="4123952" y="3363546"/>
            <a:ext cx="344100" cy="544800"/>
          </a:xfrm>
          <a:prstGeom prst="bentConnector2">
            <a:avLst/>
          </a:prstGeom>
          <a:noFill/>
          <a:ln cap="flat" cmpd="sng" w="9525">
            <a:solidFill>
              <a:schemeClr val="lt1"/>
            </a:solidFill>
            <a:prstDash val="solid"/>
            <a:round/>
            <a:headEnd len="med" w="med" type="none"/>
            <a:tailEnd len="med" w="med" type="oval"/>
          </a:ln>
        </p:spPr>
      </p:cxnSp>
      <p:sp>
        <p:nvSpPr>
          <p:cNvPr id="818" name="Google Shape;818;p28"/>
          <p:cNvSpPr/>
          <p:nvPr/>
        </p:nvSpPr>
        <p:spPr>
          <a:xfrm>
            <a:off x="3675661" y="2251395"/>
            <a:ext cx="348300" cy="418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820" name="Google Shape;820;p28"/>
          <p:cNvSpPr/>
          <p:nvPr/>
        </p:nvSpPr>
        <p:spPr>
          <a:xfrm>
            <a:off x="3675663" y="3598798"/>
            <a:ext cx="348000" cy="418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811" name="Google Shape;811;p28"/>
          <p:cNvSpPr/>
          <p:nvPr/>
        </p:nvSpPr>
        <p:spPr>
          <a:xfrm>
            <a:off x="5112813" y="2251402"/>
            <a:ext cx="348000" cy="418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813" name="Google Shape;813;p28"/>
          <p:cNvSpPr/>
          <p:nvPr/>
        </p:nvSpPr>
        <p:spPr>
          <a:xfrm>
            <a:off x="5112813" y="3598806"/>
            <a:ext cx="348000" cy="418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4</a:t>
            </a:r>
            <a:endParaRPr sz="3000">
              <a:solidFill>
                <a:schemeClr val="lt1"/>
              </a:solidFill>
              <a:latin typeface="Baloo 2 ExtraBold"/>
              <a:ea typeface="Baloo 2 ExtraBold"/>
              <a:cs typeface="Baloo 2 ExtraBold"/>
              <a:sym typeface="Baloo 2 ExtraBold"/>
            </a:endParaRPr>
          </a:p>
        </p:txBody>
      </p:sp>
      <p:sp>
        <p:nvSpPr>
          <p:cNvPr id="821" name="Google Shape;821;p28"/>
          <p:cNvSpPr txBox="1"/>
          <p:nvPr/>
        </p:nvSpPr>
        <p:spPr>
          <a:xfrm>
            <a:off x="675300" y="1194525"/>
            <a:ext cx="8205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A platform that combines advanced similarity comparison models </a:t>
            </a:r>
            <a:r>
              <a:rPr b="1" lang="en">
                <a:solidFill>
                  <a:schemeClr val="dk1"/>
                </a:solidFill>
                <a:latin typeface="DM Sans"/>
                <a:ea typeface="DM Sans"/>
                <a:cs typeface="DM Sans"/>
                <a:sym typeface="DM Sans"/>
              </a:rPr>
              <a:t>Fuzzy Matching and Sentence-BERT</a:t>
            </a:r>
            <a:r>
              <a:rPr lang="en">
                <a:solidFill>
                  <a:schemeClr val="dk1"/>
                </a:solidFill>
                <a:latin typeface="DM Sans"/>
                <a:ea typeface="DM Sans"/>
                <a:cs typeface="DM Sans"/>
                <a:sym typeface="DM Sans"/>
              </a:rPr>
              <a:t> to compare news articles with Wikileaks documents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9"/>
          <p:cNvSpPr/>
          <p:nvPr/>
        </p:nvSpPr>
        <p:spPr>
          <a:xfrm>
            <a:off x="394900" y="737775"/>
            <a:ext cx="3144600" cy="41793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7" name="Google Shape;827;p29"/>
          <p:cNvSpPr txBox="1"/>
          <p:nvPr/>
        </p:nvSpPr>
        <p:spPr>
          <a:xfrm>
            <a:off x="4309300" y="1273150"/>
            <a:ext cx="42273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Frameworks</a:t>
            </a:r>
            <a:r>
              <a:rPr lang="en">
                <a:solidFill>
                  <a:schemeClr val="dk1"/>
                </a:solidFill>
                <a:latin typeface="DM Sans"/>
                <a:ea typeface="DM Sans"/>
                <a:cs typeface="DM Sans"/>
                <a:sym typeface="DM Sans"/>
              </a:rPr>
              <a:t>:</a:t>
            </a:r>
            <a:endParaRPr>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dk1"/>
              </a:buClr>
              <a:buSzPts val="1400"/>
              <a:buFont typeface="Nunito Light"/>
              <a:buChar char="●"/>
            </a:pPr>
            <a:r>
              <a:rPr b="1" lang="en">
                <a:solidFill>
                  <a:schemeClr val="dk1"/>
                </a:solidFill>
                <a:latin typeface="DM Sans"/>
                <a:ea typeface="DM Sans"/>
                <a:cs typeface="DM Sans"/>
                <a:sym typeface="DM Sans"/>
              </a:rPr>
              <a:t>Backend: </a:t>
            </a:r>
            <a:endParaRPr b="1">
              <a:solidFill>
                <a:schemeClr val="dk1"/>
              </a:solidFill>
              <a:latin typeface="DM Sans"/>
              <a:ea typeface="DM Sans"/>
              <a:cs typeface="DM Sans"/>
              <a:sym typeface="DM Sans"/>
            </a:endParaRPr>
          </a:p>
          <a:p>
            <a:pPr indent="-317500" lvl="1" marL="914400" rtl="0" algn="l">
              <a:lnSpc>
                <a:spcPct val="115000"/>
              </a:lnSpc>
              <a:spcBef>
                <a:spcPts val="0"/>
              </a:spcBef>
              <a:spcAft>
                <a:spcPts val="0"/>
              </a:spcAft>
              <a:buClr>
                <a:schemeClr val="dk1"/>
              </a:buClr>
              <a:buSzPts val="1400"/>
              <a:buFont typeface="Nunito Light"/>
              <a:buChar char="○"/>
            </a:pPr>
            <a:r>
              <a:rPr lang="en">
                <a:solidFill>
                  <a:schemeClr val="dk1"/>
                </a:solidFill>
                <a:latin typeface="DM Sans"/>
                <a:ea typeface="DM Sans"/>
                <a:cs typeface="DM Sans"/>
                <a:sym typeface="DM Sans"/>
              </a:rPr>
              <a:t>Python</a:t>
            </a:r>
            <a:endParaRPr>
              <a:solidFill>
                <a:schemeClr val="dk1"/>
              </a:solidFill>
              <a:latin typeface="DM Sans"/>
              <a:ea typeface="DM Sans"/>
              <a:cs typeface="DM Sans"/>
              <a:sym typeface="DM Sans"/>
            </a:endParaRPr>
          </a:p>
          <a:p>
            <a:pPr indent="-317500" lvl="1" marL="914400" rtl="0" algn="l">
              <a:lnSpc>
                <a:spcPct val="115000"/>
              </a:lnSpc>
              <a:spcBef>
                <a:spcPts val="0"/>
              </a:spcBef>
              <a:spcAft>
                <a:spcPts val="0"/>
              </a:spcAft>
              <a:buClr>
                <a:schemeClr val="dk1"/>
              </a:buClr>
              <a:buSzPts val="1400"/>
              <a:buFont typeface="Nunito Light"/>
              <a:buChar char="○"/>
            </a:pPr>
            <a:r>
              <a:rPr b="1" lang="en">
                <a:solidFill>
                  <a:schemeClr val="dk1"/>
                </a:solidFill>
                <a:latin typeface="DM Sans"/>
                <a:ea typeface="DM Sans"/>
                <a:cs typeface="DM Sans"/>
                <a:sym typeface="DM Sans"/>
              </a:rPr>
              <a:t>Models:</a:t>
            </a:r>
            <a:endParaRPr b="1">
              <a:solidFill>
                <a:schemeClr val="dk1"/>
              </a:solidFill>
              <a:latin typeface="DM Sans"/>
              <a:ea typeface="DM Sans"/>
              <a:cs typeface="DM Sans"/>
              <a:sym typeface="DM Sans"/>
            </a:endParaRPr>
          </a:p>
          <a:p>
            <a:pPr indent="-317500" lvl="2" marL="1371600" rtl="0" algn="l">
              <a:lnSpc>
                <a:spcPct val="115000"/>
              </a:lnSpc>
              <a:spcBef>
                <a:spcPts val="0"/>
              </a:spcBef>
              <a:spcAft>
                <a:spcPts val="0"/>
              </a:spcAft>
              <a:buClr>
                <a:schemeClr val="dk1"/>
              </a:buClr>
              <a:buSzPts val="1400"/>
              <a:buFont typeface="Nunito Light"/>
              <a:buChar char="■"/>
            </a:pPr>
            <a:r>
              <a:rPr lang="en">
                <a:solidFill>
                  <a:schemeClr val="dk1"/>
                </a:solidFill>
                <a:latin typeface="DM Sans"/>
                <a:ea typeface="DM Sans"/>
                <a:cs typeface="DM Sans"/>
                <a:sym typeface="DM Sans"/>
              </a:rPr>
              <a:t>Fuzzy Matching </a:t>
            </a:r>
            <a:endParaRPr>
              <a:solidFill>
                <a:schemeClr val="dk1"/>
              </a:solidFill>
              <a:latin typeface="DM Sans"/>
              <a:ea typeface="DM Sans"/>
              <a:cs typeface="DM Sans"/>
              <a:sym typeface="DM Sans"/>
            </a:endParaRPr>
          </a:p>
          <a:p>
            <a:pPr indent="-317500" lvl="2" marL="1371600" rtl="0" algn="l">
              <a:lnSpc>
                <a:spcPct val="115000"/>
              </a:lnSpc>
              <a:spcBef>
                <a:spcPts val="0"/>
              </a:spcBef>
              <a:spcAft>
                <a:spcPts val="0"/>
              </a:spcAft>
              <a:buClr>
                <a:schemeClr val="dk1"/>
              </a:buClr>
              <a:buSzPts val="1400"/>
              <a:buFont typeface="Nunito Light"/>
              <a:buChar char="■"/>
            </a:pPr>
            <a:r>
              <a:rPr lang="en">
                <a:solidFill>
                  <a:schemeClr val="dk1"/>
                </a:solidFill>
                <a:latin typeface="DM Sans"/>
                <a:ea typeface="DM Sans"/>
                <a:cs typeface="DM Sans"/>
                <a:sym typeface="DM Sans"/>
              </a:rPr>
              <a:t>Sentence-BERT</a:t>
            </a:r>
            <a:endParaRPr>
              <a:solidFill>
                <a:schemeClr val="dk1"/>
              </a:solidFill>
              <a:latin typeface="DM Sans"/>
              <a:ea typeface="DM Sans"/>
              <a:cs typeface="DM Sans"/>
              <a:sym typeface="DM Sans"/>
            </a:endParaRPr>
          </a:p>
          <a:p>
            <a:pPr indent="-317500" lvl="2" marL="1371600" rtl="0" algn="l">
              <a:lnSpc>
                <a:spcPct val="115000"/>
              </a:lnSpc>
              <a:spcBef>
                <a:spcPts val="0"/>
              </a:spcBef>
              <a:spcAft>
                <a:spcPts val="0"/>
              </a:spcAft>
              <a:buClr>
                <a:schemeClr val="dk1"/>
              </a:buClr>
              <a:buSzPts val="1400"/>
              <a:buFont typeface="Nunito Light"/>
              <a:buChar char="■"/>
            </a:pPr>
            <a:r>
              <a:rPr lang="en">
                <a:solidFill>
                  <a:schemeClr val="dk1"/>
                </a:solidFill>
                <a:latin typeface="DM Sans"/>
                <a:ea typeface="DM Sans"/>
                <a:cs typeface="DM Sans"/>
                <a:sym typeface="DM Sans"/>
              </a:rPr>
              <a:t>Named Entity Recognition (NER)</a:t>
            </a:r>
            <a:endParaRPr>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dk1"/>
              </a:buClr>
              <a:buSzPts val="1400"/>
              <a:buFont typeface="Nunito Light"/>
              <a:buChar char="●"/>
            </a:pPr>
            <a:r>
              <a:rPr b="1" lang="en">
                <a:solidFill>
                  <a:schemeClr val="dk1"/>
                </a:solidFill>
                <a:latin typeface="DM Sans"/>
                <a:ea typeface="DM Sans"/>
                <a:cs typeface="DM Sans"/>
                <a:sym typeface="DM Sans"/>
              </a:rPr>
              <a:t>Frontend:</a:t>
            </a:r>
            <a:endParaRPr b="1">
              <a:solidFill>
                <a:schemeClr val="dk1"/>
              </a:solidFill>
              <a:latin typeface="DM Sans"/>
              <a:ea typeface="DM Sans"/>
              <a:cs typeface="DM Sans"/>
              <a:sym typeface="DM Sans"/>
            </a:endParaRPr>
          </a:p>
          <a:p>
            <a:pPr indent="-317500" lvl="1" marL="914400" rtl="0" algn="l">
              <a:lnSpc>
                <a:spcPct val="115000"/>
              </a:lnSpc>
              <a:spcBef>
                <a:spcPts val="0"/>
              </a:spcBef>
              <a:spcAft>
                <a:spcPts val="0"/>
              </a:spcAft>
              <a:buClr>
                <a:schemeClr val="dk1"/>
              </a:buClr>
              <a:buSzPts val="1400"/>
              <a:buFont typeface="Nunito Light"/>
              <a:buChar char="○"/>
            </a:pPr>
            <a:r>
              <a:rPr lang="en">
                <a:solidFill>
                  <a:schemeClr val="dk1"/>
                </a:solidFill>
                <a:latin typeface="DM Sans"/>
                <a:ea typeface="DM Sans"/>
                <a:cs typeface="DM Sans"/>
                <a:sym typeface="DM Sans"/>
              </a:rPr>
              <a:t>Streamlit</a:t>
            </a:r>
            <a:endParaRPr>
              <a:solidFill>
                <a:schemeClr val="dk1"/>
              </a:solidFill>
              <a:latin typeface="DM Sans"/>
              <a:ea typeface="DM Sans"/>
              <a:cs typeface="DM Sans"/>
              <a:sym typeface="DM Sans"/>
            </a:endParaRPr>
          </a:p>
          <a:p>
            <a:pPr indent="-317500" lvl="0" marL="457200" rtl="0" algn="l">
              <a:lnSpc>
                <a:spcPct val="115000"/>
              </a:lnSpc>
              <a:spcBef>
                <a:spcPts val="0"/>
              </a:spcBef>
              <a:spcAft>
                <a:spcPts val="0"/>
              </a:spcAft>
              <a:buClr>
                <a:schemeClr val="dk1"/>
              </a:buClr>
              <a:buSzPts val="1400"/>
              <a:buFont typeface="Nunito Light"/>
              <a:buChar char="●"/>
            </a:pPr>
            <a:r>
              <a:rPr b="1" lang="en">
                <a:solidFill>
                  <a:schemeClr val="dk1"/>
                </a:solidFill>
                <a:latin typeface="DM Sans"/>
                <a:ea typeface="DM Sans"/>
                <a:cs typeface="DM Sans"/>
                <a:sym typeface="DM Sans"/>
              </a:rPr>
              <a:t>Visualisation:</a:t>
            </a:r>
            <a:endParaRPr b="1">
              <a:solidFill>
                <a:schemeClr val="dk1"/>
              </a:solidFill>
              <a:latin typeface="DM Sans"/>
              <a:ea typeface="DM Sans"/>
              <a:cs typeface="DM Sans"/>
              <a:sym typeface="DM Sans"/>
            </a:endParaRPr>
          </a:p>
          <a:p>
            <a:pPr indent="-317500" lvl="1" marL="914400" rtl="0" algn="l">
              <a:lnSpc>
                <a:spcPct val="115000"/>
              </a:lnSpc>
              <a:spcBef>
                <a:spcPts val="0"/>
              </a:spcBef>
              <a:spcAft>
                <a:spcPts val="0"/>
              </a:spcAft>
              <a:buClr>
                <a:schemeClr val="dk1"/>
              </a:buClr>
              <a:buSzPts val="1400"/>
              <a:buFont typeface="Nunito Light"/>
              <a:buChar char="○"/>
            </a:pPr>
            <a:r>
              <a:rPr lang="en">
                <a:solidFill>
                  <a:schemeClr val="dk1"/>
                </a:solidFill>
                <a:latin typeface="DM Sans"/>
                <a:ea typeface="DM Sans"/>
                <a:cs typeface="DM Sans"/>
                <a:sym typeface="DM Sans"/>
              </a:rPr>
              <a:t>Seaborn, Matplotlib, Pyvis, Plotly </a:t>
            </a:r>
            <a:endParaRPr/>
          </a:p>
        </p:txBody>
      </p:sp>
      <p:sp>
        <p:nvSpPr>
          <p:cNvPr id="828" name="Google Shape;828;p29"/>
          <p:cNvSpPr txBox="1"/>
          <p:nvPr>
            <p:ph type="title"/>
          </p:nvPr>
        </p:nvSpPr>
        <p:spPr>
          <a:xfrm>
            <a:off x="331750" y="989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Architecture + Frameworks</a:t>
            </a:r>
            <a:endParaRPr/>
          </a:p>
        </p:txBody>
      </p:sp>
      <p:pic>
        <p:nvPicPr>
          <p:cNvPr id="829" name="Google Shape;829;p29"/>
          <p:cNvPicPr preferRelativeResize="0"/>
          <p:nvPr/>
        </p:nvPicPr>
        <p:blipFill rotWithShape="1">
          <a:blip r:embed="rId3">
            <a:alphaModFix/>
          </a:blip>
          <a:srcRect b="0" l="0" r="0" t="2714"/>
          <a:stretch/>
        </p:blipFill>
        <p:spPr>
          <a:xfrm>
            <a:off x="525375" y="842238"/>
            <a:ext cx="2874676" cy="3920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30"/>
          <p:cNvSpPr txBox="1"/>
          <p:nvPr>
            <p:ph type="title"/>
          </p:nvPr>
        </p:nvSpPr>
        <p:spPr>
          <a:xfrm>
            <a:off x="407950" y="251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Experience &amp; Design</a:t>
            </a:r>
            <a:endParaRPr/>
          </a:p>
        </p:txBody>
      </p:sp>
      <p:pic>
        <p:nvPicPr>
          <p:cNvPr id="835" name="Google Shape;835;p30"/>
          <p:cNvPicPr preferRelativeResize="0"/>
          <p:nvPr/>
        </p:nvPicPr>
        <p:blipFill>
          <a:blip r:embed="rId3">
            <a:alphaModFix/>
          </a:blip>
          <a:stretch>
            <a:fillRect/>
          </a:stretch>
        </p:blipFill>
        <p:spPr>
          <a:xfrm>
            <a:off x="513200" y="1002550"/>
            <a:ext cx="2086624" cy="3766076"/>
          </a:xfrm>
          <a:prstGeom prst="rect">
            <a:avLst/>
          </a:prstGeom>
          <a:noFill/>
          <a:ln>
            <a:noFill/>
          </a:ln>
        </p:spPr>
      </p:pic>
      <p:sp>
        <p:nvSpPr>
          <p:cNvPr id="836" name="Google Shape;836;p30"/>
          <p:cNvSpPr txBox="1"/>
          <p:nvPr>
            <p:ph idx="1" type="body"/>
          </p:nvPr>
        </p:nvSpPr>
        <p:spPr>
          <a:xfrm>
            <a:off x="2798700" y="1002550"/>
            <a:ext cx="5313300" cy="38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rPr>
              <a:t>User-friendly minimalistic interface:</a:t>
            </a:r>
            <a:endParaRPr b="1" sz="17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Search by categories in the sidebar</a:t>
            </a:r>
            <a:endParaRPr sz="1600">
              <a:solidFill>
                <a:schemeClr val="dk1"/>
              </a:solidFill>
            </a:endParaRPr>
          </a:p>
          <a:p>
            <a:pPr indent="-330200" lvl="0" marL="457200" rtl="0" algn="l">
              <a:spcBef>
                <a:spcPts val="0"/>
              </a:spcBef>
              <a:spcAft>
                <a:spcPts val="0"/>
              </a:spcAft>
              <a:buClr>
                <a:schemeClr val="dk1"/>
              </a:buClr>
              <a:buSzPts val="1600"/>
              <a:buFont typeface="Nunito"/>
              <a:buChar char="●"/>
            </a:pPr>
            <a:r>
              <a:rPr lang="en" sz="1600">
                <a:solidFill>
                  <a:schemeClr val="dk1"/>
                </a:solidFill>
              </a:rPr>
              <a:t>Instantly visible similar articles</a:t>
            </a:r>
            <a:endParaRPr sz="1600">
              <a:solidFill>
                <a:schemeClr val="dk1"/>
              </a:solidFill>
            </a:endParaRPr>
          </a:p>
          <a:p>
            <a:pPr indent="-330200" lvl="0" marL="457200" rtl="0" algn="l">
              <a:spcBef>
                <a:spcPts val="0"/>
              </a:spcBef>
              <a:spcAft>
                <a:spcPts val="0"/>
              </a:spcAft>
              <a:buClr>
                <a:schemeClr val="dk1"/>
              </a:buClr>
              <a:buSzPts val="1600"/>
              <a:buFont typeface="Nunito"/>
              <a:buChar char="●"/>
            </a:pPr>
            <a:r>
              <a:rPr lang="en" sz="1600">
                <a:solidFill>
                  <a:schemeClr val="dk1"/>
                </a:solidFill>
              </a:rPr>
              <a:t>Interactive visualisations </a:t>
            </a:r>
            <a:endParaRPr sz="16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en" sz="1700">
                <a:solidFill>
                  <a:schemeClr val="dk1"/>
                </a:solidFill>
              </a:rPr>
              <a:t>Impact on ISD Workflow:</a:t>
            </a:r>
            <a:endParaRPr b="1" sz="17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Quick analysis: </a:t>
            </a:r>
            <a:r>
              <a:rPr lang="en" sz="1500">
                <a:solidFill>
                  <a:schemeClr val="dk1"/>
                </a:solidFill>
              </a:rPr>
              <a:t>E</a:t>
            </a:r>
            <a:r>
              <a:rPr lang="en" sz="1500">
                <a:solidFill>
                  <a:schemeClr val="dk1"/>
                </a:solidFill>
              </a:rPr>
              <a:t>fficiently detect key connections across large datasets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Enhanced decision making: </a:t>
            </a:r>
            <a:r>
              <a:rPr lang="en" sz="1500">
                <a:solidFill>
                  <a:schemeClr val="dk1"/>
                </a:solidFill>
              </a:rPr>
              <a:t>S</a:t>
            </a:r>
            <a:r>
              <a:rPr lang="en" sz="1500">
                <a:solidFill>
                  <a:schemeClr val="dk1"/>
                </a:solidFill>
              </a:rPr>
              <a:t>upport more informed decisions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1"/>
          <p:cNvSpPr/>
          <p:nvPr/>
        </p:nvSpPr>
        <p:spPr>
          <a:xfrm>
            <a:off x="4630850" y="1112550"/>
            <a:ext cx="3549000" cy="37947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2" name="Google Shape;842;p31"/>
          <p:cNvSpPr/>
          <p:nvPr/>
        </p:nvSpPr>
        <p:spPr>
          <a:xfrm>
            <a:off x="649075" y="1112550"/>
            <a:ext cx="3549000" cy="37947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3" name="Google Shape;843;p31"/>
          <p:cNvSpPr txBox="1"/>
          <p:nvPr>
            <p:ph type="title"/>
          </p:nvPr>
        </p:nvSpPr>
        <p:spPr>
          <a:xfrm>
            <a:off x="602275" y="366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Insights &amp; Impact</a:t>
            </a:r>
            <a:endParaRPr/>
          </a:p>
        </p:txBody>
      </p:sp>
      <p:sp>
        <p:nvSpPr>
          <p:cNvPr id="844" name="Google Shape;844;p31"/>
          <p:cNvSpPr txBox="1"/>
          <p:nvPr/>
        </p:nvSpPr>
        <p:spPr>
          <a:xfrm>
            <a:off x="714325" y="1135925"/>
            <a:ext cx="3549000" cy="11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DM Sans"/>
                <a:ea typeface="DM Sans"/>
                <a:cs typeface="DM Sans"/>
                <a:sym typeface="DM Sans"/>
              </a:rPr>
              <a:t>Network graphs:</a:t>
            </a:r>
            <a:r>
              <a:rPr lang="en">
                <a:solidFill>
                  <a:schemeClr val="dk1"/>
                </a:solidFill>
                <a:latin typeface="DM Sans"/>
                <a:ea typeface="DM Sans"/>
                <a:cs typeface="DM Sans"/>
                <a:sym typeface="DM Sans"/>
              </a:rPr>
              <a:t> </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help reveal strong connections between entities, aiding in the detection of disinformation and security threats.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a:solidFill>
                <a:schemeClr val="dk1"/>
              </a:solidFill>
              <a:latin typeface="DM Sans"/>
              <a:ea typeface="DM Sans"/>
              <a:cs typeface="DM Sans"/>
              <a:sym typeface="DM Sans"/>
            </a:endParaRPr>
          </a:p>
        </p:txBody>
      </p:sp>
      <p:sp>
        <p:nvSpPr>
          <p:cNvPr id="845" name="Google Shape;845;p31"/>
          <p:cNvSpPr txBox="1"/>
          <p:nvPr/>
        </p:nvSpPr>
        <p:spPr>
          <a:xfrm>
            <a:off x="4881350" y="1204375"/>
            <a:ext cx="3048000" cy="14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DM Sans"/>
                <a:ea typeface="DM Sans"/>
                <a:cs typeface="DM Sans"/>
                <a:sym typeface="DM Sans"/>
              </a:rPr>
              <a:t>Time series analysis: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reveals trends in news coverage and leaked documents based on the years they reference</a:t>
            </a:r>
            <a:endParaRPr>
              <a:solidFill>
                <a:schemeClr val="dk1"/>
              </a:solidFill>
              <a:latin typeface="DM Sans"/>
              <a:ea typeface="DM Sans"/>
              <a:cs typeface="DM Sans"/>
              <a:sym typeface="DM Sans"/>
            </a:endParaRPr>
          </a:p>
        </p:txBody>
      </p:sp>
      <p:pic>
        <p:nvPicPr>
          <p:cNvPr id="846" name="Google Shape;846;p31"/>
          <p:cNvPicPr preferRelativeResize="0"/>
          <p:nvPr/>
        </p:nvPicPr>
        <p:blipFill>
          <a:blip r:embed="rId3">
            <a:alphaModFix/>
          </a:blip>
          <a:stretch>
            <a:fillRect/>
          </a:stretch>
        </p:blipFill>
        <p:spPr>
          <a:xfrm>
            <a:off x="789825" y="2361288"/>
            <a:ext cx="3267499" cy="2265825"/>
          </a:xfrm>
          <a:prstGeom prst="rect">
            <a:avLst/>
          </a:prstGeom>
          <a:noFill/>
          <a:ln>
            <a:noFill/>
          </a:ln>
        </p:spPr>
      </p:pic>
      <p:pic>
        <p:nvPicPr>
          <p:cNvPr id="847" name="Google Shape;847;p31"/>
          <p:cNvPicPr preferRelativeResize="0"/>
          <p:nvPr/>
        </p:nvPicPr>
        <p:blipFill>
          <a:blip r:embed="rId4">
            <a:alphaModFix/>
          </a:blip>
          <a:stretch>
            <a:fillRect/>
          </a:stretch>
        </p:blipFill>
        <p:spPr>
          <a:xfrm>
            <a:off x="4881350" y="2482063"/>
            <a:ext cx="3048001" cy="20242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2"/>
          <p:cNvSpPr/>
          <p:nvPr/>
        </p:nvSpPr>
        <p:spPr>
          <a:xfrm>
            <a:off x="4705525" y="1086450"/>
            <a:ext cx="3549000" cy="37947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3" name="Google Shape;853;p32"/>
          <p:cNvSpPr txBox="1"/>
          <p:nvPr>
            <p:ph type="title"/>
          </p:nvPr>
        </p:nvSpPr>
        <p:spPr>
          <a:xfrm>
            <a:off x="602275" y="3667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Insights &amp; Impact</a:t>
            </a:r>
            <a:endParaRPr/>
          </a:p>
        </p:txBody>
      </p:sp>
      <p:sp>
        <p:nvSpPr>
          <p:cNvPr id="854" name="Google Shape;854;p32"/>
          <p:cNvSpPr txBox="1"/>
          <p:nvPr/>
        </p:nvSpPr>
        <p:spPr>
          <a:xfrm>
            <a:off x="4770775" y="1109825"/>
            <a:ext cx="3549000" cy="11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DM Sans"/>
                <a:ea typeface="DM Sans"/>
                <a:cs typeface="DM Sans"/>
                <a:sym typeface="DM Sans"/>
              </a:rPr>
              <a:t>Similarity score distribution:</a:t>
            </a:r>
            <a:r>
              <a:rPr lang="en">
                <a:solidFill>
                  <a:schemeClr val="dk1"/>
                </a:solidFill>
                <a:latin typeface="DM Sans"/>
                <a:ea typeface="DM Sans"/>
                <a:cs typeface="DM Sans"/>
                <a:sym typeface="DM Sans"/>
              </a:rPr>
              <a:t> </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highlights document alignment, helping detect discrepancies or biases.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a:solidFill>
                <a:schemeClr val="dk1"/>
              </a:solidFill>
              <a:latin typeface="DM Sans"/>
              <a:ea typeface="DM Sans"/>
              <a:cs typeface="DM Sans"/>
              <a:sym typeface="DM Sans"/>
            </a:endParaRPr>
          </a:p>
        </p:txBody>
      </p:sp>
      <p:sp>
        <p:nvSpPr>
          <p:cNvPr id="855" name="Google Shape;855;p32"/>
          <p:cNvSpPr txBox="1"/>
          <p:nvPr>
            <p:ph idx="4294967295" type="title"/>
          </p:nvPr>
        </p:nvSpPr>
        <p:spPr>
          <a:xfrm>
            <a:off x="1990825" y="5526525"/>
            <a:ext cx="6556500" cy="622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t>How would you write an algebraic expression for "three times the sum of a number and 5"?</a:t>
            </a:r>
            <a:endParaRPr sz="1400"/>
          </a:p>
        </p:txBody>
      </p:sp>
      <p:sp>
        <p:nvSpPr>
          <p:cNvPr id="856" name="Google Shape;856;p32"/>
          <p:cNvSpPr/>
          <p:nvPr/>
        </p:nvSpPr>
        <p:spPr>
          <a:xfrm>
            <a:off x="1591825" y="5526525"/>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857" name="Google Shape;857;p32"/>
          <p:cNvSpPr txBox="1"/>
          <p:nvPr>
            <p:ph idx="4294967295" type="title"/>
          </p:nvPr>
        </p:nvSpPr>
        <p:spPr>
          <a:xfrm>
            <a:off x="1990825" y="6380475"/>
            <a:ext cx="6556500" cy="622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t>Can you explain the distinction between the area and perimeter of a shape? Provide an example for each</a:t>
            </a:r>
            <a:endParaRPr sz="1400"/>
          </a:p>
        </p:txBody>
      </p:sp>
      <p:sp>
        <p:nvSpPr>
          <p:cNvPr id="858" name="Google Shape;858;p32"/>
          <p:cNvSpPr/>
          <p:nvPr/>
        </p:nvSpPr>
        <p:spPr>
          <a:xfrm>
            <a:off x="1591825" y="6380475"/>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859" name="Google Shape;859;p32"/>
          <p:cNvSpPr txBox="1"/>
          <p:nvPr>
            <p:ph idx="4294967295" type="title"/>
          </p:nvPr>
        </p:nvSpPr>
        <p:spPr>
          <a:xfrm>
            <a:off x="1990825" y="7234425"/>
            <a:ext cx="6556500" cy="622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400"/>
              <a:t>What is the result when you add 1/3 and 1/4? Express your answer as a simplified fraction</a:t>
            </a:r>
            <a:endParaRPr sz="1400"/>
          </a:p>
        </p:txBody>
      </p:sp>
      <p:sp>
        <p:nvSpPr>
          <p:cNvPr id="860" name="Google Shape;860;p32"/>
          <p:cNvSpPr/>
          <p:nvPr/>
        </p:nvSpPr>
        <p:spPr>
          <a:xfrm>
            <a:off x="1591825" y="7234425"/>
            <a:ext cx="457800" cy="45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pic>
        <p:nvPicPr>
          <p:cNvPr id="861" name="Google Shape;861;p32"/>
          <p:cNvPicPr preferRelativeResize="0"/>
          <p:nvPr/>
        </p:nvPicPr>
        <p:blipFill>
          <a:blip r:embed="rId3">
            <a:alphaModFix/>
          </a:blip>
          <a:stretch>
            <a:fillRect/>
          </a:stretch>
        </p:blipFill>
        <p:spPr>
          <a:xfrm>
            <a:off x="4875175" y="2000226"/>
            <a:ext cx="3209676" cy="2677900"/>
          </a:xfrm>
          <a:prstGeom prst="rect">
            <a:avLst/>
          </a:prstGeom>
          <a:noFill/>
          <a:ln>
            <a:noFill/>
          </a:ln>
        </p:spPr>
      </p:pic>
      <p:sp>
        <p:nvSpPr>
          <p:cNvPr id="862" name="Google Shape;862;p32"/>
          <p:cNvSpPr/>
          <p:nvPr/>
        </p:nvSpPr>
        <p:spPr>
          <a:xfrm>
            <a:off x="773925" y="1086450"/>
            <a:ext cx="3549000" cy="3794700"/>
          </a:xfrm>
          <a:prstGeom prst="rect">
            <a:avLst/>
          </a:prstGeom>
          <a:solidFill>
            <a:srgbClr val="CBDDFA">
              <a:alpha val="3924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3" name="Google Shape;863;p32"/>
          <p:cNvSpPr txBox="1"/>
          <p:nvPr/>
        </p:nvSpPr>
        <p:spPr>
          <a:xfrm>
            <a:off x="839175" y="1109825"/>
            <a:ext cx="3549000" cy="11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DM Sans"/>
                <a:ea typeface="DM Sans"/>
                <a:cs typeface="DM Sans"/>
                <a:sym typeface="DM Sans"/>
              </a:rPr>
              <a:t>Word clouds:</a:t>
            </a:r>
            <a:endParaRPr b="1">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provide a high-level overview of frequently discussed topics, facilitating quick thematic analysis.</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None/>
            </a:pPr>
            <a:r>
              <a:t/>
            </a:r>
            <a:endParaRPr>
              <a:solidFill>
                <a:schemeClr val="dk1"/>
              </a:solidFill>
              <a:latin typeface="DM Sans"/>
              <a:ea typeface="DM Sans"/>
              <a:cs typeface="DM Sans"/>
              <a:sym typeface="DM Sans"/>
            </a:endParaRPr>
          </a:p>
        </p:txBody>
      </p:sp>
      <p:pic>
        <p:nvPicPr>
          <p:cNvPr id="864" name="Google Shape;864;p32"/>
          <p:cNvPicPr preferRelativeResize="0"/>
          <p:nvPr/>
        </p:nvPicPr>
        <p:blipFill>
          <a:blip r:embed="rId4">
            <a:alphaModFix/>
          </a:blip>
          <a:stretch>
            <a:fillRect/>
          </a:stretch>
        </p:blipFill>
        <p:spPr>
          <a:xfrm>
            <a:off x="1023450" y="2528525"/>
            <a:ext cx="3049949" cy="162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