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88AA-A81E-E93B-EAFC-10BCE1920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6EE2D-FD99-92AA-C01E-183B698B5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04071-C170-406F-C1AA-5F6DB9583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DC90-C0D1-464B-A8DA-42E2ABF6A8E9}" type="datetimeFigureOut">
              <a:rPr lang="hu-HU" smtClean="0"/>
              <a:t>2022. 11. 02.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29F30-89A5-F86D-FC50-922982AB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F2B22-C101-EF4B-B58E-A888701B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9CCE-B77B-4DFD-BE8D-CCCF7F10F0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707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83100-6C63-37C5-DB6F-DF46267B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86F61-0AAA-1554-EF28-4EA3453CC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B419E-DBEC-CB86-A043-41903429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DC90-C0D1-464B-A8DA-42E2ABF6A8E9}" type="datetimeFigureOut">
              <a:rPr lang="hu-HU" smtClean="0"/>
              <a:t>2022. 11. 02.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73502-12F4-DE82-2B6A-45A8A15F1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45240-CF9B-9F09-B907-DB972DFC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9CCE-B77B-4DFD-BE8D-CCCF7F10F0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372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03205-6700-7B26-7976-2ABCB470F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31F9F-12D7-D61D-042A-0FC27099F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E6141-9F9B-228A-BA2A-99271B42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DC90-C0D1-464B-A8DA-42E2ABF6A8E9}" type="datetimeFigureOut">
              <a:rPr lang="hu-HU" smtClean="0"/>
              <a:t>2022. 11. 02.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87C7D-DD99-88AE-B360-515F0C90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E5A1D-5ADB-A203-EBEF-76039EFC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9CCE-B77B-4DFD-BE8D-CCCF7F10F0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083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CCB98-5CCF-A805-766C-D5DD1306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31B50-18EE-0D35-ECC9-A93782BFB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BC18B-B682-3B9A-B252-4A1ACDAC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DC90-C0D1-464B-A8DA-42E2ABF6A8E9}" type="datetimeFigureOut">
              <a:rPr lang="hu-HU" smtClean="0"/>
              <a:t>2022. 11. 02.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B446E-E3CF-B57F-5B1F-791F92E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5F89-551A-D1B6-8CF2-06E4A03D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9CCE-B77B-4DFD-BE8D-CCCF7F10F0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730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C74D-E15F-A709-7750-046285F8B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88556-163A-DEB1-8918-5EFBA2E2D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427FD-4EF1-D5CC-41A0-524B4FA1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DC90-C0D1-464B-A8DA-42E2ABF6A8E9}" type="datetimeFigureOut">
              <a:rPr lang="hu-HU" smtClean="0"/>
              <a:t>2022. 11. 02.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426BA-D844-6F18-148E-D9E1EBE9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EF84B-3150-520B-A7C3-94C4CA3F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9CCE-B77B-4DFD-BE8D-CCCF7F10F0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562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C392-22D6-2C34-BF7A-FA8A947F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A329F-AE1C-B785-05DA-28291D2ED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F9E31-3DA8-2ED3-85BB-52F2FE0AD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40824-82BF-C0D2-8C8F-8E266A09D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DC90-C0D1-464B-A8DA-42E2ABF6A8E9}" type="datetimeFigureOut">
              <a:rPr lang="hu-HU" smtClean="0"/>
              <a:t>2022. 11. 02.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2E546-CF75-D280-99E8-7A3B62A8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EB4F0-1ABC-2791-00CA-4F9B03A7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9CCE-B77B-4DFD-BE8D-CCCF7F10F0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432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63BC-6110-1F16-DAC1-303038555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03F57-1851-49BB-C3C9-8E74CC88C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D6033-5098-D0AD-8217-2ECD9A247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B85E9-8D8B-A1AA-841F-99454E5E5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D53F98-7C54-B0DE-9A73-EC3ECB77B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F0E342-EFDD-DA6F-4E17-72CA4A54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DC90-C0D1-464B-A8DA-42E2ABF6A8E9}" type="datetimeFigureOut">
              <a:rPr lang="hu-HU" smtClean="0"/>
              <a:t>2022. 11. 02.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B6CC0-1CA4-6341-A6AB-B62A42FA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1F47F0-AEB2-F50A-A01C-AA48389A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9CCE-B77B-4DFD-BE8D-CCCF7F10F0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97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6E61-8D1A-47B6-7E1A-F34D53FC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CB6A0-864B-5587-1084-C2386D7A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DC90-C0D1-464B-A8DA-42E2ABF6A8E9}" type="datetimeFigureOut">
              <a:rPr lang="hu-HU" smtClean="0"/>
              <a:t>2022. 11. 02.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4BB41-7877-3778-7E03-B967034D0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D4202-542B-225B-60C9-6342A508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9CCE-B77B-4DFD-BE8D-CCCF7F10F0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504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2DAA97-DE7F-21EC-987D-13A8F9FB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DC90-C0D1-464B-A8DA-42E2ABF6A8E9}" type="datetimeFigureOut">
              <a:rPr lang="hu-HU" smtClean="0"/>
              <a:t>2022. 11. 02.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2B1DF-A385-5C06-B2C4-74B891C4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96AFF-C2B5-9092-EAE3-4F8F74C3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9CCE-B77B-4DFD-BE8D-CCCF7F10F0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701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8E4B-EEC6-FA1D-5954-62F64513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5A16C-946B-AF98-BF8D-686E20E78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D9BF0-DF3E-0CA4-0295-052C33805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BCF94-205A-DA26-4D74-0EE15739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DC90-C0D1-464B-A8DA-42E2ABF6A8E9}" type="datetimeFigureOut">
              <a:rPr lang="hu-HU" smtClean="0"/>
              <a:t>2022. 11. 02.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40FF5-EB32-FDA7-6F95-2D7F8C023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CC41A-1EA8-3B19-EACC-892C638C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9CCE-B77B-4DFD-BE8D-CCCF7F10F0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364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1A3F8-6BD4-6FC9-CABF-74ABE427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26B6CC-B9EC-5CE0-D229-0748015AE2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5EE73-EE29-93BC-6B80-90F580A97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DB6D7-483B-FB02-F8AB-16ADED6A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DC90-C0D1-464B-A8DA-42E2ABF6A8E9}" type="datetimeFigureOut">
              <a:rPr lang="hu-HU" smtClean="0"/>
              <a:t>2022. 11. 02.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CDC97-F53A-14C5-1C97-66515B9A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89809-1019-4A8B-BF50-2BCAD4F1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9CCE-B77B-4DFD-BE8D-CCCF7F10F0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707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D2D2D2-FCA4-B37B-C473-5F823C5DC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FC45-4516-83BD-1AA4-D3BA03198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B871D-CD1C-9F79-BFC0-2AB5DE2A6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CDC90-C0D1-464B-A8DA-42E2ABF6A8E9}" type="datetimeFigureOut">
              <a:rPr lang="hu-HU" smtClean="0"/>
              <a:t>2022. 11. 02.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86F57-6F8A-1378-99E4-6A60F1ADE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BE9C7-BAFB-E3A3-1382-8B6A9099E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F9CCE-B77B-4DFD-BE8D-CCCF7F10F0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04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9213-F766-262F-0C4D-F5E68AE8A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476" y="390377"/>
            <a:ext cx="9144000" cy="1209823"/>
          </a:xfrm>
        </p:spPr>
        <p:txBody>
          <a:bodyPr/>
          <a:lstStyle/>
          <a:p>
            <a:r>
              <a:rPr lang="en-GB" dirty="0"/>
              <a:t>Introduction</a:t>
            </a:r>
            <a:endParaRPr lang="hu-H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2EE17-35EC-7E2E-D71B-3C45D7523311}"/>
              </a:ext>
            </a:extLst>
          </p:cNvPr>
          <p:cNvSpPr txBox="1"/>
          <p:nvPr/>
        </p:nvSpPr>
        <p:spPr>
          <a:xfrm>
            <a:off x="666161" y="4185501"/>
            <a:ext cx="10859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2400" dirty="0"/>
              <a:t>Мои контакты: Андрей Шилов, </a:t>
            </a:r>
            <a:r>
              <a:rPr lang="en-GB" sz="2400" dirty="0" err="1"/>
              <a:t>tg</a:t>
            </a:r>
            <a:r>
              <a:rPr lang="ru-RU" sz="2400" dirty="0"/>
              <a:t> </a:t>
            </a:r>
            <a:r>
              <a:rPr lang="en-GB" sz="2400" dirty="0"/>
              <a:t>@</a:t>
            </a:r>
            <a:r>
              <a:rPr lang="hu-HU" sz="2400" dirty="0"/>
              <a:t>a_team2</a:t>
            </a:r>
            <a:r>
              <a:rPr lang="ru-RU" sz="2400" dirty="0"/>
              <a:t>, +79506175492</a:t>
            </a:r>
            <a:r>
              <a:rPr lang="en-GB" sz="2400" dirty="0"/>
              <a:t>, </a:t>
            </a:r>
            <a:r>
              <a:rPr lang="ru-RU" sz="2400" dirty="0"/>
              <a:t>почта </a:t>
            </a:r>
            <a:r>
              <a:rPr lang="en-GB" sz="2400" dirty="0"/>
              <a:t>asshilov@yandex.com</a:t>
            </a:r>
            <a:endParaRPr lang="hu-H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60619D-45CC-6DAC-105E-305D060539CE}"/>
              </a:ext>
            </a:extLst>
          </p:cNvPr>
          <p:cNvSpPr txBox="1"/>
          <p:nvPr/>
        </p:nvSpPr>
        <p:spPr>
          <a:xfrm>
            <a:off x="1269476" y="1600200"/>
            <a:ext cx="642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Введение в библиотеки машинного обучения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65783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9213-F766-262F-0C4D-F5E68AE8A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476" y="937132"/>
            <a:ext cx="9144000" cy="1209823"/>
          </a:xfrm>
        </p:spPr>
        <p:txBody>
          <a:bodyPr>
            <a:normAutofit fontScale="90000"/>
          </a:bodyPr>
          <a:lstStyle/>
          <a:p>
            <a:r>
              <a:rPr lang="ru-RU" dirty="0"/>
              <a:t>План занятий</a:t>
            </a:r>
            <a:br>
              <a:rPr lang="en-GB" dirty="0"/>
            </a:br>
            <a:r>
              <a:rPr lang="en-GB" sz="2200" dirty="0"/>
              <a:t>(</a:t>
            </a:r>
            <a:r>
              <a:rPr lang="ru-RU" sz="2200" dirty="0"/>
              <a:t> </a:t>
            </a:r>
            <a:r>
              <a:rPr lang="en-GB" sz="2200" dirty="0"/>
              <a:t>welcome to discuss!)</a:t>
            </a:r>
            <a:endParaRPr lang="hu-HU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2EE17-35EC-7E2E-D71B-3C45D7523311}"/>
              </a:ext>
            </a:extLst>
          </p:cNvPr>
          <p:cNvSpPr txBox="1"/>
          <p:nvPr/>
        </p:nvSpPr>
        <p:spPr>
          <a:xfrm>
            <a:off x="336222" y="2337847"/>
            <a:ext cx="108596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Введение (</a:t>
            </a:r>
            <a:r>
              <a:rPr lang="en-GB" sz="2400" dirty="0"/>
              <a:t>general Python, </a:t>
            </a:r>
            <a:r>
              <a:rPr lang="en-GB" sz="2400" dirty="0" err="1"/>
              <a:t>numpy</a:t>
            </a:r>
            <a:r>
              <a:rPr lang="en-GB" sz="2400" dirty="0"/>
              <a:t>, pandas, matplotlib, multiprocessing, multithreading</a:t>
            </a:r>
            <a:r>
              <a:rPr lang="ru-RU" sz="2400" dirty="0"/>
              <a:t>)</a:t>
            </a:r>
          </a:p>
          <a:p>
            <a:pPr marL="457200" indent="-457200">
              <a:buAutoNum type="arabicPeriod"/>
            </a:pPr>
            <a:r>
              <a:rPr lang="en-GB" sz="2400" dirty="0" err="1"/>
              <a:t>Sklearn</a:t>
            </a:r>
            <a:r>
              <a:rPr lang="en-GB" sz="2400" dirty="0"/>
              <a:t>, </a:t>
            </a:r>
            <a:r>
              <a:rPr lang="en-GB" sz="2400" dirty="0" err="1"/>
              <a:t>Keras</a:t>
            </a:r>
            <a:r>
              <a:rPr lang="hu-HU" sz="2400" dirty="0"/>
              <a:t>, </a:t>
            </a:r>
            <a:r>
              <a:rPr lang="en-GB" sz="2400" dirty="0" err="1"/>
              <a:t>PyTorch</a:t>
            </a:r>
            <a:endParaRPr lang="en-GB" sz="2400" dirty="0"/>
          </a:p>
          <a:p>
            <a:pPr marL="457200" indent="-457200">
              <a:buAutoNum type="arabicPeriod"/>
            </a:pPr>
            <a:r>
              <a:rPr lang="en-GB" sz="2400" dirty="0"/>
              <a:t>Model optimization\IR: </a:t>
            </a:r>
            <a:r>
              <a:rPr lang="en-GB" sz="2400" dirty="0" err="1"/>
              <a:t>onnx</a:t>
            </a:r>
            <a:r>
              <a:rPr lang="en-GB" sz="2400" dirty="0"/>
              <a:t>, </a:t>
            </a:r>
            <a:r>
              <a:rPr lang="en-GB" sz="2400" dirty="0" err="1"/>
              <a:t>onnxruntime</a:t>
            </a:r>
            <a:r>
              <a:rPr lang="en-GB" sz="2400" dirty="0"/>
              <a:t>, TVM, </a:t>
            </a:r>
            <a:r>
              <a:rPr lang="en-GB" sz="2400" dirty="0" err="1"/>
              <a:t>TensorRT</a:t>
            </a:r>
            <a:r>
              <a:rPr lang="en-GB" sz="2400" dirty="0"/>
              <a:t>, quantization</a:t>
            </a:r>
          </a:p>
          <a:p>
            <a:r>
              <a:rPr lang="en-GB" sz="2400" dirty="0"/>
              <a:t>4, 5. SciPy. Fourier transformation, </a:t>
            </a:r>
            <a:r>
              <a:rPr lang="en-GB" sz="2400" dirty="0" err="1"/>
              <a:t>specrums</a:t>
            </a:r>
            <a:r>
              <a:rPr lang="en-GB" sz="2400" dirty="0"/>
              <a:t>, spectrograms, </a:t>
            </a:r>
            <a:r>
              <a:rPr lang="en-GB" sz="2400" dirty="0" err="1"/>
              <a:t>mel</a:t>
            </a:r>
            <a:r>
              <a:rPr lang="en-GB" sz="2400" dirty="0"/>
              <a:t>-spectrograms, convolutions from the Fourier point of view, IIR and FIR filters</a:t>
            </a:r>
            <a:endParaRPr lang="ru-RU" sz="2400" dirty="0"/>
          </a:p>
          <a:p>
            <a:r>
              <a:rPr lang="en-GB" sz="2400" dirty="0"/>
              <a:t>6, 7. Backup (homework discussions, etc.)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42423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9213-F766-262F-0C4D-F5E68AE8A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476" y="390377"/>
            <a:ext cx="9144000" cy="1209823"/>
          </a:xfrm>
        </p:spPr>
        <p:txBody>
          <a:bodyPr/>
          <a:lstStyle/>
          <a:p>
            <a:r>
              <a:rPr lang="en-GB" dirty="0"/>
              <a:t>Introduction</a:t>
            </a:r>
            <a:endParaRPr lang="hu-H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2EE17-35EC-7E2E-D71B-3C45D7523311}"/>
              </a:ext>
            </a:extLst>
          </p:cNvPr>
          <p:cNvSpPr txBox="1"/>
          <p:nvPr/>
        </p:nvSpPr>
        <p:spPr>
          <a:xfrm>
            <a:off x="534186" y="2318994"/>
            <a:ext cx="108596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Какие есть библиотеки, используемые для машинного обучения? (Анализ данных, вычисления, классический мл, обучение сеток)</a:t>
            </a:r>
          </a:p>
          <a:p>
            <a:endParaRPr lang="ru-RU" sz="2400" dirty="0"/>
          </a:p>
          <a:p>
            <a:pPr marL="342900" indent="-342900">
              <a:buFontTx/>
              <a:buChar char="-"/>
            </a:pPr>
            <a:r>
              <a:rPr lang="en-GB" sz="2400" dirty="0"/>
              <a:t>?</a:t>
            </a:r>
            <a:endParaRPr lang="ru-RU" sz="2400" dirty="0"/>
          </a:p>
          <a:p>
            <a:pPr marL="342900" indent="-342900">
              <a:buFontTx/>
              <a:buChar char="-"/>
            </a:pPr>
            <a:r>
              <a:rPr lang="en-GB" sz="2400" dirty="0"/>
              <a:t>?</a:t>
            </a:r>
            <a:endParaRPr lang="ru-RU" sz="2400" dirty="0"/>
          </a:p>
          <a:p>
            <a:pPr marL="342900" indent="-342900">
              <a:buFontTx/>
              <a:buChar char="-"/>
            </a:pPr>
            <a:r>
              <a:rPr lang="en-GB" sz="2400" dirty="0"/>
              <a:t>?</a:t>
            </a:r>
            <a:endParaRPr lang="ru-RU" sz="2400" dirty="0"/>
          </a:p>
          <a:p>
            <a:pPr marL="342900" indent="-342900">
              <a:buFontTx/>
              <a:buChar char="-"/>
            </a:pPr>
            <a:r>
              <a:rPr lang="en-GB" sz="2400" dirty="0"/>
              <a:t>?</a:t>
            </a:r>
            <a:endParaRPr lang="ru-RU" sz="2400" dirty="0"/>
          </a:p>
          <a:p>
            <a:pPr marL="342900" indent="-342900">
              <a:buFontTx/>
              <a:buChar char="-"/>
            </a:pPr>
            <a:r>
              <a:rPr lang="en-GB" sz="2400" dirty="0"/>
              <a:t>?</a:t>
            </a:r>
            <a:endParaRPr lang="hu-H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60619D-45CC-6DAC-105E-305D060539CE}"/>
              </a:ext>
            </a:extLst>
          </p:cNvPr>
          <p:cNvSpPr txBox="1"/>
          <p:nvPr/>
        </p:nvSpPr>
        <p:spPr>
          <a:xfrm>
            <a:off x="1269476" y="1600200"/>
            <a:ext cx="642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Введение в библиотеки машинного обучения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805336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9213-F766-262F-0C4D-F5E68AE8A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061" y="456365"/>
            <a:ext cx="9144000" cy="1209823"/>
          </a:xfrm>
        </p:spPr>
        <p:txBody>
          <a:bodyPr>
            <a:normAutofit/>
          </a:bodyPr>
          <a:lstStyle/>
          <a:p>
            <a:r>
              <a:rPr lang="en-GB" dirty="0"/>
              <a:t>Python</a:t>
            </a:r>
            <a:endParaRPr lang="hu-HU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2EE17-35EC-7E2E-D71B-3C45D7523311}"/>
              </a:ext>
            </a:extLst>
          </p:cNvPr>
          <p:cNvSpPr txBox="1"/>
          <p:nvPr/>
        </p:nvSpPr>
        <p:spPr>
          <a:xfrm>
            <a:off x="421063" y="2007909"/>
            <a:ext cx="108596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ru-RU" sz="2400" dirty="0"/>
              <a:t>Особенности питона?</a:t>
            </a:r>
            <a:endParaRPr lang="en-GB" sz="2400" dirty="0"/>
          </a:p>
          <a:p>
            <a:pPr marL="342900" indent="-342900">
              <a:buFontTx/>
              <a:buChar char="-"/>
            </a:pPr>
            <a:endParaRPr lang="en-GB" sz="2400" dirty="0"/>
          </a:p>
          <a:p>
            <a:pPr marL="342900" indent="-342900">
              <a:buFontTx/>
              <a:buChar char="-"/>
            </a:pPr>
            <a:r>
              <a:rPr lang="ru-RU" sz="2400" dirty="0"/>
              <a:t>Структуры данных</a:t>
            </a:r>
            <a:endParaRPr lang="hu-HU" sz="2400" dirty="0"/>
          </a:p>
          <a:p>
            <a:pPr marL="342900" indent="-342900">
              <a:buFontTx/>
              <a:buChar char="-"/>
            </a:pPr>
            <a:endParaRPr lang="ru-RU" sz="2400" dirty="0"/>
          </a:p>
          <a:p>
            <a:pPr marL="342900" indent="-342900">
              <a:buFontTx/>
              <a:buChar char="-"/>
            </a:pPr>
            <a:r>
              <a:rPr lang="ru-RU" sz="2400" dirty="0"/>
              <a:t>Что делает </a:t>
            </a:r>
            <a:r>
              <a:rPr lang="en-GB" sz="2400" dirty="0" err="1"/>
              <a:t>numpy</a:t>
            </a:r>
            <a:r>
              <a:rPr lang="en-GB" sz="2400" dirty="0"/>
              <a:t>? </a:t>
            </a:r>
            <a:r>
              <a:rPr lang="ru-RU" sz="2400" dirty="0"/>
              <a:t>Пример </a:t>
            </a:r>
            <a:r>
              <a:rPr lang="hu-HU" sz="2400" dirty="0"/>
              <a:t>numba</a:t>
            </a:r>
          </a:p>
          <a:p>
            <a:pPr marL="342900" indent="-342900">
              <a:buFontTx/>
              <a:buChar char="-"/>
            </a:pPr>
            <a:endParaRPr lang="en-GB" sz="2400" dirty="0"/>
          </a:p>
          <a:p>
            <a:pPr marL="342900" indent="-342900">
              <a:buFontTx/>
              <a:buChar char="-"/>
            </a:pPr>
            <a:r>
              <a:rPr lang="ru-RU" sz="2400" dirty="0"/>
              <a:t>Для чего нужен </a:t>
            </a:r>
            <a:r>
              <a:rPr lang="hu-HU" sz="2400" dirty="0"/>
              <a:t>pandas</a:t>
            </a:r>
            <a:r>
              <a:rPr lang="en-GB" sz="2400" dirty="0"/>
              <a:t>? </a:t>
            </a:r>
            <a:r>
              <a:rPr lang="ru-RU" sz="2400" dirty="0"/>
              <a:t>Чем внутреннее отличается </a:t>
            </a:r>
            <a:r>
              <a:rPr lang="en-GB" sz="2400" dirty="0" err="1"/>
              <a:t>numpy</a:t>
            </a:r>
            <a:r>
              <a:rPr lang="en-GB" sz="2400" dirty="0"/>
              <a:t> </a:t>
            </a:r>
            <a:r>
              <a:rPr lang="ru-RU" sz="2400" dirty="0"/>
              <a:t>от </a:t>
            </a:r>
            <a:r>
              <a:rPr lang="hu-HU" sz="2400" dirty="0"/>
              <a:t>pandas</a:t>
            </a:r>
            <a:r>
              <a:rPr lang="ru-RU" sz="2400" dirty="0"/>
              <a:t>?</a:t>
            </a:r>
          </a:p>
          <a:p>
            <a:endParaRPr lang="en-GB" sz="2400" dirty="0"/>
          </a:p>
          <a:p>
            <a:pPr marL="342900" indent="-342900">
              <a:buFontTx/>
              <a:buChar char="-"/>
            </a:pPr>
            <a:r>
              <a:rPr lang="en-GB" sz="2400" dirty="0"/>
              <a:t>Matplotlib (</a:t>
            </a:r>
            <a:r>
              <a:rPr lang="en-GB" sz="2400" dirty="0" err="1"/>
              <a:t>plotly</a:t>
            </a:r>
            <a:r>
              <a:rPr lang="en-GB" sz="2400" dirty="0"/>
              <a:t>?</a:t>
            </a:r>
            <a:r>
              <a:rPr lang="ru-RU" sz="2400" dirty="0"/>
              <a:t> </a:t>
            </a:r>
            <a:r>
              <a:rPr lang="en-GB" sz="2400" dirty="0"/>
              <a:t>OpenCV for visualization?)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9536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9213-F766-262F-0C4D-F5E68AE8A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476" y="937132"/>
            <a:ext cx="9144000" cy="1209823"/>
          </a:xfrm>
        </p:spPr>
        <p:txBody>
          <a:bodyPr>
            <a:normAutofit fontScale="90000"/>
          </a:bodyPr>
          <a:lstStyle/>
          <a:p>
            <a:r>
              <a:rPr lang="en-GB" dirty="0"/>
              <a:t>Multiprocessing/multithreading</a:t>
            </a:r>
            <a:endParaRPr lang="hu-HU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2EE17-35EC-7E2E-D71B-3C45D7523311}"/>
              </a:ext>
            </a:extLst>
          </p:cNvPr>
          <p:cNvSpPr txBox="1"/>
          <p:nvPr/>
        </p:nvSpPr>
        <p:spPr>
          <a:xfrm>
            <a:off x="336222" y="2337847"/>
            <a:ext cx="108596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ru-RU" sz="2400" dirty="0"/>
              <a:t>Многопоточность в питоне</a:t>
            </a:r>
            <a:endParaRPr lang="en-GB" sz="2400" dirty="0"/>
          </a:p>
          <a:p>
            <a:pPr marL="342900" indent="-342900">
              <a:buFontTx/>
              <a:buChar char="-"/>
            </a:pPr>
            <a:endParaRPr lang="ru-RU" sz="2400" dirty="0"/>
          </a:p>
          <a:p>
            <a:pPr marL="342900" indent="-342900">
              <a:buFontTx/>
              <a:buChar char="-"/>
            </a:pPr>
            <a:r>
              <a:rPr lang="en-GB" sz="2400" dirty="0"/>
              <a:t>GIL</a:t>
            </a:r>
          </a:p>
          <a:p>
            <a:pPr marL="342900" indent="-342900">
              <a:buFontTx/>
              <a:buChar char="-"/>
            </a:pPr>
            <a:endParaRPr lang="en-GB" sz="2400" dirty="0"/>
          </a:p>
          <a:p>
            <a:pPr marL="342900" indent="-342900">
              <a:buFontTx/>
              <a:buChar char="-"/>
            </a:pPr>
            <a:r>
              <a:rPr lang="ru-RU" sz="2400" dirty="0"/>
              <a:t>Взаимодействие между потоками, потребление </a:t>
            </a:r>
            <a:r>
              <a:rPr lang="en-GB" sz="2400" dirty="0" err="1"/>
              <a:t>cpu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497599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9213-F766-262F-0C4D-F5E68AE8A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476" y="937132"/>
            <a:ext cx="9144000" cy="1209823"/>
          </a:xfrm>
        </p:spPr>
        <p:txBody>
          <a:bodyPr>
            <a:normAutofit/>
          </a:bodyPr>
          <a:lstStyle/>
          <a:p>
            <a:r>
              <a:rPr lang="en-GB" dirty="0"/>
              <a:t>Life code session!</a:t>
            </a:r>
            <a:endParaRPr lang="hu-HU" sz="2200" dirty="0"/>
          </a:p>
        </p:txBody>
      </p:sp>
    </p:spTree>
    <p:extLst>
      <p:ext uri="{BB962C8B-B14F-4D97-AF65-F5344CB8AC3E}">
        <p14:creationId xmlns:p14="http://schemas.microsoft.com/office/powerpoint/2010/main" val="285851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188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Introduction</vt:lpstr>
      <vt:lpstr>План занятий ( welcome to discuss!)</vt:lpstr>
      <vt:lpstr>Introduction</vt:lpstr>
      <vt:lpstr>Python</vt:lpstr>
      <vt:lpstr>Multiprocessing/multithreading</vt:lpstr>
      <vt:lpstr>Life code session!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Shilov, Andrey</dc:creator>
  <cp:lastModifiedBy>Shilov, Andrey</cp:lastModifiedBy>
  <cp:revision>4</cp:revision>
  <dcterms:created xsi:type="dcterms:W3CDTF">2022-10-30T15:09:08Z</dcterms:created>
  <dcterms:modified xsi:type="dcterms:W3CDTF">2022-11-02T20:48:25Z</dcterms:modified>
</cp:coreProperties>
</file>