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80DFE-3EF1-45C8-A811-2B2C6AAC9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641F53-4232-4A37-BE2C-74E1013CD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F53238-0628-441B-B34F-75C005A3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A74262-F511-4406-9580-B1CB6549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F1B8C-FE7C-4951-ADC3-B2842787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39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3FED9-5C53-4652-8153-E938CD49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0DE37-8945-4F46-9605-F071A1F4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D295A-E1EC-4A2E-B310-DD5F74C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815B1-5FD1-440F-8DDC-3AE04959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03C674-154E-43FE-B0D0-CE06E607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7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87D84E-3185-4906-B801-646013A1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9AB9F-E9E4-4A06-BAE5-D220FCDA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EC3AD-357B-425F-8519-2DCE4B13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4F2CE-4FAC-4514-A9B9-CA8415FD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5E979-6B00-4EA6-9FDB-C2F8B71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9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0EDFB-7F38-4D1E-936D-5CBCD760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CDAA8-AC0A-4732-B31F-C456FE26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EB12D7-0CD0-4B0B-B182-C1CC2188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7CA9B-BF4C-4967-B1BF-0CFFEC2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8D1EC-E4DA-4650-8F88-884854F1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8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0E199-C49E-47EB-ACE4-508E73AA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C03663-BD49-4660-B620-120DCCF1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FB223-0DE7-4498-9C9D-88AA3F1D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8A933-C37F-4D23-A419-0BCBD39C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C8148-B17C-4684-8A12-B01F198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D042A-CEE8-4AD0-8667-6CEE7E4D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FF302-046A-445F-83DE-268544C9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CAB1F8-BEDE-43C3-8B92-A6905C6C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064B1F-7879-4027-B6AA-3A4A8D03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459287-310F-4FE6-8257-81294BCC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0BBF12-2C9A-4C73-AB4B-B374339E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02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7C8FC-2036-4D7C-B0C8-6346F786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559007-C048-45CA-AC92-1355E1F8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0040C3-5262-49EB-9686-23A6E029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AF78E8-9E97-4A0F-97B0-BC9F47897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FBDCBA-27BA-4670-B8BD-67C0EFE0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4D6C57-A5B1-46F0-8147-50C08312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43AB1B-7A01-42D8-8100-E84EA86C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CD1BAB-FD25-4816-BAA2-20DC0B36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83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0A660-7250-49B0-A9C9-E08ED5C2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D9E416-209E-427C-B848-62D72638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3A62B7-B045-49E9-9B63-F73FDE37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3E54AD-065E-4457-A00A-59A2F6C8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29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8FA382-AFEF-470B-B2BE-E573D499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E5DF2E-0A1F-4844-8A10-F1272BA9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4E45F-2BF5-4EA1-9F57-049161BC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780EA-E8B5-450C-813D-A6C4C609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C63CA-BF31-401F-A23D-D51068AE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27D922-6D4C-4D5A-B873-DCB379E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0E4F8E-91B0-43EF-99DB-91782FF2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853248-EB2A-456D-864F-A4C7E1F3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43F27C-A6C7-414C-9625-7A83AA89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E6570-349A-4EDD-B9DA-DAF67A57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929B02-8D31-4F75-9CE0-1FA162C55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D839CF-19B6-4ED1-9044-8DCD00778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B47B20-7655-4B4C-B4D5-B7CA97FA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C5D3F-F8FD-4BC9-AAB9-6582AE7A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EDBCC3-E4AE-4C4E-AF4A-EA7602DD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E0F06-A565-4A29-9547-D237897C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4842E2-AB71-481A-AF2A-630509E46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FB645-4C4A-454A-A7C5-D15DDA23D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E41629-72C1-4BAC-9443-8584022BF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6E9E5-46D6-4FEF-98A2-72090EB75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FC876-A035-4462-B4CD-50ABF5F24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 паре сделаю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3432DE-CC70-4AAC-9C86-E0AF75B0D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0842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К паре сделаю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Роберт Оганян</dc:creator>
  <cp:lastModifiedBy>Роберт Оганян</cp:lastModifiedBy>
  <cp:revision>3</cp:revision>
  <dcterms:created xsi:type="dcterms:W3CDTF">2023-12-14T00:45:45Z</dcterms:created>
  <dcterms:modified xsi:type="dcterms:W3CDTF">2023-12-14T08:13:57Z</dcterms:modified>
</cp:coreProperties>
</file>