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57" r:id="rId3"/>
    <p:sldId id="261" r:id="rId4"/>
    <p:sldId id="262" r:id="rId5"/>
    <p:sldId id="260" r:id="rId6"/>
    <p:sldId id="25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F69DFD7-1272-4DB7-BAF0-DD66EAE75627}">
          <p14:sldIdLst>
            <p14:sldId id="256"/>
          </p14:sldIdLst>
        </p14:section>
        <p14:section name="テンプレ" id="{D643A179-BD31-4988-9CEA-6C70CC618679}">
          <p14:sldIdLst>
            <p14:sldId id="257"/>
            <p14:sldId id="261"/>
            <p14:sldId id="262"/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DEF8"/>
    <a:srgbClr val="F3EDF7"/>
    <a:srgbClr val="6750A4"/>
    <a:srgbClr val="1C1B1F"/>
    <a:srgbClr val="B32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ruyuki Ogawa" userId="eeac5d3d08453363" providerId="LiveId" clId="{57BAEFC0-532B-4BC2-A690-7716F685D204}"/>
    <pc:docChg chg="undo custSel addSld modSld modMainMaster modSection">
      <pc:chgData name="Teruyuki Ogawa" userId="eeac5d3d08453363" providerId="LiveId" clId="{57BAEFC0-532B-4BC2-A690-7716F685D204}" dt="2023-07-12T12:04:32.852" v="347" actId="14826"/>
      <pc:docMkLst>
        <pc:docMk/>
      </pc:docMkLst>
      <pc:sldChg chg="delSp mod">
        <pc:chgData name="Teruyuki Ogawa" userId="eeac5d3d08453363" providerId="LiveId" clId="{57BAEFC0-532B-4BC2-A690-7716F685D204}" dt="2023-07-12T12:02:23.203" v="239" actId="21"/>
        <pc:sldMkLst>
          <pc:docMk/>
          <pc:sldMk cId="2515126854" sldId="256"/>
        </pc:sldMkLst>
        <pc:picChg chg="del">
          <ac:chgData name="Teruyuki Ogawa" userId="eeac5d3d08453363" providerId="LiveId" clId="{57BAEFC0-532B-4BC2-A690-7716F685D204}" dt="2023-07-12T12:02:23.203" v="239" actId="21"/>
          <ac:picMkLst>
            <pc:docMk/>
            <pc:sldMk cId="2515126854" sldId="256"/>
            <ac:picMk id="5" creationId="{30E9BBA0-45DA-347B-2846-A4848E25C242}"/>
          </ac:picMkLst>
        </pc:picChg>
        <pc:picChg chg="del">
          <ac:chgData name="Teruyuki Ogawa" userId="eeac5d3d08453363" providerId="LiveId" clId="{57BAEFC0-532B-4BC2-A690-7716F685D204}" dt="2023-07-12T12:02:23.203" v="239" actId="21"/>
          <ac:picMkLst>
            <pc:docMk/>
            <pc:sldMk cId="2515126854" sldId="256"/>
            <ac:picMk id="7" creationId="{02C583D6-7E9C-0351-04C5-8D34A83B7E6F}"/>
          </ac:picMkLst>
        </pc:picChg>
        <pc:picChg chg="del">
          <ac:chgData name="Teruyuki Ogawa" userId="eeac5d3d08453363" providerId="LiveId" clId="{57BAEFC0-532B-4BC2-A690-7716F685D204}" dt="2023-07-12T12:02:23.203" v="239" actId="21"/>
          <ac:picMkLst>
            <pc:docMk/>
            <pc:sldMk cId="2515126854" sldId="256"/>
            <ac:picMk id="9" creationId="{276C3BE9-30F0-543F-215F-14F2BA6B9BA3}"/>
          </ac:picMkLst>
        </pc:picChg>
      </pc:sldChg>
      <pc:sldChg chg="addSp delSp modSp mod modShow">
        <pc:chgData name="Teruyuki Ogawa" userId="eeac5d3d08453363" providerId="LiveId" clId="{57BAEFC0-532B-4BC2-A690-7716F685D204}" dt="2023-07-12T12:03:23.995" v="309" actId="729"/>
        <pc:sldMkLst>
          <pc:docMk/>
          <pc:sldMk cId="3749406854" sldId="257"/>
        </pc:sldMkLst>
        <pc:spChg chg="del">
          <ac:chgData name="Teruyuki Ogawa" userId="eeac5d3d08453363" providerId="LiveId" clId="{57BAEFC0-532B-4BC2-A690-7716F685D204}" dt="2023-07-12T11:59:59.958" v="172" actId="478"/>
          <ac:spMkLst>
            <pc:docMk/>
            <pc:sldMk cId="3749406854" sldId="257"/>
            <ac:spMk id="2" creationId="{DF2AEB3F-252B-6D64-1138-A6D5F67299D4}"/>
          </ac:spMkLst>
        </pc:spChg>
        <pc:spChg chg="del">
          <ac:chgData name="Teruyuki Ogawa" userId="eeac5d3d08453363" providerId="LiveId" clId="{57BAEFC0-532B-4BC2-A690-7716F685D204}" dt="2023-07-12T12:00:00.702" v="173" actId="478"/>
          <ac:spMkLst>
            <pc:docMk/>
            <pc:sldMk cId="3749406854" sldId="257"/>
            <ac:spMk id="3" creationId="{4869CDCC-28FF-7CCE-5CC0-D8D5BC150516}"/>
          </ac:spMkLst>
        </pc:spChg>
        <pc:spChg chg="add mod">
          <ac:chgData name="Teruyuki Ogawa" userId="eeac5d3d08453363" providerId="LiveId" clId="{57BAEFC0-532B-4BC2-A690-7716F685D204}" dt="2023-07-12T12:00:11.209" v="175" actId="6549"/>
          <ac:spMkLst>
            <pc:docMk/>
            <pc:sldMk cId="3749406854" sldId="257"/>
            <ac:spMk id="4" creationId="{43568565-9FD4-438F-39F8-45FF7B02474B}"/>
          </ac:spMkLst>
        </pc:spChg>
        <pc:spChg chg="add mod">
          <ac:chgData name="Teruyuki Ogawa" userId="eeac5d3d08453363" providerId="LiveId" clId="{57BAEFC0-532B-4BC2-A690-7716F685D204}" dt="2023-07-12T12:00:12.873" v="176" actId="6549"/>
          <ac:spMkLst>
            <pc:docMk/>
            <pc:sldMk cId="3749406854" sldId="257"/>
            <ac:spMk id="6" creationId="{E8B99841-B82B-33C8-4A51-1B57C405F616}"/>
          </ac:spMkLst>
        </pc:spChg>
      </pc:sldChg>
      <pc:sldChg chg="addSp modSp mod modShow">
        <pc:chgData name="Teruyuki Ogawa" userId="eeac5d3d08453363" providerId="LiveId" clId="{57BAEFC0-532B-4BC2-A690-7716F685D204}" dt="2023-07-12T12:03:23.995" v="309" actId="729"/>
        <pc:sldMkLst>
          <pc:docMk/>
          <pc:sldMk cId="2850441191" sldId="259"/>
        </pc:sldMkLst>
        <pc:spChg chg="mod">
          <ac:chgData name="Teruyuki Ogawa" userId="eeac5d3d08453363" providerId="LiveId" clId="{57BAEFC0-532B-4BC2-A690-7716F685D204}" dt="2023-07-12T11:59:34.109" v="171" actId="20577"/>
          <ac:spMkLst>
            <pc:docMk/>
            <pc:sldMk cId="2850441191" sldId="259"/>
            <ac:spMk id="2" creationId="{1DD7A3CC-DF88-A2AF-F00B-0C914DC611AC}"/>
          </ac:spMkLst>
        </pc:spChg>
        <pc:spChg chg="mod">
          <ac:chgData name="Teruyuki Ogawa" userId="eeac5d3d08453363" providerId="LiveId" clId="{57BAEFC0-532B-4BC2-A690-7716F685D204}" dt="2023-07-12T11:59:34.109" v="171" actId="20577"/>
          <ac:spMkLst>
            <pc:docMk/>
            <pc:sldMk cId="2850441191" sldId="259"/>
            <ac:spMk id="3" creationId="{959363A6-27AC-B6D7-B4AA-D7F1F9848FBD}"/>
          </ac:spMkLst>
        </pc:spChg>
        <pc:spChg chg="add mod">
          <ac:chgData name="Teruyuki Ogawa" userId="eeac5d3d08453363" providerId="LiveId" clId="{57BAEFC0-532B-4BC2-A690-7716F685D204}" dt="2023-07-12T12:02:45.946" v="283" actId="20577"/>
          <ac:spMkLst>
            <pc:docMk/>
            <pc:sldMk cId="2850441191" sldId="259"/>
            <ac:spMk id="30" creationId="{5DD34F4D-F04F-D986-83A6-C60D72E3FE65}"/>
          </ac:spMkLst>
        </pc:spChg>
        <pc:spChg chg="add mod">
          <ac:chgData name="Teruyuki Ogawa" userId="eeac5d3d08453363" providerId="LiveId" clId="{57BAEFC0-532B-4BC2-A690-7716F685D204}" dt="2023-07-12T12:02:56.098" v="296" actId="20577"/>
          <ac:spMkLst>
            <pc:docMk/>
            <pc:sldMk cId="2850441191" sldId="259"/>
            <ac:spMk id="31" creationId="{7D4E0A8A-434D-A5A0-6CD3-90980626FC99}"/>
          </ac:spMkLst>
        </pc:spChg>
        <pc:spChg chg="add mod">
          <ac:chgData name="Teruyuki Ogawa" userId="eeac5d3d08453363" providerId="LiveId" clId="{57BAEFC0-532B-4BC2-A690-7716F685D204}" dt="2023-07-12T12:03:02.761" v="308" actId="20577"/>
          <ac:spMkLst>
            <pc:docMk/>
            <pc:sldMk cId="2850441191" sldId="259"/>
            <ac:spMk id="32" creationId="{522BE021-AF9D-4CB7-3513-4194D2C033F0}"/>
          </ac:spMkLst>
        </pc:spChg>
        <pc:picChg chg="add mod">
          <ac:chgData name="Teruyuki Ogawa" userId="eeac5d3d08453363" providerId="LiveId" clId="{57BAEFC0-532B-4BC2-A690-7716F685D204}" dt="2023-07-12T12:02:29.179" v="242" actId="1076"/>
          <ac:picMkLst>
            <pc:docMk/>
            <pc:sldMk cId="2850441191" sldId="259"/>
            <ac:picMk id="27" creationId="{F542BFB1-B0D2-6EE3-F9E1-FDF486FB9572}"/>
          </ac:picMkLst>
        </pc:picChg>
        <pc:picChg chg="add mod">
          <ac:chgData name="Teruyuki Ogawa" userId="eeac5d3d08453363" providerId="LiveId" clId="{57BAEFC0-532B-4BC2-A690-7716F685D204}" dt="2023-07-12T12:02:26.821" v="241" actId="1076"/>
          <ac:picMkLst>
            <pc:docMk/>
            <pc:sldMk cId="2850441191" sldId="259"/>
            <ac:picMk id="28" creationId="{99E5B645-3E2B-22F2-103A-A97BD0C86D8D}"/>
          </ac:picMkLst>
        </pc:picChg>
        <pc:picChg chg="add mod">
          <ac:chgData name="Teruyuki Ogawa" userId="eeac5d3d08453363" providerId="LiveId" clId="{57BAEFC0-532B-4BC2-A690-7716F685D204}" dt="2023-07-12T12:02:32.332" v="243" actId="1076"/>
          <ac:picMkLst>
            <pc:docMk/>
            <pc:sldMk cId="2850441191" sldId="259"/>
            <ac:picMk id="29" creationId="{0A889825-1AD0-3FC9-360F-4E98BB2BF8E7}"/>
          </ac:picMkLst>
        </pc:picChg>
      </pc:sldChg>
      <pc:sldChg chg="delSp modSp add mod modShow">
        <pc:chgData name="Teruyuki Ogawa" userId="eeac5d3d08453363" providerId="LiveId" clId="{57BAEFC0-532B-4BC2-A690-7716F685D204}" dt="2023-07-12T12:03:23.995" v="309" actId="729"/>
        <pc:sldMkLst>
          <pc:docMk/>
          <pc:sldMk cId="2797132159" sldId="260"/>
        </pc:sldMkLst>
        <pc:spChg chg="del">
          <ac:chgData name="Teruyuki Ogawa" userId="eeac5d3d08453363" providerId="LiveId" clId="{57BAEFC0-532B-4BC2-A690-7716F685D204}" dt="2023-07-12T12:00:26.064" v="192" actId="478"/>
          <ac:spMkLst>
            <pc:docMk/>
            <pc:sldMk cId="2797132159" sldId="260"/>
            <ac:spMk id="8" creationId="{356EF64D-4C28-B7E3-C6A4-9DEDB59442D7}"/>
          </ac:spMkLst>
        </pc:spChg>
        <pc:spChg chg="mod">
          <ac:chgData name="Teruyuki Ogawa" userId="eeac5d3d08453363" providerId="LiveId" clId="{57BAEFC0-532B-4BC2-A690-7716F685D204}" dt="2023-07-12T12:00:24.881" v="191" actId="20577"/>
          <ac:spMkLst>
            <pc:docMk/>
            <pc:sldMk cId="2797132159" sldId="260"/>
            <ac:spMk id="13" creationId="{7ECA3626-5805-87A6-5FB6-55F187F1CBD7}"/>
          </ac:spMkLst>
        </pc:spChg>
        <pc:spChg chg="del">
          <ac:chgData name="Teruyuki Ogawa" userId="eeac5d3d08453363" providerId="LiveId" clId="{57BAEFC0-532B-4BC2-A690-7716F685D204}" dt="2023-07-12T12:00:28.264" v="193" actId="478"/>
          <ac:spMkLst>
            <pc:docMk/>
            <pc:sldMk cId="2797132159" sldId="260"/>
            <ac:spMk id="17" creationId="{31DE3535-4FF9-06E9-7EEF-02A01CCA90BA}"/>
          </ac:spMkLst>
        </pc:spChg>
        <pc:spChg chg="mod">
          <ac:chgData name="Teruyuki Ogawa" userId="eeac5d3d08453363" providerId="LiveId" clId="{57BAEFC0-532B-4BC2-A690-7716F685D204}" dt="2023-07-12T12:00:43.889" v="235" actId="20577"/>
          <ac:spMkLst>
            <pc:docMk/>
            <pc:sldMk cId="2797132159" sldId="260"/>
            <ac:spMk id="19" creationId="{945DFCAA-87FE-170A-155B-92C28772999C}"/>
          </ac:spMkLst>
        </pc:spChg>
        <pc:spChg chg="del">
          <ac:chgData name="Teruyuki Ogawa" userId="eeac5d3d08453363" providerId="LiveId" clId="{57BAEFC0-532B-4BC2-A690-7716F685D204}" dt="2023-07-12T12:00:31.400" v="194" actId="478"/>
          <ac:spMkLst>
            <pc:docMk/>
            <pc:sldMk cId="2797132159" sldId="260"/>
            <ac:spMk id="20" creationId="{3E234120-11BB-1ED0-148C-EEED880300BF}"/>
          </ac:spMkLst>
        </pc:spChg>
        <pc:spChg chg="del">
          <ac:chgData name="Teruyuki Ogawa" userId="eeac5d3d08453363" providerId="LiveId" clId="{57BAEFC0-532B-4BC2-A690-7716F685D204}" dt="2023-07-12T12:00:31.400" v="194" actId="478"/>
          <ac:spMkLst>
            <pc:docMk/>
            <pc:sldMk cId="2797132159" sldId="260"/>
            <ac:spMk id="22" creationId="{8D5352A6-B97D-D676-26AF-D2852227151F}"/>
          </ac:spMkLst>
        </pc:spChg>
        <pc:spChg chg="del">
          <ac:chgData name="Teruyuki Ogawa" userId="eeac5d3d08453363" providerId="LiveId" clId="{57BAEFC0-532B-4BC2-A690-7716F685D204}" dt="2023-07-12T12:00:31.400" v="194" actId="478"/>
          <ac:spMkLst>
            <pc:docMk/>
            <pc:sldMk cId="2797132159" sldId="260"/>
            <ac:spMk id="23" creationId="{BD57866D-3632-3D74-EB64-4A249BB3EB1B}"/>
          </ac:spMkLst>
        </pc:spChg>
        <pc:spChg chg="del">
          <ac:chgData name="Teruyuki Ogawa" userId="eeac5d3d08453363" providerId="LiveId" clId="{57BAEFC0-532B-4BC2-A690-7716F685D204}" dt="2023-07-12T12:00:31.400" v="194" actId="478"/>
          <ac:spMkLst>
            <pc:docMk/>
            <pc:sldMk cId="2797132159" sldId="260"/>
            <ac:spMk id="25" creationId="{67A8CEFF-86EF-1E03-6E59-6C16118C75A5}"/>
          </ac:spMkLst>
        </pc:spChg>
        <pc:spChg chg="del">
          <ac:chgData name="Teruyuki Ogawa" userId="eeac5d3d08453363" providerId="LiveId" clId="{57BAEFC0-532B-4BC2-A690-7716F685D204}" dt="2023-07-12T12:00:31.400" v="194" actId="478"/>
          <ac:spMkLst>
            <pc:docMk/>
            <pc:sldMk cId="2797132159" sldId="260"/>
            <ac:spMk id="26" creationId="{A618DF36-6CD5-D104-C6A0-FA8CCF699080}"/>
          </ac:spMkLst>
        </pc:spChg>
        <pc:spChg chg="del">
          <ac:chgData name="Teruyuki Ogawa" userId="eeac5d3d08453363" providerId="LiveId" clId="{57BAEFC0-532B-4BC2-A690-7716F685D204}" dt="2023-07-12T12:00:31.400" v="194" actId="478"/>
          <ac:spMkLst>
            <pc:docMk/>
            <pc:sldMk cId="2797132159" sldId="260"/>
            <ac:spMk id="28" creationId="{D108E0FF-CAEA-1563-021C-C1BC131BCAC6}"/>
          </ac:spMkLst>
        </pc:spChg>
        <pc:spChg chg="del">
          <ac:chgData name="Teruyuki Ogawa" userId="eeac5d3d08453363" providerId="LiveId" clId="{57BAEFC0-532B-4BC2-A690-7716F685D204}" dt="2023-07-12T12:00:31.400" v="194" actId="478"/>
          <ac:spMkLst>
            <pc:docMk/>
            <pc:sldMk cId="2797132159" sldId="260"/>
            <ac:spMk id="29" creationId="{B8746CDE-8E8E-F9E4-7D85-543DA8A983E2}"/>
          </ac:spMkLst>
        </pc:spChg>
        <pc:spChg chg="del">
          <ac:chgData name="Teruyuki Ogawa" userId="eeac5d3d08453363" providerId="LiveId" clId="{57BAEFC0-532B-4BC2-A690-7716F685D204}" dt="2023-07-12T12:00:31.400" v="194" actId="478"/>
          <ac:spMkLst>
            <pc:docMk/>
            <pc:sldMk cId="2797132159" sldId="260"/>
            <ac:spMk id="31" creationId="{C52FC9E1-49BA-388C-DACD-585F5EFA8262}"/>
          </ac:spMkLst>
        </pc:spChg>
        <pc:spChg chg="del">
          <ac:chgData name="Teruyuki Ogawa" userId="eeac5d3d08453363" providerId="LiveId" clId="{57BAEFC0-532B-4BC2-A690-7716F685D204}" dt="2023-07-12T12:00:31.400" v="194" actId="478"/>
          <ac:spMkLst>
            <pc:docMk/>
            <pc:sldMk cId="2797132159" sldId="260"/>
            <ac:spMk id="32" creationId="{914C5B0E-602B-2A4C-3FB8-AD4CFA5C5B35}"/>
          </ac:spMkLst>
        </pc:spChg>
        <pc:spChg chg="del">
          <ac:chgData name="Teruyuki Ogawa" userId="eeac5d3d08453363" providerId="LiveId" clId="{57BAEFC0-532B-4BC2-A690-7716F685D204}" dt="2023-07-12T12:00:31.400" v="194" actId="478"/>
          <ac:spMkLst>
            <pc:docMk/>
            <pc:sldMk cId="2797132159" sldId="260"/>
            <ac:spMk id="34" creationId="{249AF430-9874-07EB-4262-43A9D404C85F}"/>
          </ac:spMkLst>
        </pc:spChg>
        <pc:spChg chg="del">
          <ac:chgData name="Teruyuki Ogawa" userId="eeac5d3d08453363" providerId="LiveId" clId="{57BAEFC0-532B-4BC2-A690-7716F685D204}" dt="2023-07-12T12:00:31.400" v="194" actId="478"/>
          <ac:spMkLst>
            <pc:docMk/>
            <pc:sldMk cId="2797132159" sldId="260"/>
            <ac:spMk id="35" creationId="{F12DCE7A-8635-9F18-1C6C-76621991FF2A}"/>
          </ac:spMkLst>
        </pc:spChg>
        <pc:spChg chg="del">
          <ac:chgData name="Teruyuki Ogawa" userId="eeac5d3d08453363" providerId="LiveId" clId="{57BAEFC0-532B-4BC2-A690-7716F685D204}" dt="2023-07-12T12:00:31.400" v="194" actId="478"/>
          <ac:spMkLst>
            <pc:docMk/>
            <pc:sldMk cId="2797132159" sldId="260"/>
            <ac:spMk id="37" creationId="{9160331C-C12A-3B20-1568-DAC8BD60E84E}"/>
          </ac:spMkLst>
        </pc:spChg>
        <pc:picChg chg="mod">
          <ac:chgData name="Teruyuki Ogawa" userId="eeac5d3d08453363" providerId="LiveId" clId="{57BAEFC0-532B-4BC2-A690-7716F685D204}" dt="2023-07-12T12:00:59.239" v="238" actId="14826"/>
          <ac:picMkLst>
            <pc:docMk/>
            <pc:sldMk cId="2797132159" sldId="260"/>
            <ac:picMk id="10" creationId="{1732C51C-BF86-4D82-C899-537941C714C9}"/>
          </ac:picMkLst>
        </pc:picChg>
        <pc:picChg chg="mod">
          <ac:chgData name="Teruyuki Ogawa" userId="eeac5d3d08453363" providerId="LiveId" clId="{57BAEFC0-532B-4BC2-A690-7716F685D204}" dt="2023-07-12T12:00:52.462" v="237" actId="14826"/>
          <ac:picMkLst>
            <pc:docMk/>
            <pc:sldMk cId="2797132159" sldId="260"/>
            <ac:picMk id="18" creationId="{66D326A9-EAD1-DE63-4341-0DCA3D35AEB2}"/>
          </ac:picMkLst>
        </pc:picChg>
        <pc:picChg chg="del">
          <ac:chgData name="Teruyuki Ogawa" userId="eeac5d3d08453363" providerId="LiveId" clId="{57BAEFC0-532B-4BC2-A690-7716F685D204}" dt="2023-07-12T12:00:31.400" v="194" actId="478"/>
          <ac:picMkLst>
            <pc:docMk/>
            <pc:sldMk cId="2797132159" sldId="260"/>
            <ac:picMk id="21" creationId="{9362CAE7-34FA-10BF-F56B-393927966317}"/>
          </ac:picMkLst>
        </pc:picChg>
        <pc:picChg chg="del">
          <ac:chgData name="Teruyuki Ogawa" userId="eeac5d3d08453363" providerId="LiveId" clId="{57BAEFC0-532B-4BC2-A690-7716F685D204}" dt="2023-07-12T12:00:31.400" v="194" actId="478"/>
          <ac:picMkLst>
            <pc:docMk/>
            <pc:sldMk cId="2797132159" sldId="260"/>
            <ac:picMk id="24" creationId="{430E1F33-5071-FEBF-8554-F88E69E890CB}"/>
          </ac:picMkLst>
        </pc:picChg>
        <pc:picChg chg="del">
          <ac:chgData name="Teruyuki Ogawa" userId="eeac5d3d08453363" providerId="LiveId" clId="{57BAEFC0-532B-4BC2-A690-7716F685D204}" dt="2023-07-12T12:00:31.400" v="194" actId="478"/>
          <ac:picMkLst>
            <pc:docMk/>
            <pc:sldMk cId="2797132159" sldId="260"/>
            <ac:picMk id="27" creationId="{8267A9C4-9DD1-4405-F715-263891D20A3F}"/>
          </ac:picMkLst>
        </pc:picChg>
        <pc:picChg chg="del">
          <ac:chgData name="Teruyuki Ogawa" userId="eeac5d3d08453363" providerId="LiveId" clId="{57BAEFC0-532B-4BC2-A690-7716F685D204}" dt="2023-07-12T12:00:31.400" v="194" actId="478"/>
          <ac:picMkLst>
            <pc:docMk/>
            <pc:sldMk cId="2797132159" sldId="260"/>
            <ac:picMk id="30" creationId="{DA9748BD-FE35-DC63-6120-1F9DD413E5BD}"/>
          </ac:picMkLst>
        </pc:picChg>
        <pc:picChg chg="del">
          <ac:chgData name="Teruyuki Ogawa" userId="eeac5d3d08453363" providerId="LiveId" clId="{57BAEFC0-532B-4BC2-A690-7716F685D204}" dt="2023-07-12T12:00:31.400" v="194" actId="478"/>
          <ac:picMkLst>
            <pc:docMk/>
            <pc:sldMk cId="2797132159" sldId="260"/>
            <ac:picMk id="33" creationId="{C1F51840-1162-1ECB-89F5-6B87121ECDB1}"/>
          </ac:picMkLst>
        </pc:picChg>
        <pc:picChg chg="del">
          <ac:chgData name="Teruyuki Ogawa" userId="eeac5d3d08453363" providerId="LiveId" clId="{57BAEFC0-532B-4BC2-A690-7716F685D204}" dt="2023-07-12T12:00:31.400" v="194" actId="478"/>
          <ac:picMkLst>
            <pc:docMk/>
            <pc:sldMk cId="2797132159" sldId="260"/>
            <ac:picMk id="36" creationId="{950AAC73-350A-0348-4B48-EF8BA0BDC796}"/>
          </ac:picMkLst>
        </pc:picChg>
      </pc:sldChg>
      <pc:sldChg chg="delSp modSp add mod">
        <pc:chgData name="Teruyuki Ogawa" userId="eeac5d3d08453363" providerId="LiveId" clId="{57BAEFC0-532B-4BC2-A690-7716F685D204}" dt="2023-07-12T12:04:07.180" v="336" actId="14826"/>
        <pc:sldMkLst>
          <pc:docMk/>
          <pc:sldMk cId="3644502908" sldId="261"/>
        </pc:sldMkLst>
        <pc:spChg chg="del">
          <ac:chgData name="Teruyuki Ogawa" userId="eeac5d3d08453363" providerId="LiveId" clId="{57BAEFC0-532B-4BC2-A690-7716F685D204}" dt="2023-07-12T12:03:31.279" v="311" actId="478"/>
          <ac:spMkLst>
            <pc:docMk/>
            <pc:sldMk cId="3644502908" sldId="261"/>
            <ac:spMk id="8" creationId="{356EF64D-4C28-B7E3-C6A4-9DEDB59442D7}"/>
          </ac:spMkLst>
        </pc:spChg>
        <pc:spChg chg="mod">
          <ac:chgData name="Teruyuki Ogawa" userId="eeac5d3d08453363" providerId="LiveId" clId="{57BAEFC0-532B-4BC2-A690-7716F685D204}" dt="2023-07-12T12:03:44.655" v="327"/>
          <ac:spMkLst>
            <pc:docMk/>
            <pc:sldMk cId="3644502908" sldId="261"/>
            <ac:spMk id="13" creationId="{7ECA3626-5805-87A6-5FB6-55F187F1CBD7}"/>
          </ac:spMkLst>
        </pc:spChg>
        <pc:spChg chg="del">
          <ac:chgData name="Teruyuki Ogawa" userId="eeac5d3d08453363" providerId="LiveId" clId="{57BAEFC0-532B-4BC2-A690-7716F685D204}" dt="2023-07-12T12:03:31.822" v="312" actId="478"/>
          <ac:spMkLst>
            <pc:docMk/>
            <pc:sldMk cId="3644502908" sldId="261"/>
            <ac:spMk id="14" creationId="{61F39FB9-689C-420F-6BF0-B360E1F66DA2}"/>
          </ac:spMkLst>
        </pc:spChg>
        <pc:spChg chg="mod">
          <ac:chgData name="Teruyuki Ogawa" userId="eeac5d3d08453363" providerId="LiveId" clId="{57BAEFC0-532B-4BC2-A690-7716F685D204}" dt="2023-07-12T12:03:45.622" v="328"/>
          <ac:spMkLst>
            <pc:docMk/>
            <pc:sldMk cId="3644502908" sldId="261"/>
            <ac:spMk id="16" creationId="{CF840DE5-3784-60A2-22A9-B1B0599D04E7}"/>
          </ac:spMkLst>
        </pc:spChg>
        <pc:spChg chg="del">
          <ac:chgData name="Teruyuki Ogawa" userId="eeac5d3d08453363" providerId="LiveId" clId="{57BAEFC0-532B-4BC2-A690-7716F685D204}" dt="2023-07-12T12:03:32.297" v="313" actId="478"/>
          <ac:spMkLst>
            <pc:docMk/>
            <pc:sldMk cId="3644502908" sldId="261"/>
            <ac:spMk id="17" creationId="{31DE3535-4FF9-06E9-7EEF-02A01CCA90BA}"/>
          </ac:spMkLst>
        </pc:spChg>
        <pc:spChg chg="mod">
          <ac:chgData name="Teruyuki Ogawa" userId="eeac5d3d08453363" providerId="LiveId" clId="{57BAEFC0-532B-4BC2-A690-7716F685D204}" dt="2023-07-12T12:03:46.798" v="329"/>
          <ac:spMkLst>
            <pc:docMk/>
            <pc:sldMk cId="3644502908" sldId="261"/>
            <ac:spMk id="19" creationId="{945DFCAA-87FE-170A-155B-92C28772999C}"/>
          </ac:spMkLst>
        </pc:spChg>
        <pc:spChg chg="del">
          <ac:chgData name="Teruyuki Ogawa" userId="eeac5d3d08453363" providerId="LiveId" clId="{57BAEFC0-532B-4BC2-A690-7716F685D204}" dt="2023-07-12T12:03:32.791" v="314" actId="478"/>
          <ac:spMkLst>
            <pc:docMk/>
            <pc:sldMk cId="3644502908" sldId="261"/>
            <ac:spMk id="20" creationId="{3E234120-11BB-1ED0-148C-EEED880300BF}"/>
          </ac:spMkLst>
        </pc:spChg>
        <pc:spChg chg="mod">
          <ac:chgData name="Teruyuki Ogawa" userId="eeac5d3d08453363" providerId="LiveId" clId="{57BAEFC0-532B-4BC2-A690-7716F685D204}" dt="2023-07-12T12:03:47.863" v="330"/>
          <ac:spMkLst>
            <pc:docMk/>
            <pc:sldMk cId="3644502908" sldId="261"/>
            <ac:spMk id="22" creationId="{8D5352A6-B97D-D676-26AF-D2852227151F}"/>
          </ac:spMkLst>
        </pc:spChg>
        <pc:spChg chg="del">
          <ac:chgData name="Teruyuki Ogawa" userId="eeac5d3d08453363" providerId="LiveId" clId="{57BAEFC0-532B-4BC2-A690-7716F685D204}" dt="2023-07-12T12:03:33.343" v="315" actId="478"/>
          <ac:spMkLst>
            <pc:docMk/>
            <pc:sldMk cId="3644502908" sldId="261"/>
            <ac:spMk id="23" creationId="{BD57866D-3632-3D74-EB64-4A249BB3EB1B}"/>
          </ac:spMkLst>
        </pc:spChg>
        <pc:spChg chg="mod">
          <ac:chgData name="Teruyuki Ogawa" userId="eeac5d3d08453363" providerId="LiveId" clId="{57BAEFC0-532B-4BC2-A690-7716F685D204}" dt="2023-07-12T12:03:52.677" v="331"/>
          <ac:spMkLst>
            <pc:docMk/>
            <pc:sldMk cId="3644502908" sldId="261"/>
            <ac:spMk id="25" creationId="{67A8CEFF-86EF-1E03-6E59-6C16118C75A5}"/>
          </ac:spMkLst>
        </pc:spChg>
        <pc:spChg chg="del">
          <ac:chgData name="Teruyuki Ogawa" userId="eeac5d3d08453363" providerId="LiveId" clId="{57BAEFC0-532B-4BC2-A690-7716F685D204}" dt="2023-07-12T12:03:34.074" v="316" actId="478"/>
          <ac:spMkLst>
            <pc:docMk/>
            <pc:sldMk cId="3644502908" sldId="261"/>
            <ac:spMk id="26" creationId="{A618DF36-6CD5-D104-C6A0-FA8CCF699080}"/>
          </ac:spMkLst>
        </pc:spChg>
        <pc:spChg chg="mod">
          <ac:chgData name="Teruyuki Ogawa" userId="eeac5d3d08453363" providerId="LiveId" clId="{57BAEFC0-532B-4BC2-A690-7716F685D204}" dt="2023-07-12T12:03:54.047" v="332"/>
          <ac:spMkLst>
            <pc:docMk/>
            <pc:sldMk cId="3644502908" sldId="261"/>
            <ac:spMk id="28" creationId="{D108E0FF-CAEA-1563-021C-C1BC131BCAC6}"/>
          </ac:spMkLst>
        </pc:spChg>
        <pc:spChg chg="del">
          <ac:chgData name="Teruyuki Ogawa" userId="eeac5d3d08453363" providerId="LiveId" clId="{57BAEFC0-532B-4BC2-A690-7716F685D204}" dt="2023-07-12T12:03:34.479" v="317" actId="478"/>
          <ac:spMkLst>
            <pc:docMk/>
            <pc:sldMk cId="3644502908" sldId="261"/>
            <ac:spMk id="29" creationId="{B8746CDE-8E8E-F9E4-7D85-543DA8A983E2}"/>
          </ac:spMkLst>
        </pc:spChg>
        <pc:spChg chg="mod">
          <ac:chgData name="Teruyuki Ogawa" userId="eeac5d3d08453363" providerId="LiveId" clId="{57BAEFC0-532B-4BC2-A690-7716F685D204}" dt="2023-07-12T12:03:55.190" v="333"/>
          <ac:spMkLst>
            <pc:docMk/>
            <pc:sldMk cId="3644502908" sldId="261"/>
            <ac:spMk id="31" creationId="{C52FC9E1-49BA-388C-DACD-585F5EFA8262}"/>
          </ac:spMkLst>
        </pc:spChg>
        <pc:spChg chg="del">
          <ac:chgData name="Teruyuki Ogawa" userId="eeac5d3d08453363" providerId="LiveId" clId="{57BAEFC0-532B-4BC2-A690-7716F685D204}" dt="2023-07-12T12:03:34.967" v="318" actId="478"/>
          <ac:spMkLst>
            <pc:docMk/>
            <pc:sldMk cId="3644502908" sldId="261"/>
            <ac:spMk id="32" creationId="{914C5B0E-602B-2A4C-3FB8-AD4CFA5C5B35}"/>
          </ac:spMkLst>
        </pc:spChg>
        <pc:spChg chg="mod">
          <ac:chgData name="Teruyuki Ogawa" userId="eeac5d3d08453363" providerId="LiveId" clId="{57BAEFC0-532B-4BC2-A690-7716F685D204}" dt="2023-07-12T12:03:56.262" v="334"/>
          <ac:spMkLst>
            <pc:docMk/>
            <pc:sldMk cId="3644502908" sldId="261"/>
            <ac:spMk id="34" creationId="{249AF430-9874-07EB-4262-43A9D404C85F}"/>
          </ac:spMkLst>
        </pc:spChg>
        <pc:spChg chg="del">
          <ac:chgData name="Teruyuki Ogawa" userId="eeac5d3d08453363" providerId="LiveId" clId="{57BAEFC0-532B-4BC2-A690-7716F685D204}" dt="2023-07-12T12:03:35.407" v="319" actId="478"/>
          <ac:spMkLst>
            <pc:docMk/>
            <pc:sldMk cId="3644502908" sldId="261"/>
            <ac:spMk id="35" creationId="{F12DCE7A-8635-9F18-1C6C-76621991FF2A}"/>
          </ac:spMkLst>
        </pc:spChg>
        <pc:spChg chg="mod">
          <ac:chgData name="Teruyuki Ogawa" userId="eeac5d3d08453363" providerId="LiveId" clId="{57BAEFC0-532B-4BC2-A690-7716F685D204}" dt="2023-07-12T12:03:57.298" v="335"/>
          <ac:spMkLst>
            <pc:docMk/>
            <pc:sldMk cId="3644502908" sldId="261"/>
            <ac:spMk id="37" creationId="{9160331C-C12A-3B20-1568-DAC8BD60E84E}"/>
          </ac:spMkLst>
        </pc:spChg>
        <pc:picChg chg="mod">
          <ac:chgData name="Teruyuki Ogawa" userId="eeac5d3d08453363" providerId="LiveId" clId="{57BAEFC0-532B-4BC2-A690-7716F685D204}" dt="2023-07-12T12:04:07.180" v="336" actId="14826"/>
          <ac:picMkLst>
            <pc:docMk/>
            <pc:sldMk cId="3644502908" sldId="261"/>
            <ac:picMk id="10" creationId="{1732C51C-BF86-4D82-C899-537941C714C9}"/>
          </ac:picMkLst>
        </pc:picChg>
        <pc:picChg chg="mod">
          <ac:chgData name="Teruyuki Ogawa" userId="eeac5d3d08453363" providerId="LiveId" clId="{57BAEFC0-532B-4BC2-A690-7716F685D204}" dt="2023-07-12T12:04:07.180" v="336" actId="14826"/>
          <ac:picMkLst>
            <pc:docMk/>
            <pc:sldMk cId="3644502908" sldId="261"/>
            <ac:picMk id="15" creationId="{0D674EC5-3929-D4D2-09BA-4B3871217ACC}"/>
          </ac:picMkLst>
        </pc:picChg>
        <pc:picChg chg="mod">
          <ac:chgData name="Teruyuki Ogawa" userId="eeac5d3d08453363" providerId="LiveId" clId="{57BAEFC0-532B-4BC2-A690-7716F685D204}" dt="2023-07-12T12:04:07.180" v="336" actId="14826"/>
          <ac:picMkLst>
            <pc:docMk/>
            <pc:sldMk cId="3644502908" sldId="261"/>
            <ac:picMk id="18" creationId="{66D326A9-EAD1-DE63-4341-0DCA3D35AEB2}"/>
          </ac:picMkLst>
        </pc:picChg>
        <pc:picChg chg="mod">
          <ac:chgData name="Teruyuki Ogawa" userId="eeac5d3d08453363" providerId="LiveId" clId="{57BAEFC0-532B-4BC2-A690-7716F685D204}" dt="2023-07-12T12:04:07.180" v="336" actId="14826"/>
          <ac:picMkLst>
            <pc:docMk/>
            <pc:sldMk cId="3644502908" sldId="261"/>
            <ac:picMk id="21" creationId="{9362CAE7-34FA-10BF-F56B-393927966317}"/>
          </ac:picMkLst>
        </pc:picChg>
        <pc:picChg chg="mod">
          <ac:chgData name="Teruyuki Ogawa" userId="eeac5d3d08453363" providerId="LiveId" clId="{57BAEFC0-532B-4BC2-A690-7716F685D204}" dt="2023-07-12T12:04:07.180" v="336" actId="14826"/>
          <ac:picMkLst>
            <pc:docMk/>
            <pc:sldMk cId="3644502908" sldId="261"/>
            <ac:picMk id="24" creationId="{430E1F33-5071-FEBF-8554-F88E69E890CB}"/>
          </ac:picMkLst>
        </pc:picChg>
        <pc:picChg chg="mod">
          <ac:chgData name="Teruyuki Ogawa" userId="eeac5d3d08453363" providerId="LiveId" clId="{57BAEFC0-532B-4BC2-A690-7716F685D204}" dt="2023-07-12T12:04:07.180" v="336" actId="14826"/>
          <ac:picMkLst>
            <pc:docMk/>
            <pc:sldMk cId="3644502908" sldId="261"/>
            <ac:picMk id="27" creationId="{8267A9C4-9DD1-4405-F715-263891D20A3F}"/>
          </ac:picMkLst>
        </pc:picChg>
        <pc:picChg chg="mod">
          <ac:chgData name="Teruyuki Ogawa" userId="eeac5d3d08453363" providerId="LiveId" clId="{57BAEFC0-532B-4BC2-A690-7716F685D204}" dt="2023-07-12T12:04:07.180" v="336" actId="14826"/>
          <ac:picMkLst>
            <pc:docMk/>
            <pc:sldMk cId="3644502908" sldId="261"/>
            <ac:picMk id="30" creationId="{DA9748BD-FE35-DC63-6120-1F9DD413E5BD}"/>
          </ac:picMkLst>
        </pc:picChg>
        <pc:picChg chg="mod">
          <ac:chgData name="Teruyuki Ogawa" userId="eeac5d3d08453363" providerId="LiveId" clId="{57BAEFC0-532B-4BC2-A690-7716F685D204}" dt="2023-07-12T12:04:07.180" v="336" actId="14826"/>
          <ac:picMkLst>
            <pc:docMk/>
            <pc:sldMk cId="3644502908" sldId="261"/>
            <ac:picMk id="33" creationId="{C1F51840-1162-1ECB-89F5-6B87121ECDB1}"/>
          </ac:picMkLst>
        </pc:picChg>
        <pc:picChg chg="mod">
          <ac:chgData name="Teruyuki Ogawa" userId="eeac5d3d08453363" providerId="LiveId" clId="{57BAEFC0-532B-4BC2-A690-7716F685D204}" dt="2023-07-12T12:04:07.180" v="336" actId="14826"/>
          <ac:picMkLst>
            <pc:docMk/>
            <pc:sldMk cId="3644502908" sldId="261"/>
            <ac:picMk id="36" creationId="{950AAC73-350A-0348-4B48-EF8BA0BDC796}"/>
          </ac:picMkLst>
        </pc:picChg>
      </pc:sldChg>
      <pc:sldChg chg="modSp add mod">
        <pc:chgData name="Teruyuki Ogawa" userId="eeac5d3d08453363" providerId="LiveId" clId="{57BAEFC0-532B-4BC2-A690-7716F685D204}" dt="2023-07-12T12:04:32.852" v="347" actId="14826"/>
        <pc:sldMkLst>
          <pc:docMk/>
          <pc:sldMk cId="969579723" sldId="262"/>
        </pc:sldMkLst>
        <pc:spChg chg="mod">
          <ac:chgData name="Teruyuki Ogawa" userId="eeac5d3d08453363" providerId="LiveId" clId="{57BAEFC0-532B-4BC2-A690-7716F685D204}" dt="2023-07-12T12:04:15.638" v="338"/>
          <ac:spMkLst>
            <pc:docMk/>
            <pc:sldMk cId="969579723" sldId="262"/>
            <ac:spMk id="13" creationId="{7ECA3626-5805-87A6-5FB6-55F187F1CBD7}"/>
          </ac:spMkLst>
        </pc:spChg>
        <pc:spChg chg="mod">
          <ac:chgData name="Teruyuki Ogawa" userId="eeac5d3d08453363" providerId="LiveId" clId="{57BAEFC0-532B-4BC2-A690-7716F685D204}" dt="2023-07-12T12:04:16.500" v="339"/>
          <ac:spMkLst>
            <pc:docMk/>
            <pc:sldMk cId="969579723" sldId="262"/>
            <ac:spMk id="16" creationId="{CF840DE5-3784-60A2-22A9-B1B0599D04E7}"/>
          </ac:spMkLst>
        </pc:spChg>
        <pc:spChg chg="mod">
          <ac:chgData name="Teruyuki Ogawa" userId="eeac5d3d08453363" providerId="LiveId" clId="{57BAEFC0-532B-4BC2-A690-7716F685D204}" dt="2023-07-12T12:04:17.823" v="340"/>
          <ac:spMkLst>
            <pc:docMk/>
            <pc:sldMk cId="969579723" sldId="262"/>
            <ac:spMk id="19" creationId="{945DFCAA-87FE-170A-155B-92C28772999C}"/>
          </ac:spMkLst>
        </pc:spChg>
        <pc:spChg chg="mod">
          <ac:chgData name="Teruyuki Ogawa" userId="eeac5d3d08453363" providerId="LiveId" clId="{57BAEFC0-532B-4BC2-A690-7716F685D204}" dt="2023-07-12T12:04:18.886" v="341"/>
          <ac:spMkLst>
            <pc:docMk/>
            <pc:sldMk cId="969579723" sldId="262"/>
            <ac:spMk id="22" creationId="{8D5352A6-B97D-D676-26AF-D2852227151F}"/>
          </ac:spMkLst>
        </pc:spChg>
        <pc:spChg chg="mod">
          <ac:chgData name="Teruyuki Ogawa" userId="eeac5d3d08453363" providerId="LiveId" clId="{57BAEFC0-532B-4BC2-A690-7716F685D204}" dt="2023-07-12T12:04:19.967" v="342"/>
          <ac:spMkLst>
            <pc:docMk/>
            <pc:sldMk cId="969579723" sldId="262"/>
            <ac:spMk id="25" creationId="{67A8CEFF-86EF-1E03-6E59-6C16118C75A5}"/>
          </ac:spMkLst>
        </pc:spChg>
        <pc:spChg chg="mod">
          <ac:chgData name="Teruyuki Ogawa" userId="eeac5d3d08453363" providerId="LiveId" clId="{57BAEFC0-532B-4BC2-A690-7716F685D204}" dt="2023-07-12T12:04:21.429" v="343"/>
          <ac:spMkLst>
            <pc:docMk/>
            <pc:sldMk cId="969579723" sldId="262"/>
            <ac:spMk id="28" creationId="{D108E0FF-CAEA-1563-021C-C1BC131BCAC6}"/>
          </ac:spMkLst>
        </pc:spChg>
        <pc:spChg chg="mod">
          <ac:chgData name="Teruyuki Ogawa" userId="eeac5d3d08453363" providerId="LiveId" clId="{57BAEFC0-532B-4BC2-A690-7716F685D204}" dt="2023-07-12T12:04:22.879" v="344"/>
          <ac:spMkLst>
            <pc:docMk/>
            <pc:sldMk cId="969579723" sldId="262"/>
            <ac:spMk id="31" creationId="{C52FC9E1-49BA-388C-DACD-585F5EFA8262}"/>
          </ac:spMkLst>
        </pc:spChg>
        <pc:spChg chg="mod">
          <ac:chgData name="Teruyuki Ogawa" userId="eeac5d3d08453363" providerId="LiveId" clId="{57BAEFC0-532B-4BC2-A690-7716F685D204}" dt="2023-07-12T12:04:23.999" v="345"/>
          <ac:spMkLst>
            <pc:docMk/>
            <pc:sldMk cId="969579723" sldId="262"/>
            <ac:spMk id="34" creationId="{249AF430-9874-07EB-4262-43A9D404C85F}"/>
          </ac:spMkLst>
        </pc:spChg>
        <pc:spChg chg="mod">
          <ac:chgData name="Teruyuki Ogawa" userId="eeac5d3d08453363" providerId="LiveId" clId="{57BAEFC0-532B-4BC2-A690-7716F685D204}" dt="2023-07-12T12:04:25.101" v="346"/>
          <ac:spMkLst>
            <pc:docMk/>
            <pc:sldMk cId="969579723" sldId="262"/>
            <ac:spMk id="37" creationId="{9160331C-C12A-3B20-1568-DAC8BD60E84E}"/>
          </ac:spMkLst>
        </pc:spChg>
        <pc:picChg chg="mod">
          <ac:chgData name="Teruyuki Ogawa" userId="eeac5d3d08453363" providerId="LiveId" clId="{57BAEFC0-532B-4BC2-A690-7716F685D204}" dt="2023-07-12T12:04:32.852" v="347" actId="14826"/>
          <ac:picMkLst>
            <pc:docMk/>
            <pc:sldMk cId="969579723" sldId="262"/>
            <ac:picMk id="10" creationId="{1732C51C-BF86-4D82-C899-537941C714C9}"/>
          </ac:picMkLst>
        </pc:picChg>
        <pc:picChg chg="mod">
          <ac:chgData name="Teruyuki Ogawa" userId="eeac5d3d08453363" providerId="LiveId" clId="{57BAEFC0-532B-4BC2-A690-7716F685D204}" dt="2023-07-12T12:04:32.852" v="347" actId="14826"/>
          <ac:picMkLst>
            <pc:docMk/>
            <pc:sldMk cId="969579723" sldId="262"/>
            <ac:picMk id="15" creationId="{0D674EC5-3929-D4D2-09BA-4B3871217ACC}"/>
          </ac:picMkLst>
        </pc:picChg>
        <pc:picChg chg="mod">
          <ac:chgData name="Teruyuki Ogawa" userId="eeac5d3d08453363" providerId="LiveId" clId="{57BAEFC0-532B-4BC2-A690-7716F685D204}" dt="2023-07-12T12:04:32.852" v="347" actId="14826"/>
          <ac:picMkLst>
            <pc:docMk/>
            <pc:sldMk cId="969579723" sldId="262"/>
            <ac:picMk id="18" creationId="{66D326A9-EAD1-DE63-4341-0DCA3D35AEB2}"/>
          </ac:picMkLst>
        </pc:picChg>
        <pc:picChg chg="mod">
          <ac:chgData name="Teruyuki Ogawa" userId="eeac5d3d08453363" providerId="LiveId" clId="{57BAEFC0-532B-4BC2-A690-7716F685D204}" dt="2023-07-12T12:04:32.852" v="347" actId="14826"/>
          <ac:picMkLst>
            <pc:docMk/>
            <pc:sldMk cId="969579723" sldId="262"/>
            <ac:picMk id="21" creationId="{9362CAE7-34FA-10BF-F56B-393927966317}"/>
          </ac:picMkLst>
        </pc:picChg>
        <pc:picChg chg="mod">
          <ac:chgData name="Teruyuki Ogawa" userId="eeac5d3d08453363" providerId="LiveId" clId="{57BAEFC0-532B-4BC2-A690-7716F685D204}" dt="2023-07-12T12:04:32.852" v="347" actId="14826"/>
          <ac:picMkLst>
            <pc:docMk/>
            <pc:sldMk cId="969579723" sldId="262"/>
            <ac:picMk id="24" creationId="{430E1F33-5071-FEBF-8554-F88E69E890CB}"/>
          </ac:picMkLst>
        </pc:picChg>
        <pc:picChg chg="mod">
          <ac:chgData name="Teruyuki Ogawa" userId="eeac5d3d08453363" providerId="LiveId" clId="{57BAEFC0-532B-4BC2-A690-7716F685D204}" dt="2023-07-12T12:04:32.852" v="347" actId="14826"/>
          <ac:picMkLst>
            <pc:docMk/>
            <pc:sldMk cId="969579723" sldId="262"/>
            <ac:picMk id="27" creationId="{8267A9C4-9DD1-4405-F715-263891D20A3F}"/>
          </ac:picMkLst>
        </pc:picChg>
        <pc:picChg chg="mod">
          <ac:chgData name="Teruyuki Ogawa" userId="eeac5d3d08453363" providerId="LiveId" clId="{57BAEFC0-532B-4BC2-A690-7716F685D204}" dt="2023-07-12T12:04:32.852" v="347" actId="14826"/>
          <ac:picMkLst>
            <pc:docMk/>
            <pc:sldMk cId="969579723" sldId="262"/>
            <ac:picMk id="30" creationId="{DA9748BD-FE35-DC63-6120-1F9DD413E5BD}"/>
          </ac:picMkLst>
        </pc:picChg>
        <pc:picChg chg="mod">
          <ac:chgData name="Teruyuki Ogawa" userId="eeac5d3d08453363" providerId="LiveId" clId="{57BAEFC0-532B-4BC2-A690-7716F685D204}" dt="2023-07-12T12:04:32.852" v="347" actId="14826"/>
          <ac:picMkLst>
            <pc:docMk/>
            <pc:sldMk cId="969579723" sldId="262"/>
            <ac:picMk id="33" creationId="{C1F51840-1162-1ECB-89F5-6B87121ECDB1}"/>
          </ac:picMkLst>
        </pc:picChg>
        <pc:picChg chg="mod">
          <ac:chgData name="Teruyuki Ogawa" userId="eeac5d3d08453363" providerId="LiveId" clId="{57BAEFC0-532B-4BC2-A690-7716F685D204}" dt="2023-07-12T12:04:32.852" v="347" actId="14826"/>
          <ac:picMkLst>
            <pc:docMk/>
            <pc:sldMk cId="969579723" sldId="262"/>
            <ac:picMk id="36" creationId="{950AAC73-350A-0348-4B48-EF8BA0BDC796}"/>
          </ac:picMkLst>
        </pc:picChg>
      </pc:sldChg>
      <pc:sldMasterChg chg="modSldLayout">
        <pc:chgData name="Teruyuki Ogawa" userId="eeac5d3d08453363" providerId="LiveId" clId="{57BAEFC0-532B-4BC2-A690-7716F685D204}" dt="2023-07-12T11:59:23.706" v="168" actId="12"/>
        <pc:sldMasterMkLst>
          <pc:docMk/>
          <pc:sldMasterMk cId="1271611085" sldId="2147483648"/>
        </pc:sldMasterMkLst>
        <pc:sldLayoutChg chg="modSp mod">
          <pc:chgData name="Teruyuki Ogawa" userId="eeac5d3d08453363" providerId="LiveId" clId="{57BAEFC0-532B-4BC2-A690-7716F685D204}" dt="2023-07-12T11:59:20.790" v="167" actId="12"/>
          <pc:sldLayoutMkLst>
            <pc:docMk/>
            <pc:sldMasterMk cId="1271611085" sldId="2147483648"/>
            <pc:sldLayoutMk cId="3623471747" sldId="2147483650"/>
          </pc:sldLayoutMkLst>
          <pc:spChg chg="mod">
            <ac:chgData name="Teruyuki Ogawa" userId="eeac5d3d08453363" providerId="LiveId" clId="{57BAEFC0-532B-4BC2-A690-7716F685D204}" dt="2023-07-12T11:58:19.903" v="61" actId="14100"/>
            <ac:spMkLst>
              <pc:docMk/>
              <pc:sldMasterMk cId="1271611085" sldId="2147483648"/>
              <pc:sldLayoutMk cId="3623471747" sldId="2147483650"/>
              <ac:spMk id="10" creationId="{11D9A315-18C5-F788-CC37-2CEA005BD9E0}"/>
            </ac:spMkLst>
          </pc:spChg>
          <pc:spChg chg="mod">
            <ac:chgData name="Teruyuki Ogawa" userId="eeac5d3d08453363" providerId="LiveId" clId="{57BAEFC0-532B-4BC2-A690-7716F685D204}" dt="2023-07-12T11:59:20.790" v="167" actId="12"/>
            <ac:spMkLst>
              <pc:docMk/>
              <pc:sldMasterMk cId="1271611085" sldId="2147483648"/>
              <pc:sldLayoutMk cId="3623471747" sldId="2147483650"/>
              <ac:spMk id="11" creationId="{382CF0ED-606C-0AF2-60B2-D6F30C8ECC07}"/>
            </ac:spMkLst>
          </pc:spChg>
        </pc:sldLayoutChg>
        <pc:sldLayoutChg chg="modSp">
          <pc:chgData name="Teruyuki Ogawa" userId="eeac5d3d08453363" providerId="LiveId" clId="{57BAEFC0-532B-4BC2-A690-7716F685D204}" dt="2023-07-12T11:59:23.706" v="168" actId="12"/>
          <pc:sldLayoutMkLst>
            <pc:docMk/>
            <pc:sldMasterMk cId="1271611085" sldId="2147483648"/>
            <pc:sldLayoutMk cId="3510371010" sldId="2147483658"/>
          </pc:sldLayoutMkLst>
          <pc:spChg chg="mod">
            <ac:chgData name="Teruyuki Ogawa" userId="eeac5d3d08453363" providerId="LiveId" clId="{57BAEFC0-532B-4BC2-A690-7716F685D204}" dt="2023-07-12T11:59:23.706" v="168" actId="12"/>
            <ac:spMkLst>
              <pc:docMk/>
              <pc:sldMasterMk cId="1271611085" sldId="2147483648"/>
              <pc:sldLayoutMk cId="3510371010" sldId="2147483658"/>
              <ac:spMk id="3" creationId="{61A03B09-9FB0-AE58-775E-EDC9B6CD814D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2C4DA96C-D611-8713-9C31-93A09971C1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D022DA-40C9-904F-75C9-EA002BEA7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DF55A-217F-48D5-93C3-BB8EE675353A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3F67C9D-ADDC-62CD-1105-F72FF46D3A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9023B29-6F60-7BC5-33C3-EF9A3BFA31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ED37B-7BF2-402F-89D7-5B0302D81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5343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70F98ED-3EBD-1E56-ED18-7B3215420F6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3ED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D8FD8CE-F31A-BB55-0F88-E63A560D6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2C4A6E-FB32-CFEB-A8FE-C24497479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56774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11D9A315-18C5-F788-CC37-2CEA005B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954" y="126999"/>
            <a:ext cx="7770845" cy="638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000"/>
            </a:lvl1pPr>
          </a:lstStyle>
          <a:p>
            <a:r>
              <a:rPr kumimoji="1" lang="ja-JP" altLang="en-US" dirty="0"/>
              <a:t>新線新宿</a:t>
            </a:r>
          </a:p>
        </p:txBody>
      </p:sp>
      <p:sp>
        <p:nvSpPr>
          <p:cNvPr id="11" name="テキスト プレースホルダー 2">
            <a:extLst>
              <a:ext uri="{FF2B5EF4-FFF2-40B4-BE49-F238E27FC236}">
                <a16:creationId xmlns:a16="http://schemas.microsoft.com/office/drawing/2014/main" id="{382CF0ED-606C-0AF2-60B2-D6F30C8EC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954" y="886408"/>
            <a:ext cx="7770845" cy="5290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23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D248635-0A12-B3AC-CF40-CC2F9526B4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3ED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A3E7E42-8E50-2500-E183-7F86B568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46702F-137F-E281-9DF6-4B728FB4F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6613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99ECF-0082-EE75-AED2-8B7E4358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218342-8E5B-135E-54E8-54BB0BD20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2953" y="1825625"/>
            <a:ext cx="3853545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02E8B6-D4D6-4D88-419C-88711D7A7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00254" y="1825625"/>
            <a:ext cx="3853545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48910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B381A8-7625-530F-21DA-468D1F828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2714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28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66E9A2-9DC4-6EE1-6454-B995D7AF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A03B09-9FB0-AE58-775E-EDC9B6CD8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51037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A791F88-E2CD-5FE3-5619-7BC32603D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954" y="126999"/>
            <a:ext cx="7770845" cy="554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/>
              <a:t>新線新宿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27FEE9-8685-9153-15DE-0DFB943EC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2954" y="886408"/>
            <a:ext cx="7770845" cy="5290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D8C4E1F-EC3C-9655-E124-395B05564184}"/>
              </a:ext>
            </a:extLst>
          </p:cNvPr>
          <p:cNvSpPr/>
          <p:nvPr userDrawn="1"/>
        </p:nvSpPr>
        <p:spPr>
          <a:xfrm>
            <a:off x="0" y="0"/>
            <a:ext cx="3429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61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A0243F-0E93-8F4D-2554-28D39BD0D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F5B0B1A-CD64-2482-3992-0C6081BE6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12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7D623D3-6FD9-B6B8-BE1B-5F0425E3AAD6}"/>
              </a:ext>
            </a:extLst>
          </p:cNvPr>
          <p:cNvSpPr txBox="1"/>
          <p:nvPr/>
        </p:nvSpPr>
        <p:spPr>
          <a:xfrm>
            <a:off x="177282" y="13995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スライドタイトル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56EF64D-4C28-B7E3-C6A4-9DEDB59442D7}"/>
              </a:ext>
            </a:extLst>
          </p:cNvPr>
          <p:cNvSpPr/>
          <p:nvPr/>
        </p:nvSpPr>
        <p:spPr>
          <a:xfrm>
            <a:off x="124889" y="615818"/>
            <a:ext cx="3200400" cy="533400"/>
          </a:xfrm>
          <a:prstGeom prst="roundRect">
            <a:avLst>
              <a:gd name="adj" fmla="val 50000"/>
            </a:avLst>
          </a:prstGeom>
          <a:solidFill>
            <a:srgbClr val="E8DE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1732C51C-BF86-4D82-C899-537941C71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286" y="768218"/>
            <a:ext cx="228600" cy="2286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ECA3626-5805-87A6-5FB6-55F187F1CBD7}"/>
              </a:ext>
            </a:extLst>
          </p:cNvPr>
          <p:cNvSpPr txBox="1"/>
          <p:nvPr/>
        </p:nvSpPr>
        <p:spPr>
          <a:xfrm>
            <a:off x="627186" y="72862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現在の節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61F39FB9-689C-420F-6BF0-B360E1F66DA2}"/>
              </a:ext>
            </a:extLst>
          </p:cNvPr>
          <p:cNvSpPr/>
          <p:nvPr/>
        </p:nvSpPr>
        <p:spPr>
          <a:xfrm>
            <a:off x="124889" y="1149217"/>
            <a:ext cx="3200400" cy="533400"/>
          </a:xfrm>
          <a:prstGeom prst="roundRect">
            <a:avLst>
              <a:gd name="adj" fmla="val 50000"/>
            </a:avLst>
          </a:prstGeom>
          <a:solidFill>
            <a:srgbClr val="E8DE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0D674EC5-3929-D4D2-09BA-4B3871217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286" y="1301617"/>
            <a:ext cx="228600" cy="22860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840DE5-3784-60A2-22A9-B1B0599D04E7}"/>
              </a:ext>
            </a:extLst>
          </p:cNvPr>
          <p:cNvSpPr txBox="1"/>
          <p:nvPr/>
        </p:nvSpPr>
        <p:spPr>
          <a:xfrm>
            <a:off x="627186" y="126202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現在の節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1DE3535-4FF9-06E9-7EEF-02A01CCA90BA}"/>
              </a:ext>
            </a:extLst>
          </p:cNvPr>
          <p:cNvSpPr/>
          <p:nvPr/>
        </p:nvSpPr>
        <p:spPr>
          <a:xfrm>
            <a:off x="124889" y="1682615"/>
            <a:ext cx="3200400" cy="533400"/>
          </a:xfrm>
          <a:prstGeom prst="roundRect">
            <a:avLst>
              <a:gd name="adj" fmla="val 50000"/>
            </a:avLst>
          </a:prstGeom>
          <a:solidFill>
            <a:srgbClr val="E8DE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66D326A9-EAD1-DE63-4341-0DCA3D35A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286" y="1835015"/>
            <a:ext cx="228600" cy="22860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45DFCAA-87FE-170A-155B-92C28772999C}"/>
              </a:ext>
            </a:extLst>
          </p:cNvPr>
          <p:cNvSpPr txBox="1"/>
          <p:nvPr/>
        </p:nvSpPr>
        <p:spPr>
          <a:xfrm>
            <a:off x="627186" y="179542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現在の節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3E234120-11BB-1ED0-148C-EEED880300BF}"/>
              </a:ext>
            </a:extLst>
          </p:cNvPr>
          <p:cNvSpPr/>
          <p:nvPr/>
        </p:nvSpPr>
        <p:spPr>
          <a:xfrm>
            <a:off x="124889" y="2214191"/>
            <a:ext cx="3200400" cy="533400"/>
          </a:xfrm>
          <a:prstGeom prst="roundRect">
            <a:avLst>
              <a:gd name="adj" fmla="val 50000"/>
            </a:avLst>
          </a:prstGeom>
          <a:solidFill>
            <a:srgbClr val="E8DE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グラフィックス 20">
            <a:extLst>
              <a:ext uri="{FF2B5EF4-FFF2-40B4-BE49-F238E27FC236}">
                <a16:creationId xmlns:a16="http://schemas.microsoft.com/office/drawing/2014/main" id="{9362CAE7-34FA-10BF-F56B-393927966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286" y="2366591"/>
            <a:ext cx="228600" cy="2286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D5352A6-B97D-D676-26AF-D2852227151F}"/>
              </a:ext>
            </a:extLst>
          </p:cNvPr>
          <p:cNvSpPr txBox="1"/>
          <p:nvPr/>
        </p:nvSpPr>
        <p:spPr>
          <a:xfrm>
            <a:off x="627186" y="232700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現在の節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BD57866D-3632-3D74-EB64-4A249BB3EB1B}"/>
              </a:ext>
            </a:extLst>
          </p:cNvPr>
          <p:cNvSpPr/>
          <p:nvPr/>
        </p:nvSpPr>
        <p:spPr>
          <a:xfrm>
            <a:off x="124889" y="2745766"/>
            <a:ext cx="3200400" cy="533400"/>
          </a:xfrm>
          <a:prstGeom prst="roundRect">
            <a:avLst>
              <a:gd name="adj" fmla="val 50000"/>
            </a:avLst>
          </a:prstGeom>
          <a:solidFill>
            <a:srgbClr val="E8DE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430E1F33-5071-FEBF-8554-F88E69E89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286" y="2898166"/>
            <a:ext cx="228600" cy="2286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7A8CEFF-86EF-1E03-6E59-6C16118C75A5}"/>
              </a:ext>
            </a:extLst>
          </p:cNvPr>
          <p:cNvSpPr txBox="1"/>
          <p:nvPr/>
        </p:nvSpPr>
        <p:spPr>
          <a:xfrm>
            <a:off x="627186" y="285857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現在の節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A618DF36-6CD5-D104-C6A0-FA8CCF699080}"/>
              </a:ext>
            </a:extLst>
          </p:cNvPr>
          <p:cNvSpPr/>
          <p:nvPr/>
        </p:nvSpPr>
        <p:spPr>
          <a:xfrm>
            <a:off x="124889" y="3275517"/>
            <a:ext cx="3200400" cy="533400"/>
          </a:xfrm>
          <a:prstGeom prst="roundRect">
            <a:avLst>
              <a:gd name="adj" fmla="val 50000"/>
            </a:avLst>
          </a:prstGeom>
          <a:solidFill>
            <a:srgbClr val="E8DE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8267A9C4-9DD1-4405-F715-263891D20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286" y="3427917"/>
            <a:ext cx="228600" cy="228600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108E0FF-CAEA-1563-021C-C1BC131BCAC6}"/>
              </a:ext>
            </a:extLst>
          </p:cNvPr>
          <p:cNvSpPr txBox="1"/>
          <p:nvPr/>
        </p:nvSpPr>
        <p:spPr>
          <a:xfrm>
            <a:off x="627186" y="338832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現在の節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B8746CDE-8E8E-F9E4-7D85-543DA8A983E2}"/>
              </a:ext>
            </a:extLst>
          </p:cNvPr>
          <p:cNvSpPr/>
          <p:nvPr/>
        </p:nvSpPr>
        <p:spPr>
          <a:xfrm>
            <a:off x="124889" y="3805267"/>
            <a:ext cx="3200400" cy="533400"/>
          </a:xfrm>
          <a:prstGeom prst="roundRect">
            <a:avLst>
              <a:gd name="adj" fmla="val 50000"/>
            </a:avLst>
          </a:prstGeom>
          <a:solidFill>
            <a:srgbClr val="E8DE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DA9748BD-FE35-DC63-6120-1F9DD413E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286" y="3957667"/>
            <a:ext cx="228600" cy="228600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52FC9E1-49BA-388C-DACD-585F5EFA8262}"/>
              </a:ext>
            </a:extLst>
          </p:cNvPr>
          <p:cNvSpPr txBox="1"/>
          <p:nvPr/>
        </p:nvSpPr>
        <p:spPr>
          <a:xfrm>
            <a:off x="627186" y="39180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現在の節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914C5B0E-602B-2A4C-3FB8-AD4CFA5C5B35}"/>
              </a:ext>
            </a:extLst>
          </p:cNvPr>
          <p:cNvSpPr/>
          <p:nvPr/>
        </p:nvSpPr>
        <p:spPr>
          <a:xfrm>
            <a:off x="124889" y="4331368"/>
            <a:ext cx="3200400" cy="533400"/>
          </a:xfrm>
          <a:prstGeom prst="roundRect">
            <a:avLst>
              <a:gd name="adj" fmla="val 50000"/>
            </a:avLst>
          </a:prstGeom>
          <a:solidFill>
            <a:srgbClr val="E8DE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グラフィックス 32">
            <a:extLst>
              <a:ext uri="{FF2B5EF4-FFF2-40B4-BE49-F238E27FC236}">
                <a16:creationId xmlns:a16="http://schemas.microsoft.com/office/drawing/2014/main" id="{C1F51840-1162-1ECB-89F5-6B87121EC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286" y="4483768"/>
            <a:ext cx="228600" cy="228600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49AF430-9874-07EB-4262-43A9D404C85F}"/>
              </a:ext>
            </a:extLst>
          </p:cNvPr>
          <p:cNvSpPr txBox="1"/>
          <p:nvPr/>
        </p:nvSpPr>
        <p:spPr>
          <a:xfrm>
            <a:off x="627186" y="444417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現在の節</a:t>
            </a: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F12DCE7A-8635-9F18-1C6C-76621991FF2A}"/>
              </a:ext>
            </a:extLst>
          </p:cNvPr>
          <p:cNvSpPr/>
          <p:nvPr/>
        </p:nvSpPr>
        <p:spPr>
          <a:xfrm>
            <a:off x="124889" y="4853819"/>
            <a:ext cx="3200400" cy="533400"/>
          </a:xfrm>
          <a:prstGeom prst="roundRect">
            <a:avLst>
              <a:gd name="adj" fmla="val 50000"/>
            </a:avLst>
          </a:prstGeom>
          <a:solidFill>
            <a:srgbClr val="E8DE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950AAC73-350A-0348-4B48-EF8BA0BDC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286" y="5006219"/>
            <a:ext cx="228600" cy="228600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160331C-C12A-3B20-1568-DAC8BD60E84E}"/>
              </a:ext>
            </a:extLst>
          </p:cNvPr>
          <p:cNvSpPr txBox="1"/>
          <p:nvPr/>
        </p:nvSpPr>
        <p:spPr>
          <a:xfrm>
            <a:off x="627186" y="49666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現在の節</a:t>
            </a: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05599C3-86D1-66B1-389E-23F3B659C185}"/>
              </a:ext>
            </a:extLst>
          </p:cNvPr>
          <p:cNvCxnSpPr>
            <a:cxnSpLocks/>
          </p:cNvCxnSpPr>
          <p:nvPr/>
        </p:nvCxnSpPr>
        <p:spPr>
          <a:xfrm>
            <a:off x="266700" y="5534857"/>
            <a:ext cx="28966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グラフィックス 46">
            <a:extLst>
              <a:ext uri="{FF2B5EF4-FFF2-40B4-BE49-F238E27FC236}">
                <a16:creationId xmlns:a16="http://schemas.microsoft.com/office/drawing/2014/main" id="{451AD75B-977D-E4B1-8F29-65066426D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84286" y="5788071"/>
            <a:ext cx="228600" cy="228600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9012816-0919-87EB-CDA4-69CF16029C1B}"/>
              </a:ext>
            </a:extLst>
          </p:cNvPr>
          <p:cNvSpPr txBox="1"/>
          <p:nvPr/>
        </p:nvSpPr>
        <p:spPr>
          <a:xfrm>
            <a:off x="627186" y="5748482"/>
            <a:ext cx="1385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2023/7/12</a:t>
            </a:r>
          </a:p>
          <a:p>
            <a:r>
              <a:rPr kumimoji="1" lang="ja-JP" altLang="en-US" sz="1400" dirty="0"/>
              <a:t>制作者名</a:t>
            </a:r>
            <a:r>
              <a:rPr kumimoji="1" lang="en-US" altLang="ja-JP" sz="1400" dirty="0"/>
              <a:t>(</a:t>
            </a:r>
            <a:r>
              <a:rPr kumimoji="1" lang="ja-JP" altLang="en-US" sz="1400" dirty="0"/>
              <a:t>応需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43568565-9FD4-438F-39F8-45FF7B02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954" y="126999"/>
            <a:ext cx="7770845" cy="638111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E8B99841-B82B-33C8-4A51-1B57C405F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954" y="886408"/>
            <a:ext cx="7770845" cy="5290555"/>
          </a:xfrm>
        </p:spPr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940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7D623D3-6FD9-B6B8-BE1B-5F0425E3AAD6}"/>
              </a:ext>
            </a:extLst>
          </p:cNvPr>
          <p:cNvSpPr txBox="1"/>
          <p:nvPr/>
        </p:nvSpPr>
        <p:spPr>
          <a:xfrm>
            <a:off x="177282" y="13995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スライドタイトル</a:t>
            </a:r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1732C51C-BF86-4D82-C899-537941C71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84286" y="768218"/>
            <a:ext cx="228600" cy="2286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ECA3626-5805-87A6-5FB6-55F187F1CBD7}"/>
              </a:ext>
            </a:extLst>
          </p:cNvPr>
          <p:cNvSpPr txBox="1"/>
          <p:nvPr/>
        </p:nvSpPr>
        <p:spPr>
          <a:xfrm>
            <a:off x="627186" y="72862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過ぎた節</a:t>
            </a:r>
          </a:p>
        </p:txBody>
      </p:sp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0D674EC5-3929-D4D2-09BA-4B3871217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84286" y="1301617"/>
            <a:ext cx="228600" cy="22860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840DE5-3784-60A2-22A9-B1B0599D04E7}"/>
              </a:ext>
            </a:extLst>
          </p:cNvPr>
          <p:cNvSpPr txBox="1"/>
          <p:nvPr/>
        </p:nvSpPr>
        <p:spPr>
          <a:xfrm>
            <a:off x="627186" y="126202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過ぎた節</a:t>
            </a:r>
          </a:p>
        </p:txBody>
      </p:sp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66D326A9-EAD1-DE63-4341-0DCA3D35A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84286" y="1835015"/>
            <a:ext cx="228600" cy="22860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45DFCAA-87FE-170A-155B-92C28772999C}"/>
              </a:ext>
            </a:extLst>
          </p:cNvPr>
          <p:cNvSpPr txBox="1"/>
          <p:nvPr/>
        </p:nvSpPr>
        <p:spPr>
          <a:xfrm>
            <a:off x="627186" y="179542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過ぎた節</a:t>
            </a:r>
          </a:p>
        </p:txBody>
      </p:sp>
      <p:pic>
        <p:nvPicPr>
          <p:cNvPr id="21" name="グラフィックス 20">
            <a:extLst>
              <a:ext uri="{FF2B5EF4-FFF2-40B4-BE49-F238E27FC236}">
                <a16:creationId xmlns:a16="http://schemas.microsoft.com/office/drawing/2014/main" id="{9362CAE7-34FA-10BF-F56B-393927966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84286" y="2366591"/>
            <a:ext cx="228600" cy="2286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D5352A6-B97D-D676-26AF-D2852227151F}"/>
              </a:ext>
            </a:extLst>
          </p:cNvPr>
          <p:cNvSpPr txBox="1"/>
          <p:nvPr/>
        </p:nvSpPr>
        <p:spPr>
          <a:xfrm>
            <a:off x="627186" y="232700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過ぎた節</a:t>
            </a:r>
          </a:p>
        </p:txBody>
      </p:sp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430E1F33-5071-FEBF-8554-F88E69E89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84286" y="2898166"/>
            <a:ext cx="228600" cy="2286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7A8CEFF-86EF-1E03-6E59-6C16118C75A5}"/>
              </a:ext>
            </a:extLst>
          </p:cNvPr>
          <p:cNvSpPr txBox="1"/>
          <p:nvPr/>
        </p:nvSpPr>
        <p:spPr>
          <a:xfrm>
            <a:off x="627186" y="285857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過ぎた節</a:t>
            </a:r>
          </a:p>
        </p:txBody>
      </p:sp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8267A9C4-9DD1-4405-F715-263891D20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84286" y="3427917"/>
            <a:ext cx="228600" cy="228600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108E0FF-CAEA-1563-021C-C1BC131BCAC6}"/>
              </a:ext>
            </a:extLst>
          </p:cNvPr>
          <p:cNvSpPr txBox="1"/>
          <p:nvPr/>
        </p:nvSpPr>
        <p:spPr>
          <a:xfrm>
            <a:off x="627186" y="338832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過ぎた節</a:t>
            </a:r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DA9748BD-FE35-DC63-6120-1F9DD413E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84286" y="3957667"/>
            <a:ext cx="228600" cy="228600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52FC9E1-49BA-388C-DACD-585F5EFA8262}"/>
              </a:ext>
            </a:extLst>
          </p:cNvPr>
          <p:cNvSpPr txBox="1"/>
          <p:nvPr/>
        </p:nvSpPr>
        <p:spPr>
          <a:xfrm>
            <a:off x="627186" y="39180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過ぎた節</a:t>
            </a:r>
          </a:p>
        </p:txBody>
      </p:sp>
      <p:pic>
        <p:nvPicPr>
          <p:cNvPr id="33" name="グラフィックス 32">
            <a:extLst>
              <a:ext uri="{FF2B5EF4-FFF2-40B4-BE49-F238E27FC236}">
                <a16:creationId xmlns:a16="http://schemas.microsoft.com/office/drawing/2014/main" id="{C1F51840-1162-1ECB-89F5-6B87121EC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84286" y="4483768"/>
            <a:ext cx="228600" cy="228600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49AF430-9874-07EB-4262-43A9D404C85F}"/>
              </a:ext>
            </a:extLst>
          </p:cNvPr>
          <p:cNvSpPr txBox="1"/>
          <p:nvPr/>
        </p:nvSpPr>
        <p:spPr>
          <a:xfrm>
            <a:off x="627186" y="444417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過ぎた節</a:t>
            </a:r>
          </a:p>
        </p:txBody>
      </p:sp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950AAC73-350A-0348-4B48-EF8BA0BDC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84286" y="5006219"/>
            <a:ext cx="228600" cy="228600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160331C-C12A-3B20-1568-DAC8BD60E84E}"/>
              </a:ext>
            </a:extLst>
          </p:cNvPr>
          <p:cNvSpPr txBox="1"/>
          <p:nvPr/>
        </p:nvSpPr>
        <p:spPr>
          <a:xfrm>
            <a:off x="627186" y="49666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過ぎた節</a:t>
            </a: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05599C3-86D1-66B1-389E-23F3B659C185}"/>
              </a:ext>
            </a:extLst>
          </p:cNvPr>
          <p:cNvCxnSpPr>
            <a:cxnSpLocks/>
          </p:cNvCxnSpPr>
          <p:nvPr/>
        </p:nvCxnSpPr>
        <p:spPr>
          <a:xfrm>
            <a:off x="266700" y="5534857"/>
            <a:ext cx="28966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グラフィックス 46">
            <a:extLst>
              <a:ext uri="{FF2B5EF4-FFF2-40B4-BE49-F238E27FC236}">
                <a16:creationId xmlns:a16="http://schemas.microsoft.com/office/drawing/2014/main" id="{451AD75B-977D-E4B1-8F29-65066426D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84286" y="5788071"/>
            <a:ext cx="228600" cy="228600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9012816-0919-87EB-CDA4-69CF16029C1B}"/>
              </a:ext>
            </a:extLst>
          </p:cNvPr>
          <p:cNvSpPr txBox="1"/>
          <p:nvPr/>
        </p:nvSpPr>
        <p:spPr>
          <a:xfrm>
            <a:off x="627186" y="5748482"/>
            <a:ext cx="1385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2023/7/12</a:t>
            </a:r>
          </a:p>
          <a:p>
            <a:r>
              <a:rPr kumimoji="1" lang="ja-JP" altLang="en-US" sz="1400" dirty="0"/>
              <a:t>制作者名</a:t>
            </a:r>
            <a:r>
              <a:rPr kumimoji="1" lang="en-US" altLang="ja-JP" sz="1400" dirty="0"/>
              <a:t>(</a:t>
            </a:r>
            <a:r>
              <a:rPr kumimoji="1" lang="ja-JP" altLang="en-US" sz="1400" dirty="0"/>
              <a:t>応需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43568565-9FD4-438F-39F8-45FF7B02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954" y="126999"/>
            <a:ext cx="7770845" cy="638111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E8B99841-B82B-33C8-4A51-1B57C405F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954" y="886408"/>
            <a:ext cx="7770845" cy="5290555"/>
          </a:xfrm>
        </p:spPr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450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7D623D3-6FD9-B6B8-BE1B-5F0425E3AAD6}"/>
              </a:ext>
            </a:extLst>
          </p:cNvPr>
          <p:cNvSpPr txBox="1"/>
          <p:nvPr/>
        </p:nvSpPr>
        <p:spPr>
          <a:xfrm>
            <a:off x="177282" y="13995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スライドタイトル</a:t>
            </a:r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1732C51C-BF86-4D82-C899-537941C71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84286" y="768218"/>
            <a:ext cx="228600" cy="2286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ECA3626-5805-87A6-5FB6-55F187F1CBD7}"/>
              </a:ext>
            </a:extLst>
          </p:cNvPr>
          <p:cNvSpPr txBox="1"/>
          <p:nvPr/>
        </p:nvSpPr>
        <p:spPr>
          <a:xfrm>
            <a:off x="627186" y="728629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まだ表示されていない節</a:t>
            </a:r>
          </a:p>
        </p:txBody>
      </p:sp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0D674EC5-3929-D4D2-09BA-4B3871217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84286" y="1301617"/>
            <a:ext cx="228600" cy="22860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840DE5-3784-60A2-22A9-B1B0599D04E7}"/>
              </a:ext>
            </a:extLst>
          </p:cNvPr>
          <p:cNvSpPr txBox="1"/>
          <p:nvPr/>
        </p:nvSpPr>
        <p:spPr>
          <a:xfrm>
            <a:off x="627186" y="1262028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まだ表示されていない節</a:t>
            </a:r>
          </a:p>
        </p:txBody>
      </p:sp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66D326A9-EAD1-DE63-4341-0DCA3D35A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84286" y="1835015"/>
            <a:ext cx="228600" cy="22860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45DFCAA-87FE-170A-155B-92C28772999C}"/>
              </a:ext>
            </a:extLst>
          </p:cNvPr>
          <p:cNvSpPr txBox="1"/>
          <p:nvPr/>
        </p:nvSpPr>
        <p:spPr>
          <a:xfrm>
            <a:off x="627186" y="1795426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まだ表示されていない節</a:t>
            </a:r>
          </a:p>
        </p:txBody>
      </p:sp>
      <p:pic>
        <p:nvPicPr>
          <p:cNvPr id="21" name="グラフィックス 20">
            <a:extLst>
              <a:ext uri="{FF2B5EF4-FFF2-40B4-BE49-F238E27FC236}">
                <a16:creationId xmlns:a16="http://schemas.microsoft.com/office/drawing/2014/main" id="{9362CAE7-34FA-10BF-F56B-393927966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84286" y="2366591"/>
            <a:ext cx="228600" cy="2286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D5352A6-B97D-D676-26AF-D2852227151F}"/>
              </a:ext>
            </a:extLst>
          </p:cNvPr>
          <p:cNvSpPr txBox="1"/>
          <p:nvPr/>
        </p:nvSpPr>
        <p:spPr>
          <a:xfrm>
            <a:off x="627186" y="2327002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まだ表示されていない節</a:t>
            </a:r>
          </a:p>
        </p:txBody>
      </p:sp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430E1F33-5071-FEBF-8554-F88E69E89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84286" y="2898166"/>
            <a:ext cx="228600" cy="2286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7A8CEFF-86EF-1E03-6E59-6C16118C75A5}"/>
              </a:ext>
            </a:extLst>
          </p:cNvPr>
          <p:cNvSpPr txBox="1"/>
          <p:nvPr/>
        </p:nvSpPr>
        <p:spPr>
          <a:xfrm>
            <a:off x="627186" y="2858577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まだ表示されていない節</a:t>
            </a:r>
          </a:p>
        </p:txBody>
      </p:sp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8267A9C4-9DD1-4405-F715-263891D20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84286" y="3427917"/>
            <a:ext cx="228600" cy="228600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108E0FF-CAEA-1563-021C-C1BC131BCAC6}"/>
              </a:ext>
            </a:extLst>
          </p:cNvPr>
          <p:cNvSpPr txBox="1"/>
          <p:nvPr/>
        </p:nvSpPr>
        <p:spPr>
          <a:xfrm>
            <a:off x="627186" y="3388328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まだ表示されていない節</a:t>
            </a:r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DA9748BD-FE35-DC63-6120-1F9DD413E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84286" y="3957667"/>
            <a:ext cx="228600" cy="228600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52FC9E1-49BA-388C-DACD-585F5EFA8262}"/>
              </a:ext>
            </a:extLst>
          </p:cNvPr>
          <p:cNvSpPr txBox="1"/>
          <p:nvPr/>
        </p:nvSpPr>
        <p:spPr>
          <a:xfrm>
            <a:off x="627186" y="3918078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まだ表示されていない節</a:t>
            </a:r>
          </a:p>
        </p:txBody>
      </p:sp>
      <p:pic>
        <p:nvPicPr>
          <p:cNvPr id="33" name="グラフィックス 32">
            <a:extLst>
              <a:ext uri="{FF2B5EF4-FFF2-40B4-BE49-F238E27FC236}">
                <a16:creationId xmlns:a16="http://schemas.microsoft.com/office/drawing/2014/main" id="{C1F51840-1162-1ECB-89F5-6B87121EC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84286" y="4483768"/>
            <a:ext cx="228600" cy="228600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49AF430-9874-07EB-4262-43A9D404C85F}"/>
              </a:ext>
            </a:extLst>
          </p:cNvPr>
          <p:cNvSpPr txBox="1"/>
          <p:nvPr/>
        </p:nvSpPr>
        <p:spPr>
          <a:xfrm>
            <a:off x="627186" y="4444179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まだ表示されていない節</a:t>
            </a:r>
          </a:p>
        </p:txBody>
      </p:sp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950AAC73-350A-0348-4B48-EF8BA0BDC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84286" y="5006219"/>
            <a:ext cx="228600" cy="228600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160331C-C12A-3B20-1568-DAC8BD60E84E}"/>
              </a:ext>
            </a:extLst>
          </p:cNvPr>
          <p:cNvSpPr txBox="1"/>
          <p:nvPr/>
        </p:nvSpPr>
        <p:spPr>
          <a:xfrm>
            <a:off x="627186" y="4966630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まだ表示されていない節</a:t>
            </a: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05599C3-86D1-66B1-389E-23F3B659C185}"/>
              </a:ext>
            </a:extLst>
          </p:cNvPr>
          <p:cNvCxnSpPr>
            <a:cxnSpLocks/>
          </p:cNvCxnSpPr>
          <p:nvPr/>
        </p:nvCxnSpPr>
        <p:spPr>
          <a:xfrm>
            <a:off x="266700" y="5534857"/>
            <a:ext cx="28966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グラフィックス 46">
            <a:extLst>
              <a:ext uri="{FF2B5EF4-FFF2-40B4-BE49-F238E27FC236}">
                <a16:creationId xmlns:a16="http://schemas.microsoft.com/office/drawing/2014/main" id="{451AD75B-977D-E4B1-8F29-65066426D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84286" y="5788071"/>
            <a:ext cx="228600" cy="228600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9012816-0919-87EB-CDA4-69CF16029C1B}"/>
              </a:ext>
            </a:extLst>
          </p:cNvPr>
          <p:cNvSpPr txBox="1"/>
          <p:nvPr/>
        </p:nvSpPr>
        <p:spPr>
          <a:xfrm>
            <a:off x="627186" y="5748482"/>
            <a:ext cx="1385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2023/7/12</a:t>
            </a:r>
          </a:p>
          <a:p>
            <a:r>
              <a:rPr kumimoji="1" lang="ja-JP" altLang="en-US" sz="1400" dirty="0"/>
              <a:t>制作者名</a:t>
            </a:r>
            <a:r>
              <a:rPr kumimoji="1" lang="en-US" altLang="ja-JP" sz="1400" dirty="0"/>
              <a:t>(</a:t>
            </a:r>
            <a:r>
              <a:rPr kumimoji="1" lang="ja-JP" altLang="en-US" sz="1400" dirty="0"/>
              <a:t>応需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43568565-9FD4-438F-39F8-45FF7B02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954" y="126999"/>
            <a:ext cx="7770845" cy="638111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E8B99841-B82B-33C8-4A51-1B57C405F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954" y="886408"/>
            <a:ext cx="7770845" cy="5290555"/>
          </a:xfrm>
        </p:spPr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957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7D623D3-6FD9-B6B8-BE1B-5F0425E3AAD6}"/>
              </a:ext>
            </a:extLst>
          </p:cNvPr>
          <p:cNvSpPr txBox="1"/>
          <p:nvPr/>
        </p:nvSpPr>
        <p:spPr>
          <a:xfrm>
            <a:off x="177282" y="13995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スライドタイトル</a:t>
            </a:r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1732C51C-BF86-4D82-C899-537941C71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84286" y="768218"/>
            <a:ext cx="228600" cy="2286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ECA3626-5805-87A6-5FB6-55F187F1CBD7}"/>
              </a:ext>
            </a:extLst>
          </p:cNvPr>
          <p:cNvSpPr txBox="1"/>
          <p:nvPr/>
        </p:nvSpPr>
        <p:spPr>
          <a:xfrm>
            <a:off x="627186" y="72862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過ぎた節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61F39FB9-689C-420F-6BF0-B360E1F66DA2}"/>
              </a:ext>
            </a:extLst>
          </p:cNvPr>
          <p:cNvSpPr/>
          <p:nvPr/>
        </p:nvSpPr>
        <p:spPr>
          <a:xfrm>
            <a:off x="124889" y="1149217"/>
            <a:ext cx="3200400" cy="533400"/>
          </a:xfrm>
          <a:prstGeom prst="roundRect">
            <a:avLst>
              <a:gd name="adj" fmla="val 50000"/>
            </a:avLst>
          </a:prstGeom>
          <a:solidFill>
            <a:srgbClr val="E8DE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0D674EC5-3929-D4D2-09BA-4B3871217A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286" y="1301617"/>
            <a:ext cx="228600" cy="22860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840DE5-3784-60A2-22A9-B1B0599D04E7}"/>
              </a:ext>
            </a:extLst>
          </p:cNvPr>
          <p:cNvSpPr txBox="1"/>
          <p:nvPr/>
        </p:nvSpPr>
        <p:spPr>
          <a:xfrm>
            <a:off x="627186" y="126202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現在の節</a:t>
            </a:r>
          </a:p>
        </p:txBody>
      </p:sp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66D326A9-EAD1-DE63-4341-0DCA3D35AE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84286" y="1835015"/>
            <a:ext cx="228600" cy="22860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45DFCAA-87FE-170A-155B-92C28772999C}"/>
              </a:ext>
            </a:extLst>
          </p:cNvPr>
          <p:cNvSpPr txBox="1"/>
          <p:nvPr/>
        </p:nvSpPr>
        <p:spPr>
          <a:xfrm>
            <a:off x="627186" y="1795426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まだ表示されていない節</a:t>
            </a: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05599C3-86D1-66B1-389E-23F3B659C185}"/>
              </a:ext>
            </a:extLst>
          </p:cNvPr>
          <p:cNvCxnSpPr>
            <a:cxnSpLocks/>
          </p:cNvCxnSpPr>
          <p:nvPr/>
        </p:nvCxnSpPr>
        <p:spPr>
          <a:xfrm>
            <a:off x="266700" y="5534857"/>
            <a:ext cx="28966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グラフィックス 46">
            <a:extLst>
              <a:ext uri="{FF2B5EF4-FFF2-40B4-BE49-F238E27FC236}">
                <a16:creationId xmlns:a16="http://schemas.microsoft.com/office/drawing/2014/main" id="{451AD75B-977D-E4B1-8F29-65066426D8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84286" y="5788071"/>
            <a:ext cx="228600" cy="228600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9012816-0919-87EB-CDA4-69CF16029C1B}"/>
              </a:ext>
            </a:extLst>
          </p:cNvPr>
          <p:cNvSpPr txBox="1"/>
          <p:nvPr/>
        </p:nvSpPr>
        <p:spPr>
          <a:xfrm>
            <a:off x="627186" y="5748482"/>
            <a:ext cx="1385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2023/7/12</a:t>
            </a:r>
          </a:p>
          <a:p>
            <a:r>
              <a:rPr kumimoji="1" lang="ja-JP" altLang="en-US" sz="1400" dirty="0"/>
              <a:t>制作者名</a:t>
            </a:r>
            <a:r>
              <a:rPr kumimoji="1" lang="en-US" altLang="ja-JP" sz="1400" dirty="0"/>
              <a:t>(</a:t>
            </a:r>
            <a:r>
              <a:rPr kumimoji="1" lang="ja-JP" altLang="en-US" sz="1400" dirty="0"/>
              <a:t>応需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43568565-9FD4-438F-39F8-45FF7B02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954" y="126999"/>
            <a:ext cx="7770845" cy="638111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E8B99841-B82B-33C8-4A51-1B57C405F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954" y="886408"/>
            <a:ext cx="7770845" cy="5290555"/>
          </a:xfrm>
        </p:spPr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7132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D7A3CC-DF88-A2AF-F00B-0C914DC6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今回の考査も点数が悪い</a:t>
            </a:r>
            <a:r>
              <a:rPr kumimoji="1" lang="en-US" altLang="ja-JP" dirty="0"/>
              <a:t>(</a:t>
            </a:r>
            <a:r>
              <a:rPr kumimoji="1" lang="ja-JP" altLang="en-US" dirty="0"/>
              <a:t>かも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9363A6-27AC-B6D7-B4AA-D7F1F9848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考査が、私を、見捨てて、、、、。</a:t>
            </a:r>
            <a:endParaRPr lang="en-US" altLang="ja-JP" dirty="0"/>
          </a:p>
          <a:p>
            <a:r>
              <a:rPr lang="ja-JP" altLang="en-US" dirty="0"/>
              <a:t>眠いんです舐めないでください</a:t>
            </a:r>
            <a:endParaRPr lang="en-US" altLang="ja-JP" dirty="0"/>
          </a:p>
          <a:p>
            <a:r>
              <a:rPr lang="ja-JP" altLang="en-US" dirty="0"/>
              <a:t>どうしても</a:t>
            </a:r>
            <a:r>
              <a:rPr lang="en-US" altLang="ja-JP" dirty="0"/>
              <a:t>Twitter</a:t>
            </a:r>
            <a:r>
              <a:rPr lang="ja-JP" altLang="en-US" dirty="0"/>
              <a:t>を開いちゃうんです</a:t>
            </a:r>
            <a:endParaRPr lang="en-US" altLang="ja-JP" dirty="0"/>
          </a:p>
          <a:p>
            <a:r>
              <a:rPr lang="ja-JP" altLang="en-US" dirty="0"/>
              <a:t>あぁぁぁぁぁぁ！！！！！！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EA4595-A028-07A5-DCEC-693A18ED5DF5}"/>
              </a:ext>
            </a:extLst>
          </p:cNvPr>
          <p:cNvSpPr txBox="1"/>
          <p:nvPr/>
        </p:nvSpPr>
        <p:spPr>
          <a:xfrm>
            <a:off x="177282" y="139959"/>
            <a:ext cx="1601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Test Presentation</a:t>
            </a:r>
            <a:endParaRPr kumimoji="1" lang="ja-JP" altLang="en-US" sz="1400" dirty="0"/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42573436-8304-6941-BAC3-DFFE06739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84286" y="768218"/>
            <a:ext cx="228600" cy="2286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009CC8C-2565-8515-730E-FA1AE7E32B29}"/>
              </a:ext>
            </a:extLst>
          </p:cNvPr>
          <p:cNvSpPr txBox="1"/>
          <p:nvPr/>
        </p:nvSpPr>
        <p:spPr>
          <a:xfrm>
            <a:off x="627186" y="72862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タイトル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B9A6416-75BE-D598-7A0D-1033491DF055}"/>
              </a:ext>
            </a:extLst>
          </p:cNvPr>
          <p:cNvSpPr/>
          <p:nvPr/>
        </p:nvSpPr>
        <p:spPr>
          <a:xfrm>
            <a:off x="124889" y="1149217"/>
            <a:ext cx="3200400" cy="533400"/>
          </a:xfrm>
          <a:prstGeom prst="roundRect">
            <a:avLst>
              <a:gd name="adj" fmla="val 50000"/>
            </a:avLst>
          </a:prstGeom>
          <a:solidFill>
            <a:srgbClr val="E8DE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1AA1E53D-1624-FAEF-C5D6-58A132BD76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286" y="1301617"/>
            <a:ext cx="228600" cy="2286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EACBD78-4562-C2B1-3E61-2396FD4B4B70}"/>
              </a:ext>
            </a:extLst>
          </p:cNvPr>
          <p:cNvSpPr txBox="1"/>
          <p:nvPr/>
        </p:nvSpPr>
        <p:spPr>
          <a:xfrm>
            <a:off x="627186" y="1262028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今回の考査も点数が悪い</a:t>
            </a:r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32CA6419-57AE-0384-17D0-8C460050D0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84286" y="1835015"/>
            <a:ext cx="228600" cy="2286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B6211DC-9881-949F-F946-250C6170C23D}"/>
              </a:ext>
            </a:extLst>
          </p:cNvPr>
          <p:cNvSpPr txBox="1"/>
          <p:nvPr/>
        </p:nvSpPr>
        <p:spPr>
          <a:xfrm>
            <a:off x="627186" y="1795426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次回の考査も悪い</a:t>
            </a:r>
          </a:p>
        </p:txBody>
      </p:sp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CA75F990-3C9F-4BB7-72E6-575562D6AB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84286" y="2366591"/>
            <a:ext cx="228600" cy="2286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EDA9F4A-6E1B-94FC-D5EA-6F8061589F07}"/>
              </a:ext>
            </a:extLst>
          </p:cNvPr>
          <p:cNvSpPr txBox="1"/>
          <p:nvPr/>
        </p:nvSpPr>
        <p:spPr>
          <a:xfrm>
            <a:off x="627186" y="2327002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進学が危ぶまれる</a:t>
            </a:r>
          </a:p>
        </p:txBody>
      </p:sp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133BD781-EEAC-CE96-E9E4-C7E82CAB5E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84286" y="2898166"/>
            <a:ext cx="228600" cy="22860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0514173-B410-98A3-B710-26FF5F1C1E2B}"/>
              </a:ext>
            </a:extLst>
          </p:cNvPr>
          <p:cNvSpPr txBox="1"/>
          <p:nvPr/>
        </p:nvSpPr>
        <p:spPr>
          <a:xfrm>
            <a:off x="627186" y="2858577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辛うじて進学に成功する</a:t>
            </a:r>
            <a:endParaRPr kumimoji="1" lang="ja-JP" altLang="en-US" sz="1400" dirty="0"/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5DC362F0-7186-ACBA-F401-311E01A271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84286" y="3427917"/>
            <a:ext cx="228600" cy="2286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9E216A6-4A33-DEA7-6097-46C742CF0805}"/>
              </a:ext>
            </a:extLst>
          </p:cNvPr>
          <p:cNvSpPr txBox="1"/>
          <p:nvPr/>
        </p:nvSpPr>
        <p:spPr>
          <a:xfrm>
            <a:off x="627186" y="3388328"/>
            <a:ext cx="2260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高</a:t>
            </a:r>
            <a:r>
              <a:rPr lang="en-US" altLang="ja-JP" sz="1400" dirty="0"/>
              <a:t>1</a:t>
            </a:r>
            <a:r>
              <a:rPr lang="ja-JP" altLang="en-US" sz="1400" dirty="0"/>
              <a:t>最初の考査も撃沈する</a:t>
            </a:r>
            <a:endParaRPr kumimoji="1" lang="ja-JP" altLang="en-US" sz="1400" dirty="0"/>
          </a:p>
        </p:txBody>
      </p:sp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98631DC8-C7EC-A3F8-C175-1330705BBA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84286" y="3957667"/>
            <a:ext cx="228600" cy="22860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936B84-25B9-FBDF-7474-41A0AB1306FE}"/>
              </a:ext>
            </a:extLst>
          </p:cNvPr>
          <p:cNvSpPr txBox="1"/>
          <p:nvPr/>
        </p:nvSpPr>
        <p:spPr>
          <a:xfrm>
            <a:off x="627186" y="391807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部活に精を出す</a:t>
            </a:r>
          </a:p>
        </p:txBody>
      </p:sp>
      <p:pic>
        <p:nvPicPr>
          <p:cNvPr id="20" name="グラフィックス 19">
            <a:extLst>
              <a:ext uri="{FF2B5EF4-FFF2-40B4-BE49-F238E27FC236}">
                <a16:creationId xmlns:a16="http://schemas.microsoft.com/office/drawing/2014/main" id="{07A609B7-E294-3713-6F0B-F2C40EE23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84286" y="4483768"/>
            <a:ext cx="228600" cy="2286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32B61B6-E56B-6976-8C51-29363D0A8CD9}"/>
              </a:ext>
            </a:extLst>
          </p:cNvPr>
          <p:cNvSpPr txBox="1"/>
          <p:nvPr/>
        </p:nvSpPr>
        <p:spPr>
          <a:xfrm>
            <a:off x="627186" y="444417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社畜になる</a:t>
            </a:r>
          </a:p>
        </p:txBody>
      </p:sp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66E64346-0808-3E2E-AF6C-DA848876B2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84286" y="5006219"/>
            <a:ext cx="228600" cy="2286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55661D6-9F22-F9FB-DD7F-1ABCB82DAD3E}"/>
              </a:ext>
            </a:extLst>
          </p:cNvPr>
          <p:cNvSpPr txBox="1"/>
          <p:nvPr/>
        </p:nvSpPr>
        <p:spPr>
          <a:xfrm>
            <a:off x="627186" y="4966630"/>
            <a:ext cx="2024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成績悪すぎワロタ</a:t>
            </a:r>
            <a:r>
              <a:rPr kumimoji="1" lang="en-US" altLang="ja-JP" sz="1400" dirty="0"/>
              <a:t>www</a:t>
            </a:r>
            <a:endParaRPr kumimoji="1" lang="ja-JP" altLang="en-US" sz="1400" dirty="0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78797A53-246B-5DC4-D1F7-04EE6FB1EF16}"/>
              </a:ext>
            </a:extLst>
          </p:cNvPr>
          <p:cNvCxnSpPr>
            <a:cxnSpLocks/>
          </p:cNvCxnSpPr>
          <p:nvPr/>
        </p:nvCxnSpPr>
        <p:spPr>
          <a:xfrm>
            <a:off x="266700" y="5534857"/>
            <a:ext cx="28966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B9D5DF73-5962-AB8E-70D2-65B1AEB4B1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84286" y="5788071"/>
            <a:ext cx="228600" cy="22860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AC293D2-38A3-096A-A1B2-D9B72FE020AE}"/>
              </a:ext>
            </a:extLst>
          </p:cNvPr>
          <p:cNvSpPr txBox="1"/>
          <p:nvPr/>
        </p:nvSpPr>
        <p:spPr>
          <a:xfrm>
            <a:off x="627186" y="5748482"/>
            <a:ext cx="1465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2023/7/12</a:t>
            </a:r>
          </a:p>
          <a:p>
            <a:r>
              <a:rPr lang="en-US" altLang="ja-JP" sz="1400" dirty="0"/>
              <a:t>Teruyuki Ogawa</a:t>
            </a:r>
            <a:endParaRPr kumimoji="1" lang="ja-JP" altLang="en-US" sz="1400" dirty="0"/>
          </a:p>
        </p:txBody>
      </p:sp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F542BFB1-B0D2-6EE3-F9E1-FDF486FB9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600" y="3080179"/>
            <a:ext cx="228600" cy="228600"/>
          </a:xfrm>
          <a:prstGeom prst="rect">
            <a:avLst/>
          </a:prstGeom>
        </p:spPr>
      </p:pic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99E5B645-3E2B-22F2-103A-A97BD0C86D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8600" y="2730281"/>
            <a:ext cx="228600" cy="228600"/>
          </a:xfrm>
          <a:prstGeom prst="rect">
            <a:avLst/>
          </a:prstGeom>
        </p:spPr>
      </p:pic>
      <p:pic>
        <p:nvPicPr>
          <p:cNvPr id="29" name="グラフィックス 28">
            <a:extLst>
              <a:ext uri="{FF2B5EF4-FFF2-40B4-BE49-F238E27FC236}">
                <a16:creationId xmlns:a16="http://schemas.microsoft.com/office/drawing/2014/main" id="{0A889825-1AD0-3FC9-360F-4E98BB2BF8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8600" y="3424263"/>
            <a:ext cx="228600" cy="22860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DD34F4D-F04F-D986-83A6-C60D72E3FE65}"/>
              </a:ext>
            </a:extLst>
          </p:cNvPr>
          <p:cNvSpPr txBox="1"/>
          <p:nvPr/>
        </p:nvSpPr>
        <p:spPr>
          <a:xfrm>
            <a:off x="4333455" y="2690692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チェックボックス</a:t>
            </a:r>
            <a:r>
              <a:rPr kumimoji="1" lang="en-US" altLang="ja-JP" sz="1400" dirty="0"/>
              <a:t>(</a:t>
            </a:r>
            <a:r>
              <a:rPr kumimoji="1" lang="ja-JP" altLang="en-US" sz="1400" dirty="0"/>
              <a:t>白抜き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D4E0A8A-434D-A5A0-6CD3-90980626FC99}"/>
              </a:ext>
            </a:extLst>
          </p:cNvPr>
          <p:cNvSpPr txBox="1"/>
          <p:nvPr/>
        </p:nvSpPr>
        <p:spPr>
          <a:xfrm>
            <a:off x="4333454" y="3027538"/>
            <a:ext cx="2821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チェックボックス</a:t>
            </a:r>
            <a:r>
              <a:rPr kumimoji="1" lang="en-US" altLang="ja-JP" sz="1400" dirty="0"/>
              <a:t>(</a:t>
            </a:r>
            <a:r>
              <a:rPr kumimoji="1" lang="ja-JP" altLang="en-US" sz="1400" dirty="0"/>
              <a:t>チェック済み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22BE021-AF9D-4CB7-3513-4194D2C033F0}"/>
              </a:ext>
            </a:extLst>
          </p:cNvPr>
          <p:cNvSpPr txBox="1"/>
          <p:nvPr/>
        </p:nvSpPr>
        <p:spPr>
          <a:xfrm>
            <a:off x="4333454" y="338412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現在地</a:t>
            </a:r>
          </a:p>
        </p:txBody>
      </p:sp>
    </p:spTree>
    <p:extLst>
      <p:ext uri="{BB962C8B-B14F-4D97-AF65-F5344CB8AC3E}">
        <p14:creationId xmlns:p14="http://schemas.microsoft.com/office/powerpoint/2010/main" val="285044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aterial Design">
      <a:majorFont>
        <a:latin typeface="Roboto Medium"/>
        <a:ea typeface="Noto Sans JP Medium"/>
        <a:cs typeface=""/>
      </a:majorFont>
      <a:minorFont>
        <a:latin typeface="Roboto"/>
        <a:ea typeface="Noto Sans JP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221</Words>
  <Application>Microsoft Office PowerPoint</Application>
  <PresentationFormat>ワイド画面</PresentationFormat>
  <Paragraphs>62</Paragraphs>
  <Slides>6</Slides>
  <Notes>0</Notes>
  <HiddenSlides>5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Arial</vt:lpstr>
      <vt:lpstr>Roboto</vt:lpstr>
      <vt:lpstr>Roboto Medium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今回の考査も点数が悪い(かも)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Teruyuki Ogawa</dc:creator>
  <cp:lastModifiedBy>Teruyuki Ogawa</cp:lastModifiedBy>
  <cp:revision>1</cp:revision>
  <dcterms:created xsi:type="dcterms:W3CDTF">2023-07-12T11:32:40Z</dcterms:created>
  <dcterms:modified xsi:type="dcterms:W3CDTF">2023-07-12T12:04:39Z</dcterms:modified>
</cp:coreProperties>
</file>