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121"/>
    <a:srgbClr val="9C3838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6"/>
  </p:normalViewPr>
  <p:slideViewPr>
    <p:cSldViewPr snapToGrid="0" snapToObjects="1">
      <p:cViewPr>
        <p:scale>
          <a:sx n="79" d="100"/>
          <a:sy n="79" d="100"/>
        </p:scale>
        <p:origin x="12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AEAA1-91CB-BE4B-9BD6-C97EFB7ED37A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757B7-34F4-DB49-98D3-745AFD784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27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757B7-34F4-DB49-98D3-745AFD7841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76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757B7-34F4-DB49-98D3-745AFD7841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4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A701-01E2-8249-9DB8-ACCBBA665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FB0EC-EF44-B347-88DE-8CFB51D13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8DCD1-FF6C-DB46-B470-6E0F058F1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E617-0198-D14A-BDC3-131B8A9E1456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D460B-9E5C-8C4E-8BD6-B6926EBA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F297-F341-BB48-ACEC-B3FEC8DC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65F3-A74F-AA4C-842F-964E336B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3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FC77F-B318-3047-B24D-D372969A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8B18B-3CF8-0B46-956E-B64FDD55D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1A572-0F2D-404E-A583-7346FD3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E617-0198-D14A-BDC3-131B8A9E1456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CCA20-0C52-9942-9306-5B48185E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6BCB9-9E67-214C-BF8F-1C248004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65F3-A74F-AA4C-842F-964E336B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6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9D593-23AC-5640-A638-01D2F382A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D6B49-38CA-C643-96CB-506F86606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20078-EDE3-4F44-A8BC-38E0F5B9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E617-0198-D14A-BDC3-131B8A9E1456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0D9EC-4D3E-8A42-AC42-1CA02597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0D5C7-CC3C-1D4B-9185-CEE25634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65F3-A74F-AA4C-842F-964E336B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EB9FF-4447-FB4E-9B4F-06E874C51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3FC73-3F15-9545-BB1A-2FADEFD8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40576-65AC-174D-8DC7-AA292EAD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E617-0198-D14A-BDC3-131B8A9E1456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3F9C1-1A38-3D4A-9EA6-7D891E4F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BFCBA-7F81-264A-A2B3-C3964493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65F3-A74F-AA4C-842F-964E336B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3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1595-128B-3446-A125-900D06493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6DDD2-5E49-2F41-8651-3E1EFB954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67A2D-B627-D44B-9A0F-F2D53136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E617-0198-D14A-BDC3-131B8A9E1456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4E2D9-EEF1-B048-BAAC-E0D7C22C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4E099-7916-F54E-A230-9F6C9FD9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65F3-A74F-AA4C-842F-964E336B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9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AF292-17BA-9248-9790-9CF6F465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0B7F5-8158-8E4C-9877-77E78742C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6EF00-1016-474F-8CA9-FFE84DBF2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61629-07C0-9F41-B308-C10B323DB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E617-0198-D14A-BDC3-131B8A9E1456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E77E5-AFB4-C146-984F-AA3FDB283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42538-34D2-A64C-A9C1-ED092E66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65F3-A74F-AA4C-842F-964E336B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3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BBF4-672E-CA42-89E1-FA56F88BA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DB46B-666D-9643-9594-45D660540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A08CE-CC3E-F142-B9BF-C9B9B5DFF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F42C5-351D-7C4F-8E00-22F29D186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26DC6-1BE5-5448-B5EC-A46BCF53D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4A1598-2325-D94C-9765-30BCDB29C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E617-0198-D14A-BDC3-131B8A9E1456}" type="datetimeFigureOut">
              <a:rPr lang="en-US" smtClean="0"/>
              <a:t>6/7/19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D17E2-CD9E-CD46-A99E-B073D557C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B5CB61-9BF1-5444-AE79-1748F6BB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65F3-A74F-AA4C-842F-964E336B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1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FFD1-389A-D84E-AC97-C3928093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7C3026-F5A0-ED43-AF88-428DD3F10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E617-0198-D14A-BDC3-131B8A9E1456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D98A1-8231-4E4A-A75F-1FD1A5BF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0A8E3-446F-B04C-83AE-6A99A802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65F3-A74F-AA4C-842F-964E336B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5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0E6C9B-620B-9E46-94BF-2878C08E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E617-0198-D14A-BDC3-131B8A9E1456}" type="datetimeFigureOut">
              <a:rPr lang="en-US" smtClean="0"/>
              <a:t>6/7/19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BDE35B-C271-5441-9353-72213A713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2B8CF-8BF0-4A42-8DAA-8DD8C592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65F3-A74F-AA4C-842F-964E336B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77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DEC33-32AA-C64D-BEAC-CE66F613D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F0BD2-B5E0-F546-B84E-B333D43DD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1DB29-4708-9944-8D19-0A84727DB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43280-1171-A946-8FA3-64D0E994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E617-0198-D14A-BDC3-131B8A9E1456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35C47-681D-5F48-BC00-41E13D34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820F9-1FED-6949-AC82-13240F5B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65F3-A74F-AA4C-842F-964E336B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1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01EE7-04CE-394F-9291-4C0A47F7E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A8DBF-C886-734B-9106-BBE6FF71D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C3921-BC6D-E04C-A460-ADB56AF30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A4590-459E-9647-AA07-9B4A05C7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E617-0198-D14A-BDC3-131B8A9E1456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C1AD0-29C9-7B4C-8DB6-F406BE6B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414F2-750A-0047-B1EE-AC775182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65F3-A74F-AA4C-842F-964E336B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0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1DACF-86D0-BA42-BC1F-93AF2DC5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B7568-D4FD-5749-9788-4F35F29CB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1868A-D735-6D47-8834-A2C0F83E0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6E617-0198-D14A-BDC3-131B8A9E1456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F72FB-C7FD-0445-833B-65A3A6920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EDD29-67B3-614E-9F18-58E9865EC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65F3-A74F-AA4C-842F-964E336B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8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693DC60-86BD-244E-A68F-DC8591A4A9B7}"/>
              </a:ext>
            </a:extLst>
          </p:cNvPr>
          <p:cNvGrpSpPr/>
          <p:nvPr/>
        </p:nvGrpSpPr>
        <p:grpSpPr>
          <a:xfrm>
            <a:off x="1151467" y="2582614"/>
            <a:ext cx="9889066" cy="1692771"/>
            <a:chOff x="1185333" y="2668881"/>
            <a:chExt cx="9889066" cy="169277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8E7FE8-1B4B-5A4B-83AD-4754705F608B}"/>
                </a:ext>
              </a:extLst>
            </p:cNvPr>
            <p:cNvSpPr txBox="1"/>
            <p:nvPr/>
          </p:nvSpPr>
          <p:spPr>
            <a:xfrm>
              <a:off x="1814946" y="2668881"/>
              <a:ext cx="7232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pc="150" dirty="0">
                  <a:solidFill>
                    <a:srgbClr val="9C3838"/>
                  </a:solidFill>
                  <a:latin typeface="Hiragino Mincho Pro W3" panose="02020300000000000000" pitchFamily="18" charset="-128"/>
                  <a:ea typeface="Hiragino Mincho Pro W3" panose="02020300000000000000" pitchFamily="18" charset="-128"/>
                </a:rPr>
                <a:t>2019 Jun 6〜 </a:t>
              </a:r>
              <a:r>
                <a:rPr lang="ja-JP" altLang="en-US" b="1" spc="150">
                  <a:solidFill>
                    <a:srgbClr val="9C3838"/>
                  </a:solidFill>
                  <a:latin typeface="Hiragino Mincho Pro W3" panose="02020300000000000000" pitchFamily="18" charset="-128"/>
                  <a:ea typeface="Hiragino Mincho Pro W3" panose="02020300000000000000" pitchFamily="18" charset="-128"/>
                </a:rPr>
                <a:t>トスカーナ</a:t>
              </a:r>
              <a:r>
                <a:rPr lang="en-US" altLang="ja-JP" b="1" spc="150" dirty="0">
                  <a:solidFill>
                    <a:srgbClr val="9C3838"/>
                  </a:solidFill>
                  <a:latin typeface="Hiragino Mincho Pro W3" panose="02020300000000000000" pitchFamily="18" charset="-128"/>
                  <a:ea typeface="Hiragino Mincho Pro W3" panose="02020300000000000000" pitchFamily="18" charset="-128"/>
                </a:rPr>
                <a:t>WS </a:t>
              </a:r>
              <a:r>
                <a:rPr lang="ja-JP" altLang="en-US" b="1" spc="150">
                  <a:solidFill>
                    <a:srgbClr val="9C3838"/>
                  </a:solidFill>
                  <a:latin typeface="Hiragino Mincho Pro W3" panose="02020300000000000000" pitchFamily="18" charset="-128"/>
                  <a:ea typeface="Hiragino Mincho Pro W3" panose="02020300000000000000" pitchFamily="18" charset="-128"/>
                </a:rPr>
                <a:t>レポート</a:t>
              </a:r>
              <a:r>
                <a:rPr lang="en-US" altLang="ja-JP" b="1" spc="150" dirty="0">
                  <a:solidFill>
                    <a:srgbClr val="9C3838"/>
                  </a:solidFill>
                  <a:latin typeface="Hiragino Mincho Pro W3" panose="02020300000000000000" pitchFamily="18" charset="-128"/>
                  <a:ea typeface="Hiragino Mincho Pro W3" panose="02020300000000000000" pitchFamily="18" charset="-128"/>
                </a:rPr>
                <a:t>No.1</a:t>
              </a:r>
              <a:endParaRPr lang="en-US" b="1" spc="150" dirty="0">
                <a:solidFill>
                  <a:srgbClr val="9C3838"/>
                </a:solidFill>
                <a:latin typeface="Hiragino Mincho Pro W3" panose="02020300000000000000" pitchFamily="18" charset="-128"/>
                <a:ea typeface="Hiragino Mincho Pro W3" panose="02020300000000000000" pitchFamily="18" charset="-128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F0CE08-F052-8948-9202-7C045007BCC4}"/>
                </a:ext>
              </a:extLst>
            </p:cNvPr>
            <p:cNvSpPr txBox="1"/>
            <p:nvPr/>
          </p:nvSpPr>
          <p:spPr>
            <a:xfrm>
              <a:off x="1185333" y="3038213"/>
              <a:ext cx="988906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8000" b="1" spc="300">
                  <a:solidFill>
                    <a:srgbClr val="9C3838"/>
                  </a:solidFill>
                  <a:latin typeface="Hiragino Mincho Pro W3" panose="02020300000000000000" pitchFamily="18" charset="-128"/>
                  <a:ea typeface="Hiragino Mincho Pro W3" panose="02020300000000000000" pitchFamily="18" charset="-128"/>
                </a:rPr>
                <a:t>ベネチアについて</a:t>
              </a:r>
              <a:endParaRPr lang="en-US" sz="8000" b="1" spc="300" dirty="0">
                <a:solidFill>
                  <a:srgbClr val="9C3838"/>
                </a:solidFill>
                <a:latin typeface="Hiragino Mincho Pro W3" panose="02020300000000000000" pitchFamily="18" charset="-128"/>
                <a:ea typeface="Hiragino Mincho Pro W3" panose="02020300000000000000" pitchFamily="18" charset="-128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62ED6DF-D0AD-F149-8C3A-7088DCCB5370}"/>
              </a:ext>
            </a:extLst>
          </p:cNvPr>
          <p:cNvSpPr txBox="1"/>
          <p:nvPr/>
        </p:nvSpPr>
        <p:spPr>
          <a:xfrm>
            <a:off x="4504267" y="5845140"/>
            <a:ext cx="723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b="1" spc="300">
                <a:solidFill>
                  <a:srgbClr val="9C3838"/>
                </a:solidFill>
                <a:latin typeface="Hiragino Mincho Pro W3" panose="02020300000000000000" pitchFamily="18" charset="-128"/>
                <a:ea typeface="Hiragino Mincho Pro W3" panose="02020300000000000000" pitchFamily="18" charset="-128"/>
              </a:rPr>
              <a:t>沼波</a:t>
            </a:r>
            <a:r>
              <a:rPr lang="en-US" altLang="ja-JP" b="1" spc="300" dirty="0">
                <a:solidFill>
                  <a:srgbClr val="9C3838"/>
                </a:solidFill>
                <a:latin typeface="Hiragino Mincho Pro W3" panose="02020300000000000000" pitchFamily="18" charset="-128"/>
                <a:ea typeface="Hiragino Mincho Pro W3" panose="02020300000000000000" pitchFamily="18" charset="-128"/>
              </a:rPr>
              <a:t> </a:t>
            </a:r>
            <a:r>
              <a:rPr lang="ja-JP" altLang="en-US" b="1" spc="300">
                <a:solidFill>
                  <a:srgbClr val="9C3838"/>
                </a:solidFill>
                <a:latin typeface="Hiragino Mincho Pro W3" panose="02020300000000000000" pitchFamily="18" charset="-128"/>
                <a:ea typeface="Hiragino Mincho Pro W3" panose="02020300000000000000" pitchFamily="18" charset="-128"/>
              </a:rPr>
              <a:t>遥　小川</a:t>
            </a:r>
            <a:r>
              <a:rPr lang="en-US" altLang="ja-JP" b="1" spc="300" dirty="0">
                <a:solidFill>
                  <a:srgbClr val="9C3838"/>
                </a:solidFill>
                <a:latin typeface="Hiragino Mincho Pro W3" panose="02020300000000000000" pitchFamily="18" charset="-128"/>
                <a:ea typeface="Hiragino Mincho Pro W3" panose="02020300000000000000" pitchFamily="18" charset="-128"/>
              </a:rPr>
              <a:t> </a:t>
            </a:r>
            <a:r>
              <a:rPr lang="ja-JP" altLang="en-US" b="1" spc="300">
                <a:solidFill>
                  <a:srgbClr val="9C3838"/>
                </a:solidFill>
                <a:latin typeface="Hiragino Mincho Pro W3" panose="02020300000000000000" pitchFamily="18" charset="-128"/>
                <a:ea typeface="Hiragino Mincho Pro W3" panose="02020300000000000000" pitchFamily="18" charset="-128"/>
              </a:rPr>
              <a:t>遼</a:t>
            </a:r>
            <a:endParaRPr lang="en-US" b="1" spc="300" dirty="0">
              <a:solidFill>
                <a:srgbClr val="9C3838"/>
              </a:solidFill>
              <a:latin typeface="Hiragino Mincho Pro W3" panose="02020300000000000000" pitchFamily="18" charset="-128"/>
              <a:ea typeface="Hiragino Mincho Pro W3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885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D9EF79-B236-374C-8CF0-4738D898660F}"/>
              </a:ext>
            </a:extLst>
          </p:cNvPr>
          <p:cNvSpPr txBox="1"/>
          <p:nvPr/>
        </p:nvSpPr>
        <p:spPr>
          <a:xfrm>
            <a:off x="3767666" y="1671810"/>
            <a:ext cx="4724400" cy="3225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3600" b="1" spc="300" dirty="0">
                <a:solidFill>
                  <a:srgbClr val="9C3838"/>
                </a:solidFill>
                <a:latin typeface="Hiragino Mincho Pro W3" panose="02020300000000000000" pitchFamily="18" charset="-128"/>
                <a:ea typeface="Hiragino Mincho Pro W3" panose="02020300000000000000" pitchFamily="18" charset="-128"/>
              </a:rPr>
              <a:t>1, </a:t>
            </a:r>
            <a:r>
              <a:rPr lang="ja-JP" altLang="en-US" sz="3600" b="1" spc="300">
                <a:solidFill>
                  <a:srgbClr val="9C3838"/>
                </a:solidFill>
                <a:latin typeface="Hiragino Mincho Pro W3" panose="02020300000000000000" pitchFamily="18" charset="-128"/>
                <a:ea typeface="Hiragino Mincho Pro W3" panose="02020300000000000000" pitchFamily="18" charset="-128"/>
              </a:rPr>
              <a:t>共同リサーチ</a:t>
            </a:r>
            <a:endParaRPr lang="en-US" altLang="ja-JP" sz="3600" b="1" spc="300" dirty="0">
              <a:solidFill>
                <a:srgbClr val="9C3838"/>
              </a:solidFill>
              <a:latin typeface="Hiragino Mincho Pro W3" panose="02020300000000000000" pitchFamily="18" charset="-128"/>
              <a:ea typeface="Hiragino Mincho Pro W3" panose="02020300000000000000" pitchFamily="18" charset="-128"/>
            </a:endParaRPr>
          </a:p>
          <a:p>
            <a:pPr algn="just">
              <a:lnSpc>
                <a:spcPct val="200000"/>
              </a:lnSpc>
            </a:pPr>
            <a:r>
              <a:rPr lang="en-US" sz="3600" b="1" spc="300" dirty="0">
                <a:solidFill>
                  <a:srgbClr val="9C3838"/>
                </a:solidFill>
                <a:latin typeface="Hiragino Mincho Pro W3" panose="02020300000000000000" pitchFamily="18" charset="-128"/>
                <a:ea typeface="Hiragino Mincho Pro W3" panose="02020300000000000000" pitchFamily="18" charset="-128"/>
              </a:rPr>
              <a:t>2, </a:t>
            </a:r>
            <a:r>
              <a:rPr lang="ja-JP" altLang="en-US" sz="3600" b="1" spc="300">
                <a:solidFill>
                  <a:srgbClr val="9C3838"/>
                </a:solidFill>
                <a:latin typeface="Hiragino Mincho Pro W3" panose="02020300000000000000" pitchFamily="18" charset="-128"/>
                <a:ea typeface="Hiragino Mincho Pro W3" panose="02020300000000000000" pitchFamily="18" charset="-128"/>
              </a:rPr>
              <a:t>沼波</a:t>
            </a:r>
            <a:r>
              <a:rPr lang="en-US" altLang="ja-JP" sz="3600" b="1" spc="300" dirty="0">
                <a:solidFill>
                  <a:srgbClr val="9C3838"/>
                </a:solidFill>
                <a:latin typeface="Hiragino Mincho Pro W3" panose="02020300000000000000" pitchFamily="18" charset="-128"/>
                <a:ea typeface="Hiragino Mincho Pro W3" panose="02020300000000000000" pitchFamily="18" charset="-128"/>
              </a:rPr>
              <a:t> </a:t>
            </a:r>
            <a:r>
              <a:rPr lang="ja-JP" altLang="en-US" sz="3600" b="1" spc="300">
                <a:solidFill>
                  <a:srgbClr val="9C3838"/>
                </a:solidFill>
                <a:latin typeface="Hiragino Mincho Pro W3" panose="02020300000000000000" pitchFamily="18" charset="-128"/>
                <a:ea typeface="Hiragino Mincho Pro W3" panose="02020300000000000000" pitchFamily="18" charset="-128"/>
              </a:rPr>
              <a:t>遥より</a:t>
            </a:r>
            <a:endParaRPr lang="en-US" altLang="ja-JP" sz="3600" b="1" spc="300" dirty="0">
              <a:solidFill>
                <a:srgbClr val="9C3838"/>
              </a:solidFill>
              <a:latin typeface="Hiragino Mincho Pro W3" panose="02020300000000000000" pitchFamily="18" charset="-128"/>
              <a:ea typeface="Hiragino Mincho Pro W3" panose="02020300000000000000" pitchFamily="18" charset="-128"/>
            </a:endParaRPr>
          </a:p>
          <a:p>
            <a:pPr algn="just">
              <a:lnSpc>
                <a:spcPct val="200000"/>
              </a:lnSpc>
            </a:pPr>
            <a:r>
              <a:rPr lang="en-US" sz="3600" b="1" spc="300" dirty="0">
                <a:solidFill>
                  <a:srgbClr val="9C3838"/>
                </a:solidFill>
                <a:latin typeface="Hiragino Mincho Pro W3" panose="02020300000000000000" pitchFamily="18" charset="-128"/>
                <a:ea typeface="Hiragino Mincho Pro W3" panose="02020300000000000000" pitchFamily="18" charset="-128"/>
              </a:rPr>
              <a:t>3, </a:t>
            </a:r>
            <a:r>
              <a:rPr lang="ja-JP" altLang="en-US" sz="3600" b="1" spc="300">
                <a:solidFill>
                  <a:srgbClr val="9C3838"/>
                </a:solidFill>
                <a:latin typeface="Hiragino Mincho Pro W3" panose="02020300000000000000" pitchFamily="18" charset="-128"/>
                <a:ea typeface="Hiragino Mincho Pro W3" panose="02020300000000000000" pitchFamily="18" charset="-128"/>
              </a:rPr>
              <a:t>小川</a:t>
            </a:r>
            <a:r>
              <a:rPr lang="en-US" altLang="ja-JP" sz="3600" b="1" spc="300" dirty="0">
                <a:solidFill>
                  <a:srgbClr val="9C3838"/>
                </a:solidFill>
                <a:latin typeface="Hiragino Mincho Pro W3" panose="02020300000000000000" pitchFamily="18" charset="-128"/>
                <a:ea typeface="Hiragino Mincho Pro W3" panose="02020300000000000000" pitchFamily="18" charset="-128"/>
              </a:rPr>
              <a:t> </a:t>
            </a:r>
            <a:r>
              <a:rPr lang="ja-JP" altLang="en-US" sz="3600" b="1" spc="300">
                <a:solidFill>
                  <a:srgbClr val="9C3838"/>
                </a:solidFill>
                <a:latin typeface="Hiragino Mincho Pro W3" panose="02020300000000000000" pitchFamily="18" charset="-128"/>
                <a:ea typeface="Hiragino Mincho Pro W3" panose="02020300000000000000" pitchFamily="18" charset="-128"/>
              </a:rPr>
              <a:t>遼より</a:t>
            </a:r>
            <a:endParaRPr lang="en-US" sz="5400" b="1" spc="300" dirty="0">
              <a:solidFill>
                <a:srgbClr val="9C3838"/>
              </a:solidFill>
              <a:latin typeface="Hiragino Mincho Pro W3" panose="02020300000000000000" pitchFamily="18" charset="-128"/>
              <a:ea typeface="Hiragino Mincho Pro W3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226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19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 shot of a computer&#10;&#10;Description automatically generated">
            <a:extLst>
              <a:ext uri="{FF2B5EF4-FFF2-40B4-BE49-F238E27FC236}">
                <a16:creationId xmlns:a16="http://schemas.microsoft.com/office/drawing/2014/main" id="{74A03EB3-4276-E242-91EE-23F51CC0F68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0" y="174171"/>
            <a:ext cx="12191999" cy="65096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2D295D-4234-7E4A-9114-8412AC055CFA}"/>
              </a:ext>
            </a:extLst>
          </p:cNvPr>
          <p:cNvSpPr txBox="1"/>
          <p:nvPr/>
        </p:nvSpPr>
        <p:spPr>
          <a:xfrm>
            <a:off x="4150989" y="5699670"/>
            <a:ext cx="7232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000" b="1" dirty="0">
                <a:latin typeface="SignPainter HouseScript" panose="02000006070000020004" pitchFamily="2" charset="0"/>
                <a:ea typeface="Hiragino Mincho Pro W3" panose="02020300000000000000" pitchFamily="18" charset="-128"/>
              </a:rPr>
              <a:t>WEB </a:t>
            </a:r>
            <a:r>
              <a:rPr lang="en-US" altLang="ja-JP" sz="2000" b="1" dirty="0" err="1">
                <a:latin typeface="SignPainter HouseScript" panose="02000006070000020004" pitchFamily="2" charset="0"/>
                <a:ea typeface="Hiragino Mincho Pro W3" panose="02020300000000000000" pitchFamily="18" charset="-128"/>
              </a:rPr>
              <a:t>Archist</a:t>
            </a:r>
            <a:r>
              <a:rPr lang="en-US" altLang="ja-JP" sz="2000" b="1" dirty="0">
                <a:latin typeface="SignPainter HouseScript" panose="02000006070000020004" pitchFamily="2" charset="0"/>
                <a:ea typeface="Hiragino Mincho Pro W3" panose="02020300000000000000" pitchFamily="18" charset="-128"/>
              </a:rPr>
              <a:t>    </a:t>
            </a:r>
            <a:r>
              <a:rPr lang="ja-JP" altLang="en-US" b="1" spc="280">
                <a:latin typeface="JF Dot jiskan24h-2000" panose="020B0302020203020207" pitchFamily="34" charset="-128"/>
                <a:ea typeface="JF Dot jiskan24h-2000" panose="020B0302020203020207" pitchFamily="34" charset="-128"/>
              </a:rPr>
              <a:t>小川</a:t>
            </a:r>
            <a:r>
              <a:rPr lang="en-US" altLang="ja-JP" b="1" spc="280" dirty="0">
                <a:latin typeface="JF Dot jiskan24h-2000" panose="020B0302020203020207" pitchFamily="34" charset="-128"/>
                <a:ea typeface="JF Dot jiskan24h-2000" panose="020B0302020203020207" pitchFamily="34" charset="-128"/>
              </a:rPr>
              <a:t> </a:t>
            </a:r>
            <a:r>
              <a:rPr lang="ja-JP" altLang="en-US" b="1" spc="280">
                <a:latin typeface="JF Dot jiskan24h-2000" panose="020B0302020203020207" pitchFamily="34" charset="-128"/>
                <a:ea typeface="JF Dot jiskan24h-2000" panose="020B0302020203020207" pitchFamily="34" charset="-128"/>
              </a:rPr>
              <a:t>遼</a:t>
            </a:r>
            <a:endParaRPr lang="en-US" b="1" spc="280" dirty="0">
              <a:latin typeface="JF Dot jiskan24h-2000" panose="020B0302020203020207" pitchFamily="34" charset="-128"/>
              <a:ea typeface="JF Dot jiskan24h-2000" panose="020B0302020203020207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6E6FC9-96E6-0244-BCE3-5B8595741F65}"/>
              </a:ext>
            </a:extLst>
          </p:cNvPr>
          <p:cNvSpPr txBox="1"/>
          <p:nvPr/>
        </p:nvSpPr>
        <p:spPr>
          <a:xfrm>
            <a:off x="2654796" y="2121139"/>
            <a:ext cx="6882405" cy="215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ja-JP" altLang="en-US" sz="3600" spc="390">
                <a:solidFill>
                  <a:srgbClr val="1C1C1C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ベネチアとメディア</a:t>
            </a:r>
            <a:endParaRPr lang="en-US" altLang="ja-JP" sz="3600" spc="390" dirty="0">
              <a:solidFill>
                <a:srgbClr val="1C1C1C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algn="ctr">
              <a:lnSpc>
                <a:spcPct val="200000"/>
              </a:lnSpc>
            </a:pPr>
            <a:r>
              <a:rPr lang="ja-JP" altLang="en-US" sz="3600" spc="390">
                <a:solidFill>
                  <a:srgbClr val="1C1C1C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ローマと公共空間</a:t>
            </a:r>
            <a:endParaRPr lang="en-US" altLang="ja-JP" sz="3600" spc="390" dirty="0">
              <a:solidFill>
                <a:srgbClr val="1C1C1C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56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62320B-F038-094C-993D-D9F4F3019DCC}"/>
              </a:ext>
            </a:extLst>
          </p:cNvPr>
          <p:cNvSpPr/>
          <p:nvPr/>
        </p:nvSpPr>
        <p:spPr>
          <a:xfrm>
            <a:off x="947518" y="985231"/>
            <a:ext cx="558800" cy="558800"/>
          </a:xfrm>
          <a:prstGeom prst="rect">
            <a:avLst/>
          </a:prstGeom>
          <a:solidFill>
            <a:srgbClr val="1F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 shot of a computer&#10;&#10;Description automatically generated">
            <a:extLst>
              <a:ext uri="{FF2B5EF4-FFF2-40B4-BE49-F238E27FC236}">
                <a16:creationId xmlns:a16="http://schemas.microsoft.com/office/drawing/2014/main" id="{74A03EB3-4276-E242-91EE-23F51CC0F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2" y="174171"/>
            <a:ext cx="12191999" cy="65096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F9224B3-D37A-184C-8E9A-F77937C374E4}"/>
              </a:ext>
            </a:extLst>
          </p:cNvPr>
          <p:cNvSpPr/>
          <p:nvPr/>
        </p:nvSpPr>
        <p:spPr>
          <a:xfrm>
            <a:off x="864015" y="502066"/>
            <a:ext cx="5320687" cy="11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ja-JP" altLang="en-US" sz="4000" spc="450">
                <a:solidFill>
                  <a:schemeClr val="bg1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ベ</a:t>
            </a:r>
            <a:r>
              <a:rPr lang="ja-JP" altLang="en-US" sz="4000" spc="450">
                <a:solidFill>
                  <a:srgbClr val="1C1C1C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ネチアと公共空間</a:t>
            </a:r>
            <a:endParaRPr lang="en-US" altLang="ja-JP" sz="4000" spc="450" dirty="0">
              <a:solidFill>
                <a:srgbClr val="1C1C1C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163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46</Words>
  <Application>Microsoft Macintosh PowerPoint</Application>
  <PresentationFormat>Widescreen</PresentationFormat>
  <Paragraphs>12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Hiragino Mincho Pro W3</vt:lpstr>
      <vt:lpstr>JF Dot jiskan24h-2000</vt:lpstr>
      <vt:lpstr>Yu Mincho</vt:lpstr>
      <vt:lpstr>Arial</vt:lpstr>
      <vt:lpstr>Calibri</vt:lpstr>
      <vt:lpstr>Calibri Light</vt:lpstr>
      <vt:lpstr>SignPainter HouseScript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小川 遼</dc:creator>
  <cp:lastModifiedBy>小川 遼</cp:lastModifiedBy>
  <cp:revision>12</cp:revision>
  <dcterms:created xsi:type="dcterms:W3CDTF">2019-06-05T22:57:34Z</dcterms:created>
  <dcterms:modified xsi:type="dcterms:W3CDTF">2019-06-07T09:43:28Z</dcterms:modified>
</cp:coreProperties>
</file>