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6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A701-01E2-8249-9DB8-ACCBBA665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B0EC-EF44-B347-88DE-8CFB51D13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DCD1-FF6C-DB46-B470-6E0F058F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460B-9E5C-8C4E-8BD6-B6926EBA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297-F341-BB48-ACEC-B3FEC8DC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C77F-B318-3047-B24D-D372969A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8B18B-3CF8-0B46-956E-B64FDD55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A572-0F2D-404E-A583-7346FD3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CA20-0C52-9942-9306-5B48185E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BCB9-9E67-214C-BF8F-1C248004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9D593-23AC-5640-A638-01D2F382A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6B49-38CA-C643-96CB-506F866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0078-EDE3-4F44-A8BC-38E0F5B9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D9EC-4D3E-8A42-AC42-1CA0259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D5C7-CC3C-1D4B-9185-CEE25634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B9FF-4447-FB4E-9B4F-06E874C5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FC73-3F15-9545-BB1A-2FADEFD8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0576-65AC-174D-8DC7-AA292EA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F9C1-1A38-3D4A-9EA6-7D891E4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FCBA-7F81-264A-A2B3-C3964493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1595-128B-3446-A125-900D0649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DDD2-5E49-2F41-8651-3E1EFB95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7A2D-B627-D44B-9A0F-F2D5313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E2D9-EEF1-B048-BAAC-E0D7C22C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E099-7916-F54E-A230-9F6C9FD9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F292-17BA-9248-9790-9CF6F46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B7F5-8158-8E4C-9877-77E78742C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6EF00-1016-474F-8CA9-FFE84DBF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1629-07C0-9F41-B308-C10B323D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77E5-AFB4-C146-984F-AA3FDB28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2538-34D2-A64C-A9C1-ED092E66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BBF4-672E-CA42-89E1-FA56F88B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B46B-666D-9643-9594-45D66054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8CE-CC3E-F142-B9BF-C9B9B5DF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42C5-351D-7C4F-8E00-22F29D186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26DC6-1BE5-5448-B5EC-A46BCF53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A1598-2325-D94C-9765-30BCDB29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D17E2-CD9E-CD46-A99E-B073D557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CB61-9BF1-5444-AE79-1748F6BB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FFD1-389A-D84E-AC97-C392809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C3026-F5A0-ED43-AF88-428DD3F1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D98A1-8231-4E4A-A75F-1FD1A5BF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0A8E3-446F-B04C-83AE-6A99A802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E6C9B-620B-9E46-94BF-2878C08E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DE35B-C271-5441-9353-72213A71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2B8CF-8BF0-4A42-8DAA-8DD8C592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EC33-32AA-C64D-BEAC-CE66F613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0BD2-B5E0-F546-B84E-B333D43D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1DB29-4708-9944-8D19-0A84727D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3280-1171-A946-8FA3-64D0E994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35C47-681D-5F48-BC00-41E13D34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20F9-1FED-6949-AC82-13240F5B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1EE7-04CE-394F-9291-4C0A47F7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A8DBF-C886-734B-9106-BBE6FF71D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3921-BC6D-E04C-A460-ADB56AF3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A4590-459E-9647-AA07-9B4A05C7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C1AD0-29C9-7B4C-8DB6-F406BE6B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14F2-750A-0047-B1EE-AC775182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1DACF-86D0-BA42-BC1F-93AF2DC5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7568-D4FD-5749-9788-4F35F29C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868A-D735-6D47-8834-A2C0F83E0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E617-0198-D14A-BDC3-131B8A9E1456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72FB-C7FD-0445-833B-65A3A6920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DD29-67B3-614E-9F18-58E9865EC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65F3-A74F-AA4C-842F-964E336B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E7FE8-1B4B-5A4B-83AD-4754705F608B}"/>
              </a:ext>
            </a:extLst>
          </p:cNvPr>
          <p:cNvSpPr txBox="1"/>
          <p:nvPr/>
        </p:nvSpPr>
        <p:spPr>
          <a:xfrm>
            <a:off x="443346" y="828194"/>
            <a:ext cx="72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2019 </a:t>
            </a:r>
            <a:r>
              <a:rPr lang="en-US" b="1" spc="30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Jun 6~ </a:t>
            </a:r>
            <a:r>
              <a:rPr lang="ja-JP" altLang="en-US" b="1" spc="30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トスカーナ</a:t>
            </a:r>
            <a:r>
              <a:rPr lang="en-US" altLang="ja-JP" b="1" spc="3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WS </a:t>
            </a:r>
            <a:r>
              <a:rPr lang="ja-JP" altLang="en-US" b="1" spc="30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レポート</a:t>
            </a:r>
            <a:r>
              <a:rPr lang="en-US" altLang="ja-JP" b="1" spc="3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No.1</a:t>
            </a:r>
            <a:endParaRPr lang="en-US" b="1" spc="3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0CE08-F052-8948-9202-7C045007BCC4}"/>
              </a:ext>
            </a:extLst>
          </p:cNvPr>
          <p:cNvSpPr txBox="1"/>
          <p:nvPr/>
        </p:nvSpPr>
        <p:spPr>
          <a:xfrm>
            <a:off x="1151467" y="2767280"/>
            <a:ext cx="9889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30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ベネチアについて</a:t>
            </a:r>
            <a:endParaRPr lang="en-US" sz="8000" b="1" spc="3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D6DF-D0AD-F149-8C3A-7088DCCB5370}"/>
              </a:ext>
            </a:extLst>
          </p:cNvPr>
          <p:cNvSpPr txBox="1"/>
          <p:nvPr/>
        </p:nvSpPr>
        <p:spPr>
          <a:xfrm>
            <a:off x="4504267" y="5845140"/>
            <a:ext cx="72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spc="30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沼波</a:t>
            </a:r>
            <a:r>
              <a:rPr lang="en-US" altLang="ja-JP" b="1" spc="3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 </a:t>
            </a:r>
            <a:r>
              <a:rPr lang="ja-JP" altLang="en-US" b="1" spc="30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はるか　小川遼</a:t>
            </a:r>
            <a:endParaRPr lang="en-US" b="1" spc="3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8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Mincho Pro W3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小川 遼</dc:creator>
  <cp:lastModifiedBy>小川 遼</cp:lastModifiedBy>
  <cp:revision>2</cp:revision>
  <dcterms:created xsi:type="dcterms:W3CDTF">2019-06-05T22:57:34Z</dcterms:created>
  <dcterms:modified xsi:type="dcterms:W3CDTF">2019-06-06T04:03:48Z</dcterms:modified>
</cp:coreProperties>
</file>