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0CC4-FC02-1756-BA41-1CFAC95B3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1AAB2-9BDA-3230-11DA-C50BFB2A9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0072-EC4C-DAEB-9227-92EA40DF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5ECB-07AA-4499-D499-56E6216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AE3D-1D7A-858B-D605-F30AF247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4146-D793-7B8B-E858-55437A69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CFBEF-9CCB-E36D-79AF-C82E3CB5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5655-00D9-075E-E72E-65F7F009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410B-388C-6041-372C-3B6150B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9643-5142-E5C1-5DAB-3AC6FE86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3E31F-EC5C-30F5-3E18-92A24A01F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61F2D-12B9-130B-524E-CEB3D8136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B212-9C6E-C885-94C6-068EC714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2F53-5F02-3CDF-260A-8ACE0615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4F96-C725-F8AA-DF8E-FF94A43F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5E61-6412-2814-68CE-20127BB3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24CC-1EF3-0D3C-2A06-5421658B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E028-8672-981D-703C-5663976E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9A59-D1DB-D623-4026-3468601E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9DF1-AA66-234B-0484-C49F8936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021E-9D7A-0089-A60F-C3697173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DBB19-CEEE-2F6B-B710-DC75C8F7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FFA7-3F86-6724-BCEC-D7510DE0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6A4D-F4C0-9741-E58F-11037E44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BD99-249C-2DC6-4867-300C0449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092C-5FA6-3810-7BEF-7C84F1E3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2001-9DF1-EA3F-4C65-82BF20B8D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C8A1-3B11-B571-3141-ACAA66C4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61873-F447-7DED-D88F-4CCAB013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752A-803E-04F2-E01B-F89A35F4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9F97F-3AC6-E59E-3205-C550000C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B3D0-0494-178D-5A4E-C3CEB15E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8B1B-A8EA-C5D9-BE3F-0AED7834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68C4A-C89B-3DFC-F473-449F1518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29017-B88F-1A44-3AD1-83ACF9254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EC0CA-2CE0-F7DA-2684-57E005F9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9865-5B0B-35A1-44FD-17D482C7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AAFB4-E42E-4EEA-4C5C-1459076C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14B23-EC55-56A0-BA22-D5342431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A23F-4E4E-FC51-6B8C-FA1887F7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79381-74F7-40DA-423B-F9575653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9380-102D-6865-3D07-1E43766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85473-A2DF-BEE8-EE39-852F4DB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7C53B-C077-8063-935C-D64641FA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E0971-028F-79B2-19D7-AD3DA02E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96486-04C8-0EB3-B648-500A8188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D193-131A-0218-7907-68EEEDB5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4451-6759-3624-6D99-49816795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241F-6318-33AA-8D93-9C421074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D1AD-D41C-7A8F-7B39-9AA2C1B3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7104-B628-2454-9F56-EC1DB655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C06F-133C-26F6-657E-FF9DC214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0A7A-992D-0E7D-2440-0CF6089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58BED-C829-EBD7-32B8-97A2A29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7EACD-6C7A-C9F5-9195-CE9A14A8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F7303-71E7-DAFE-484F-A27F2902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0C641-198F-6DB5-C47F-105D0F99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33FA-07C3-1615-45EB-597D1385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DCF48-21FB-9D9C-56BA-ECD7D730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88D5-B48D-E5B4-5061-0666A5C6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E2EE-6A6E-77E4-BA56-10323CB24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3EEBA-5CB0-4DD1-AE22-C9CE5BEFEB6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E248-D3B0-3862-CB6C-89616D29E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EF-6101-CFFA-FEB3-5060CD25B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08159-8F40-4FA3-88C4-A8EDF76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D88B-6C78-6F32-7051-AA17E064B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C45E-4ED9-9FAF-C770-99EE5A0E8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11304-0BB8-9278-A845-F03FBE9D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5" y="0"/>
            <a:ext cx="12019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D88B-6C78-6F32-7051-AA17E064B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C45E-4ED9-9FAF-C770-99EE5A0E8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E0974-BF2D-46BB-B716-6F92A412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" y="0"/>
            <a:ext cx="11938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9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D88B-6C78-6F32-7051-AA17E064B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C45E-4ED9-9FAF-C770-99EE5A0E8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D61E4-F17F-037F-5B30-3ECE340F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" y="0"/>
            <a:ext cx="12018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Augustine Ogbonnah</dc:creator>
  <cp:lastModifiedBy>Augustine Ogbonnah</cp:lastModifiedBy>
  <cp:revision>1</cp:revision>
  <dcterms:created xsi:type="dcterms:W3CDTF">2024-09-01T03:16:01Z</dcterms:created>
  <dcterms:modified xsi:type="dcterms:W3CDTF">2024-09-01T03:18:08Z</dcterms:modified>
</cp:coreProperties>
</file>