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43EC-7B9E-2CA7-565A-B507667C0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7BE4F-4050-F6B2-C7AA-69B606FE9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AAED-0947-B76C-79B0-B00C3A63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A653-B6E8-A573-FA2C-2D746BBA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D232-172F-9E8F-9575-4E033135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4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3C62-FDBF-5B06-A907-B7B7C8D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254C8-A26C-B935-0BD9-578D6B8F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60BA-93D6-601F-BAE6-FC3FE761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DD56-2C7F-90E1-8C37-8821AAF8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D69A-DC59-E026-DFC4-342DB048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8F78E-891A-832C-0C4F-D5CDD6107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5E3B-C938-8235-AD71-D9500E552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F4BD-0AE1-81FA-A03F-7DC55CAB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A259-95C9-E45A-54E7-5C74E20B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72B2D-E4CA-4223-48DE-E12516D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A73D-ADE7-3A66-655B-21E32121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CC0F-6B9A-646B-96E5-1EED07CC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4BA9D-531A-91D7-BA86-D3DD47C4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D117-DF0C-A2B2-D42B-8F4903A8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7DA4-1EE0-34D7-28F7-52ACC715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61C5-7796-AC9C-5234-7F59D89C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C146-FB92-66CB-4DBA-452E0364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862E-EF68-AA76-8EB3-ADA530D6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5ADE-DD31-CE47-0E65-5C8456BD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82BD-2B2A-B098-A2EE-E70A4539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9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3847-1410-0218-ED59-8241998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0700-3B52-E0B1-FB46-3BCF3061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D1F98-3FBC-5BB9-D9A8-19EA42B4E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55540-97AC-938B-E01F-3168F25E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2DEAF-62B5-C50F-DC6A-88883279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FE71-7425-CA35-8D96-6AA47F0B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1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D79B-C2C1-DCE6-177F-94A23344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012B-DA94-E35B-EB76-DAC7A78E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B7302-BDF2-06D0-ACD5-0CA1730A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9665E-B66F-E6AA-24E6-C49F78F4F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E8499-C599-B6C8-C43C-82C47B0E5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D6A1C-934A-DC69-82EB-011A44E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D624E-DAC8-85E0-65E9-477D60DE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9276E-CF8E-D382-6589-499711DD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9C2B-A3AC-66EC-AE2C-9EEB06A3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065FC-5F32-061D-EF00-9E476804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564EE-F046-2781-C1C7-6B31A4FB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C49A2-76F3-911A-AE2C-12E240D3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B874F-8758-E3A0-3A95-A25E4F3A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EDCF0-DC7D-ABED-57CF-345BF1FF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F4B41-7883-D6C0-5454-97B139CF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9FB4-B709-AA72-F3AD-50ECE9E4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3D24-4B30-075E-0929-F03A136E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F1BB6-8F7E-9056-4165-E0EFBDD4D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A42FD-D8B8-EE93-E210-EA13CF75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1A68-418B-4F7C-5717-C862DD01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B635E-A2E5-E0BC-F37C-6432A913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4F9F-67C7-EA0F-7A7D-E7D22501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B4064-5AB1-38BD-B63B-46F852480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A0F02-ABFE-5116-958A-8C50AB2D5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DF78D-2395-D9D9-FF4F-2F88D07E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29F7B-1BD2-3A27-28FF-DBB23520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C8712-92AB-6B20-9CA6-BA53F2D9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4ECB1-D6C6-0437-AB06-DF2FF4EC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434FC-BFE8-BE89-9E40-8B5E060A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3CA67-4940-4AB6-D053-5FF9A4652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A2439-B9BF-496D-8A89-AAEB8139B19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C04D-58D8-70F2-320E-8AE90AD3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63FEC-4052-389D-68FD-BD4E0DAEF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CEE76-1F1C-402E-A1FF-E3EB852E6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D19E-C2EB-DCD4-ABA2-F787CE10B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3A01E-B4AF-9B65-6363-32DEB1C07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97BCC-5D72-827C-DF96-F2E6882E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" y="0"/>
            <a:ext cx="12069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7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07D57-FDB1-4007-1DA5-44BA52336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9819" cy="6858000"/>
          </a:xfrm>
        </p:spPr>
      </p:pic>
    </p:spTree>
    <p:extLst>
      <p:ext uri="{BB962C8B-B14F-4D97-AF65-F5344CB8AC3E}">
        <p14:creationId xmlns:p14="http://schemas.microsoft.com/office/powerpoint/2010/main" val="2036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E575D-57A0-BD8D-356E-D5053BCBA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2150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C41BF-6238-889A-CDB1-39A48024B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967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Augustine Ogbonnah</dc:creator>
  <cp:lastModifiedBy>Augustine Ogbonnah</cp:lastModifiedBy>
  <cp:revision>1</cp:revision>
  <dcterms:created xsi:type="dcterms:W3CDTF">2024-09-01T02:37:35Z</dcterms:created>
  <dcterms:modified xsi:type="dcterms:W3CDTF">2024-09-01T03:15:38Z</dcterms:modified>
</cp:coreProperties>
</file>