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70B-820E-B1F9-65C7-0E20ECCBF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93C76-7839-64E3-4958-78591BD4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589E-068C-16AE-DC92-7CBE6A7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522F-C782-DA7D-25C9-11687373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CDA6-10BB-5694-B528-B81B422A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07D0-DE05-5034-86D4-9EB3126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9329A-E00B-F503-A05A-C32DFC1F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30CC-7EE4-65C2-B453-A3BFDF38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6B06-D83F-DE5A-80CE-5CCCE25D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6A91-6F3F-331E-C4C3-40B32477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A600D-B2E4-CC13-CD9F-A22FE017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1669-53DA-C973-7544-667B41C35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4B07-C7C4-47E8-D43F-41D62C96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7AFD-A4E3-F5E8-613C-FD6E5EBD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2B20-71A1-168B-A8E0-B9960ED3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23C7-B4BE-8676-BE3E-0C0CCBAA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4CBF-380E-7A75-3A2C-96B45E93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8F49-7CC8-C716-59E9-9893C6E8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9B1B-2A95-BDAB-0062-929FDFC7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D084-A0CD-E5F2-30B4-F3990252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412-A330-F67A-D51A-4F49DA7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AEE3-1EBB-88E5-A111-5DEB77FE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F9A3-2B17-D187-BFE2-B64994A9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ACBE-E01C-7EFE-EE84-81E8B64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2FF2-98B1-1201-341A-4926FF4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2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A500-9F36-EB7B-5A01-DE0467CB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AF4A-5B98-389B-7C3D-4B8D83A41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C5FB-5701-6DDE-BDEC-A8E3D8BC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4435-B3A9-3CAA-0FEE-CB77DFA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9EAC-461F-37F8-B305-A758BD86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0FAD-C0F4-3C7E-7F98-87191464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5D97-1237-F633-4F29-F89892E0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4039-FA54-B2E5-DA86-50849D17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E4E4-98A7-2F85-A118-EBEB00C9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D55E4-A81D-BA09-89D4-0C1B4EEF5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6D995-6A3E-EFF2-B179-58FEBA14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13FC8-B6CD-4D64-2FF7-B0BC4EA9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2433E-8559-D8F4-58A5-32619EA8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664D1-252B-FD18-300B-B1E05A7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697-F3FD-8320-82BF-E5C951D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0DC-4A8F-0980-77D8-0CD7238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05595-6C85-619D-4277-3DA13E8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67E2-2C7B-D0C6-1FD6-CB12CF7E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2E497-FA99-86AA-27E1-54D0E2E2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E5300-5E4D-CD35-48DF-ADE1408C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A640-E735-7E67-5B4B-6868F293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1C4A-BFD5-A6EA-D4CE-BF46C164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4F6F-C222-81A7-9633-C4EBA4F1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3976-00E5-F2CE-8398-140A7399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AE00E-67B9-587F-ABBB-67A2D7D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F62A0-2466-93B5-3569-3D03B629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C654-57BD-A75D-285D-2B7030BB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AAD4-81DD-BE83-45E3-89398234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01E6F-3231-AF6D-2089-FB88D1AB0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67739-0E80-EA7B-80A9-90991569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9CD0-26F4-1453-633D-AC32F50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6300-3035-6B62-6960-E71CCFE7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6D92D-1148-6A33-F06F-AE58F6F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9D76B-F874-C73F-B6F9-2A1D2D1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27C0-A8FA-655C-226D-495A59D1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732-DC27-A743-16FB-513031B75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C612A-0CA6-4E72-A08E-327E7883EA5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2FE5-8C66-C4D6-E784-CC623066D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0089-9E1B-8EFE-0D50-BA0020D9F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6D707-5B41-4D78-80B6-48AE65A7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B25-4AD3-4840-335A-F4205083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FB38-D5B2-06FB-BA8C-17CD050F7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A3706-93C1-8040-0574-5FD6BF9F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6980"/>
            <a:ext cx="12192000" cy="70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B25-4AD3-4840-335A-F4205083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FB38-D5B2-06FB-BA8C-17CD050F7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2B1C6-2EE3-9D81-BDD8-BC65A917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316"/>
            <a:ext cx="12192000" cy="71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B25-4AD3-4840-335A-F4205083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FB38-D5B2-06FB-BA8C-17CD050F7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18339-9E1E-F40F-D52F-7F41147D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B25-4AD3-4840-335A-F4205083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FB38-D5B2-06FB-BA8C-17CD050F7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5EB2-CB6C-B96E-46F1-BFA6E6F3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148"/>
            <a:ext cx="12192000" cy="70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Augustine Ogbonnah</dc:creator>
  <cp:lastModifiedBy>Augustine Ogbonnah</cp:lastModifiedBy>
  <cp:revision>1</cp:revision>
  <dcterms:created xsi:type="dcterms:W3CDTF">2024-09-01T23:27:31Z</dcterms:created>
  <dcterms:modified xsi:type="dcterms:W3CDTF">2024-09-01T23:31:14Z</dcterms:modified>
</cp:coreProperties>
</file>