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74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D8EFE-22C8-4370-9046-967706C6A0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B264A4-FE95-4211-B1C0-51428E447351}">
      <dgm:prSet/>
      <dgm:spPr/>
      <dgm:t>
        <a:bodyPr/>
        <a:lstStyle/>
        <a:p>
          <a:r>
            <a:rPr lang="en-US" b="0" i="0"/>
            <a:t>Use of minimally invasive techniques reducing LOS.</a:t>
          </a:r>
          <a:endParaRPr lang="en-US"/>
        </a:p>
      </dgm:t>
    </dgm:pt>
    <dgm:pt modelId="{4F92952F-678C-43A7-A279-22533093EDB8}" type="parTrans" cxnId="{224752D0-2FC8-4927-8ED6-57446165FBC3}">
      <dgm:prSet/>
      <dgm:spPr/>
      <dgm:t>
        <a:bodyPr/>
        <a:lstStyle/>
        <a:p>
          <a:endParaRPr lang="en-US"/>
        </a:p>
      </dgm:t>
    </dgm:pt>
    <dgm:pt modelId="{49B2C378-5B2B-4E29-9FB0-45D4F88D0892}" type="sibTrans" cxnId="{224752D0-2FC8-4927-8ED6-57446165FBC3}">
      <dgm:prSet/>
      <dgm:spPr/>
      <dgm:t>
        <a:bodyPr/>
        <a:lstStyle/>
        <a:p>
          <a:endParaRPr lang="en-US"/>
        </a:p>
      </dgm:t>
    </dgm:pt>
    <dgm:pt modelId="{E0DCF2FB-9841-43C5-9E83-008F067A8BDD}">
      <dgm:prSet/>
      <dgm:spPr/>
      <dgm:t>
        <a:bodyPr/>
        <a:lstStyle/>
        <a:p>
          <a:r>
            <a:rPr lang="en-US" b="0" i="0"/>
            <a:t>Enhanced Recovery After Surgery (ERAS) protocols.</a:t>
          </a:r>
          <a:endParaRPr lang="en-US"/>
        </a:p>
      </dgm:t>
    </dgm:pt>
    <dgm:pt modelId="{047E4DFD-4ACF-4EF8-B66F-6D2B59716C02}" type="parTrans" cxnId="{94C89A69-B4F2-4D3F-879B-47D0D14AE8CC}">
      <dgm:prSet/>
      <dgm:spPr/>
      <dgm:t>
        <a:bodyPr/>
        <a:lstStyle/>
        <a:p>
          <a:endParaRPr lang="en-US"/>
        </a:p>
      </dgm:t>
    </dgm:pt>
    <dgm:pt modelId="{73A07160-6042-4B15-B681-7F29CA7FBCD4}" type="sibTrans" cxnId="{94C89A69-B4F2-4D3F-879B-47D0D14AE8CC}">
      <dgm:prSet/>
      <dgm:spPr/>
      <dgm:t>
        <a:bodyPr/>
        <a:lstStyle/>
        <a:p>
          <a:endParaRPr lang="en-US"/>
        </a:p>
      </dgm:t>
    </dgm:pt>
    <dgm:pt modelId="{A2C63C59-411A-4093-9076-98C1811E17F1}">
      <dgm:prSet/>
      <dgm:spPr/>
      <dgm:t>
        <a:bodyPr/>
        <a:lstStyle/>
        <a:p>
          <a:r>
            <a:rPr lang="en-US" b="0" i="0"/>
            <a:t>Effective discharge planning and care coordination.</a:t>
          </a:r>
          <a:endParaRPr lang="en-US"/>
        </a:p>
      </dgm:t>
    </dgm:pt>
    <dgm:pt modelId="{0F102FA4-9837-46DA-B309-56EA2E1DB226}" type="parTrans" cxnId="{38DA7260-14A2-4414-B58D-00458DA5FF75}">
      <dgm:prSet/>
      <dgm:spPr/>
      <dgm:t>
        <a:bodyPr/>
        <a:lstStyle/>
        <a:p>
          <a:endParaRPr lang="en-US"/>
        </a:p>
      </dgm:t>
    </dgm:pt>
    <dgm:pt modelId="{B64BFE77-14F4-4686-89B2-8F291D72C6D5}" type="sibTrans" cxnId="{38DA7260-14A2-4414-B58D-00458DA5FF75}">
      <dgm:prSet/>
      <dgm:spPr/>
      <dgm:t>
        <a:bodyPr/>
        <a:lstStyle/>
        <a:p>
          <a:endParaRPr lang="en-US"/>
        </a:p>
      </dgm:t>
    </dgm:pt>
    <dgm:pt modelId="{40701F1D-D972-44FE-9F5C-6F6A5E836FDA}">
      <dgm:prSet/>
      <dgm:spPr/>
      <dgm:t>
        <a:bodyPr/>
        <a:lstStyle/>
        <a:p>
          <a:r>
            <a:rPr lang="en-US" b="0" i="0"/>
            <a:t>Predictive analytics optimizing scheduling and resource allocation.</a:t>
          </a:r>
          <a:endParaRPr lang="en-US"/>
        </a:p>
      </dgm:t>
    </dgm:pt>
    <dgm:pt modelId="{A32994B7-9FBC-4D91-BBEA-6F073395F4B8}" type="parTrans" cxnId="{54A3BE6C-E315-4593-A2A9-4D69716F434C}">
      <dgm:prSet/>
      <dgm:spPr/>
      <dgm:t>
        <a:bodyPr/>
        <a:lstStyle/>
        <a:p>
          <a:endParaRPr lang="en-US"/>
        </a:p>
      </dgm:t>
    </dgm:pt>
    <dgm:pt modelId="{2BC4C182-8D00-49F3-9F39-F4D98CCAF7F3}" type="sibTrans" cxnId="{54A3BE6C-E315-4593-A2A9-4D69716F434C}">
      <dgm:prSet/>
      <dgm:spPr/>
      <dgm:t>
        <a:bodyPr/>
        <a:lstStyle/>
        <a:p>
          <a:endParaRPr lang="en-US"/>
        </a:p>
      </dgm:t>
    </dgm:pt>
    <dgm:pt modelId="{AFF029C7-FD67-4EBC-B207-50C5185213CC}" type="pres">
      <dgm:prSet presAssocID="{FA5D8EFE-22C8-4370-9046-967706C6A09C}" presName="root" presStyleCnt="0">
        <dgm:presLayoutVars>
          <dgm:dir/>
          <dgm:resizeHandles val="exact"/>
        </dgm:presLayoutVars>
      </dgm:prSet>
      <dgm:spPr/>
    </dgm:pt>
    <dgm:pt modelId="{A030585D-4574-4A9E-AB31-19F38B7BB663}" type="pres">
      <dgm:prSet presAssocID="{FAB264A4-FE95-4211-B1C0-51428E447351}" presName="compNode" presStyleCnt="0"/>
      <dgm:spPr/>
    </dgm:pt>
    <dgm:pt modelId="{88EF04CE-BBBD-4DF9-A705-6020F5138F37}" type="pres">
      <dgm:prSet presAssocID="{FAB264A4-FE95-4211-B1C0-51428E447351}" presName="bgRect" presStyleLbl="bgShp" presStyleIdx="0" presStyleCnt="4"/>
      <dgm:spPr/>
    </dgm:pt>
    <dgm:pt modelId="{65CEFE3C-8314-4D02-A994-C8335ABB7F85}" type="pres">
      <dgm:prSet presAssocID="{FAB264A4-FE95-4211-B1C0-51428E4473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BE13C819-76C9-47DD-8110-B2FA0EB51A68}" type="pres">
      <dgm:prSet presAssocID="{FAB264A4-FE95-4211-B1C0-51428E447351}" presName="spaceRect" presStyleCnt="0"/>
      <dgm:spPr/>
    </dgm:pt>
    <dgm:pt modelId="{32E6E5E9-7EA6-4645-9127-263B02DCFEAB}" type="pres">
      <dgm:prSet presAssocID="{FAB264A4-FE95-4211-B1C0-51428E447351}" presName="parTx" presStyleLbl="revTx" presStyleIdx="0" presStyleCnt="4">
        <dgm:presLayoutVars>
          <dgm:chMax val="0"/>
          <dgm:chPref val="0"/>
        </dgm:presLayoutVars>
      </dgm:prSet>
      <dgm:spPr/>
    </dgm:pt>
    <dgm:pt modelId="{620C8678-8B48-470A-93E3-4C120F89A51B}" type="pres">
      <dgm:prSet presAssocID="{49B2C378-5B2B-4E29-9FB0-45D4F88D0892}" presName="sibTrans" presStyleCnt="0"/>
      <dgm:spPr/>
    </dgm:pt>
    <dgm:pt modelId="{25BEFF55-EF4F-4D98-B16C-F603A89C6C59}" type="pres">
      <dgm:prSet presAssocID="{E0DCF2FB-9841-43C5-9E83-008F067A8BDD}" presName="compNode" presStyleCnt="0"/>
      <dgm:spPr/>
    </dgm:pt>
    <dgm:pt modelId="{5461D0C0-0D69-4F81-9224-79A9D9CC91C8}" type="pres">
      <dgm:prSet presAssocID="{E0DCF2FB-9841-43C5-9E83-008F067A8BDD}" presName="bgRect" presStyleLbl="bgShp" presStyleIdx="1" presStyleCnt="4"/>
      <dgm:spPr/>
    </dgm:pt>
    <dgm:pt modelId="{E7C37940-4817-4F41-8636-F09BCC9899FE}" type="pres">
      <dgm:prSet presAssocID="{E0DCF2FB-9841-43C5-9E83-008F067A8B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06DDD26-80A9-430B-A76D-EC65EDFE101C}" type="pres">
      <dgm:prSet presAssocID="{E0DCF2FB-9841-43C5-9E83-008F067A8BDD}" presName="spaceRect" presStyleCnt="0"/>
      <dgm:spPr/>
    </dgm:pt>
    <dgm:pt modelId="{B6049478-1E87-44F3-BB6C-05E8893CFBCD}" type="pres">
      <dgm:prSet presAssocID="{E0DCF2FB-9841-43C5-9E83-008F067A8BDD}" presName="parTx" presStyleLbl="revTx" presStyleIdx="1" presStyleCnt="4">
        <dgm:presLayoutVars>
          <dgm:chMax val="0"/>
          <dgm:chPref val="0"/>
        </dgm:presLayoutVars>
      </dgm:prSet>
      <dgm:spPr/>
    </dgm:pt>
    <dgm:pt modelId="{9C95D0B8-533E-4957-B9F8-7AE1973C63E1}" type="pres">
      <dgm:prSet presAssocID="{73A07160-6042-4B15-B681-7F29CA7FBCD4}" presName="sibTrans" presStyleCnt="0"/>
      <dgm:spPr/>
    </dgm:pt>
    <dgm:pt modelId="{90DEB965-EBAD-4C2E-856C-ECDEF291C74F}" type="pres">
      <dgm:prSet presAssocID="{A2C63C59-411A-4093-9076-98C1811E17F1}" presName="compNode" presStyleCnt="0"/>
      <dgm:spPr/>
    </dgm:pt>
    <dgm:pt modelId="{81C095FF-3BD9-4501-BC4C-192F19EA3CCB}" type="pres">
      <dgm:prSet presAssocID="{A2C63C59-411A-4093-9076-98C1811E17F1}" presName="bgRect" presStyleLbl="bgShp" presStyleIdx="2" presStyleCnt="4"/>
      <dgm:spPr/>
    </dgm:pt>
    <dgm:pt modelId="{A5E78324-6ABD-42B0-A0CF-57BBBDAA48EF}" type="pres">
      <dgm:prSet presAssocID="{A2C63C59-411A-4093-9076-98C1811E17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AFFA236B-AA90-4B24-96CD-452E94DA4277}" type="pres">
      <dgm:prSet presAssocID="{A2C63C59-411A-4093-9076-98C1811E17F1}" presName="spaceRect" presStyleCnt="0"/>
      <dgm:spPr/>
    </dgm:pt>
    <dgm:pt modelId="{DFB8CEDC-F389-4ECC-A165-6DC8E3837B5E}" type="pres">
      <dgm:prSet presAssocID="{A2C63C59-411A-4093-9076-98C1811E17F1}" presName="parTx" presStyleLbl="revTx" presStyleIdx="2" presStyleCnt="4">
        <dgm:presLayoutVars>
          <dgm:chMax val="0"/>
          <dgm:chPref val="0"/>
        </dgm:presLayoutVars>
      </dgm:prSet>
      <dgm:spPr/>
    </dgm:pt>
    <dgm:pt modelId="{2556F6AD-2F5F-4781-9BE2-EAE77C1D307B}" type="pres">
      <dgm:prSet presAssocID="{B64BFE77-14F4-4686-89B2-8F291D72C6D5}" presName="sibTrans" presStyleCnt="0"/>
      <dgm:spPr/>
    </dgm:pt>
    <dgm:pt modelId="{A3C0744C-A663-4AB7-8DE9-65E89B22FBB6}" type="pres">
      <dgm:prSet presAssocID="{40701F1D-D972-44FE-9F5C-6F6A5E836FDA}" presName="compNode" presStyleCnt="0"/>
      <dgm:spPr/>
    </dgm:pt>
    <dgm:pt modelId="{5A8707C3-D56C-40F5-8586-7B134650E6E4}" type="pres">
      <dgm:prSet presAssocID="{40701F1D-D972-44FE-9F5C-6F6A5E836FDA}" presName="bgRect" presStyleLbl="bgShp" presStyleIdx="3" presStyleCnt="4"/>
      <dgm:spPr/>
    </dgm:pt>
    <dgm:pt modelId="{4053AF3F-D13E-431A-83D1-9DDBDED22A61}" type="pres">
      <dgm:prSet presAssocID="{40701F1D-D972-44FE-9F5C-6F6A5E836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0B80C9-E7AC-4577-B02D-4613C23132E7}" type="pres">
      <dgm:prSet presAssocID="{40701F1D-D972-44FE-9F5C-6F6A5E836FDA}" presName="spaceRect" presStyleCnt="0"/>
      <dgm:spPr/>
    </dgm:pt>
    <dgm:pt modelId="{CF758DF3-88C4-4695-87A6-70B98DF68BF1}" type="pres">
      <dgm:prSet presAssocID="{40701F1D-D972-44FE-9F5C-6F6A5E836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C5A925-AD5D-484B-9AAF-D2F18ADF617D}" type="presOf" srcId="{FAB264A4-FE95-4211-B1C0-51428E447351}" destId="{32E6E5E9-7EA6-4645-9127-263B02DCFEAB}" srcOrd="0" destOrd="0" presId="urn:microsoft.com/office/officeart/2018/2/layout/IconVerticalSolidList"/>
    <dgm:cxn modelId="{38DA7260-14A2-4414-B58D-00458DA5FF75}" srcId="{FA5D8EFE-22C8-4370-9046-967706C6A09C}" destId="{A2C63C59-411A-4093-9076-98C1811E17F1}" srcOrd="2" destOrd="0" parTransId="{0F102FA4-9837-46DA-B309-56EA2E1DB226}" sibTransId="{B64BFE77-14F4-4686-89B2-8F291D72C6D5}"/>
    <dgm:cxn modelId="{94C89A69-B4F2-4D3F-879B-47D0D14AE8CC}" srcId="{FA5D8EFE-22C8-4370-9046-967706C6A09C}" destId="{E0DCF2FB-9841-43C5-9E83-008F067A8BDD}" srcOrd="1" destOrd="0" parTransId="{047E4DFD-4ACF-4EF8-B66F-6D2B59716C02}" sibTransId="{73A07160-6042-4B15-B681-7F29CA7FBCD4}"/>
    <dgm:cxn modelId="{5CBEA069-03B8-45CE-9566-9D1D84B2480F}" type="presOf" srcId="{E0DCF2FB-9841-43C5-9E83-008F067A8BDD}" destId="{B6049478-1E87-44F3-BB6C-05E8893CFBCD}" srcOrd="0" destOrd="0" presId="urn:microsoft.com/office/officeart/2018/2/layout/IconVerticalSolidList"/>
    <dgm:cxn modelId="{54A3BE6C-E315-4593-A2A9-4D69716F434C}" srcId="{FA5D8EFE-22C8-4370-9046-967706C6A09C}" destId="{40701F1D-D972-44FE-9F5C-6F6A5E836FDA}" srcOrd="3" destOrd="0" parTransId="{A32994B7-9FBC-4D91-BBEA-6F073395F4B8}" sibTransId="{2BC4C182-8D00-49F3-9F39-F4D98CCAF7F3}"/>
    <dgm:cxn modelId="{5570678C-E38A-4D44-A314-5C606BCF6D51}" type="presOf" srcId="{40701F1D-D972-44FE-9F5C-6F6A5E836FDA}" destId="{CF758DF3-88C4-4695-87A6-70B98DF68BF1}" srcOrd="0" destOrd="0" presId="urn:microsoft.com/office/officeart/2018/2/layout/IconVerticalSolidList"/>
    <dgm:cxn modelId="{224752D0-2FC8-4927-8ED6-57446165FBC3}" srcId="{FA5D8EFE-22C8-4370-9046-967706C6A09C}" destId="{FAB264A4-FE95-4211-B1C0-51428E447351}" srcOrd="0" destOrd="0" parTransId="{4F92952F-678C-43A7-A279-22533093EDB8}" sibTransId="{49B2C378-5B2B-4E29-9FB0-45D4F88D0892}"/>
    <dgm:cxn modelId="{03B1E4ED-9CA4-493E-93CD-AFEEAE5D25F5}" type="presOf" srcId="{A2C63C59-411A-4093-9076-98C1811E17F1}" destId="{DFB8CEDC-F389-4ECC-A165-6DC8E3837B5E}" srcOrd="0" destOrd="0" presId="urn:microsoft.com/office/officeart/2018/2/layout/IconVerticalSolidList"/>
    <dgm:cxn modelId="{0A704DFC-33C0-48E1-86EF-C623338A3B3F}" type="presOf" srcId="{FA5D8EFE-22C8-4370-9046-967706C6A09C}" destId="{AFF029C7-FD67-4EBC-B207-50C5185213CC}" srcOrd="0" destOrd="0" presId="urn:microsoft.com/office/officeart/2018/2/layout/IconVerticalSolidList"/>
    <dgm:cxn modelId="{B3581221-B1FA-487F-9999-952ACB21DFA7}" type="presParOf" srcId="{AFF029C7-FD67-4EBC-B207-50C5185213CC}" destId="{A030585D-4574-4A9E-AB31-19F38B7BB663}" srcOrd="0" destOrd="0" presId="urn:microsoft.com/office/officeart/2018/2/layout/IconVerticalSolidList"/>
    <dgm:cxn modelId="{3BF56506-9C68-47CA-BC69-4E89E3EF2A0A}" type="presParOf" srcId="{A030585D-4574-4A9E-AB31-19F38B7BB663}" destId="{88EF04CE-BBBD-4DF9-A705-6020F5138F37}" srcOrd="0" destOrd="0" presId="urn:microsoft.com/office/officeart/2018/2/layout/IconVerticalSolidList"/>
    <dgm:cxn modelId="{232E1DD7-C3CF-4560-B975-B700E3CBB17E}" type="presParOf" srcId="{A030585D-4574-4A9E-AB31-19F38B7BB663}" destId="{65CEFE3C-8314-4D02-A994-C8335ABB7F85}" srcOrd="1" destOrd="0" presId="urn:microsoft.com/office/officeart/2018/2/layout/IconVerticalSolidList"/>
    <dgm:cxn modelId="{A92F028C-BF21-4CE0-9F46-413F3EB3CCB7}" type="presParOf" srcId="{A030585D-4574-4A9E-AB31-19F38B7BB663}" destId="{BE13C819-76C9-47DD-8110-B2FA0EB51A68}" srcOrd="2" destOrd="0" presId="urn:microsoft.com/office/officeart/2018/2/layout/IconVerticalSolidList"/>
    <dgm:cxn modelId="{B085BDAD-E511-402D-B5F8-F9F2A1FA91C9}" type="presParOf" srcId="{A030585D-4574-4A9E-AB31-19F38B7BB663}" destId="{32E6E5E9-7EA6-4645-9127-263B02DCFEAB}" srcOrd="3" destOrd="0" presId="urn:microsoft.com/office/officeart/2018/2/layout/IconVerticalSolidList"/>
    <dgm:cxn modelId="{7D5FC3E2-4B11-4596-A615-189D3ED9E349}" type="presParOf" srcId="{AFF029C7-FD67-4EBC-B207-50C5185213CC}" destId="{620C8678-8B48-470A-93E3-4C120F89A51B}" srcOrd="1" destOrd="0" presId="urn:microsoft.com/office/officeart/2018/2/layout/IconVerticalSolidList"/>
    <dgm:cxn modelId="{699A2F23-10AD-4DFC-B716-5275859D8DD0}" type="presParOf" srcId="{AFF029C7-FD67-4EBC-B207-50C5185213CC}" destId="{25BEFF55-EF4F-4D98-B16C-F603A89C6C59}" srcOrd="2" destOrd="0" presId="urn:microsoft.com/office/officeart/2018/2/layout/IconVerticalSolidList"/>
    <dgm:cxn modelId="{23A2E7FE-F73B-4B0D-9748-7A2C60601F48}" type="presParOf" srcId="{25BEFF55-EF4F-4D98-B16C-F603A89C6C59}" destId="{5461D0C0-0D69-4F81-9224-79A9D9CC91C8}" srcOrd="0" destOrd="0" presId="urn:microsoft.com/office/officeart/2018/2/layout/IconVerticalSolidList"/>
    <dgm:cxn modelId="{363D5960-166E-4C7C-97A1-9966B3EBF60A}" type="presParOf" srcId="{25BEFF55-EF4F-4D98-B16C-F603A89C6C59}" destId="{E7C37940-4817-4F41-8636-F09BCC9899FE}" srcOrd="1" destOrd="0" presId="urn:microsoft.com/office/officeart/2018/2/layout/IconVerticalSolidList"/>
    <dgm:cxn modelId="{3D8E40AA-4E51-4230-99C0-891F8329B203}" type="presParOf" srcId="{25BEFF55-EF4F-4D98-B16C-F603A89C6C59}" destId="{606DDD26-80A9-430B-A76D-EC65EDFE101C}" srcOrd="2" destOrd="0" presId="urn:microsoft.com/office/officeart/2018/2/layout/IconVerticalSolidList"/>
    <dgm:cxn modelId="{10A241CE-0E5C-46DE-8E72-0440A85EEED7}" type="presParOf" srcId="{25BEFF55-EF4F-4D98-B16C-F603A89C6C59}" destId="{B6049478-1E87-44F3-BB6C-05E8893CFBCD}" srcOrd="3" destOrd="0" presId="urn:microsoft.com/office/officeart/2018/2/layout/IconVerticalSolidList"/>
    <dgm:cxn modelId="{469F92B0-B86A-4664-B5F7-E376D023A548}" type="presParOf" srcId="{AFF029C7-FD67-4EBC-B207-50C5185213CC}" destId="{9C95D0B8-533E-4957-B9F8-7AE1973C63E1}" srcOrd="3" destOrd="0" presId="urn:microsoft.com/office/officeart/2018/2/layout/IconVerticalSolidList"/>
    <dgm:cxn modelId="{B61CDF29-DEF7-42B9-ABC6-CA4DA1D9ECD7}" type="presParOf" srcId="{AFF029C7-FD67-4EBC-B207-50C5185213CC}" destId="{90DEB965-EBAD-4C2E-856C-ECDEF291C74F}" srcOrd="4" destOrd="0" presId="urn:microsoft.com/office/officeart/2018/2/layout/IconVerticalSolidList"/>
    <dgm:cxn modelId="{DF2D00FB-D434-4D1F-9156-7EDC4F000407}" type="presParOf" srcId="{90DEB965-EBAD-4C2E-856C-ECDEF291C74F}" destId="{81C095FF-3BD9-4501-BC4C-192F19EA3CCB}" srcOrd="0" destOrd="0" presId="urn:microsoft.com/office/officeart/2018/2/layout/IconVerticalSolidList"/>
    <dgm:cxn modelId="{A48DBB3B-C98E-4733-9645-6FC3BDB8C75B}" type="presParOf" srcId="{90DEB965-EBAD-4C2E-856C-ECDEF291C74F}" destId="{A5E78324-6ABD-42B0-A0CF-57BBBDAA48EF}" srcOrd="1" destOrd="0" presId="urn:microsoft.com/office/officeart/2018/2/layout/IconVerticalSolidList"/>
    <dgm:cxn modelId="{1C8113CD-5BBD-41AD-A324-ECB58BE5AC2F}" type="presParOf" srcId="{90DEB965-EBAD-4C2E-856C-ECDEF291C74F}" destId="{AFFA236B-AA90-4B24-96CD-452E94DA4277}" srcOrd="2" destOrd="0" presId="urn:microsoft.com/office/officeart/2018/2/layout/IconVerticalSolidList"/>
    <dgm:cxn modelId="{CEFDFFDD-7392-4549-8725-E97FF85E4CDB}" type="presParOf" srcId="{90DEB965-EBAD-4C2E-856C-ECDEF291C74F}" destId="{DFB8CEDC-F389-4ECC-A165-6DC8E3837B5E}" srcOrd="3" destOrd="0" presId="urn:microsoft.com/office/officeart/2018/2/layout/IconVerticalSolidList"/>
    <dgm:cxn modelId="{2CB27596-6D36-4721-9055-BAA10882CEA8}" type="presParOf" srcId="{AFF029C7-FD67-4EBC-B207-50C5185213CC}" destId="{2556F6AD-2F5F-4781-9BE2-EAE77C1D307B}" srcOrd="5" destOrd="0" presId="urn:microsoft.com/office/officeart/2018/2/layout/IconVerticalSolidList"/>
    <dgm:cxn modelId="{6A145600-9E3A-46F1-B6EF-9328FB516B2B}" type="presParOf" srcId="{AFF029C7-FD67-4EBC-B207-50C5185213CC}" destId="{A3C0744C-A663-4AB7-8DE9-65E89B22FBB6}" srcOrd="6" destOrd="0" presId="urn:microsoft.com/office/officeart/2018/2/layout/IconVerticalSolidList"/>
    <dgm:cxn modelId="{ABD61AF7-34E6-4AD3-B452-BE161792EAD0}" type="presParOf" srcId="{A3C0744C-A663-4AB7-8DE9-65E89B22FBB6}" destId="{5A8707C3-D56C-40F5-8586-7B134650E6E4}" srcOrd="0" destOrd="0" presId="urn:microsoft.com/office/officeart/2018/2/layout/IconVerticalSolidList"/>
    <dgm:cxn modelId="{7093477F-D921-4A69-9731-30A1829E6DF2}" type="presParOf" srcId="{A3C0744C-A663-4AB7-8DE9-65E89B22FBB6}" destId="{4053AF3F-D13E-431A-83D1-9DDBDED22A61}" srcOrd="1" destOrd="0" presId="urn:microsoft.com/office/officeart/2018/2/layout/IconVerticalSolidList"/>
    <dgm:cxn modelId="{6630EC75-4F45-430F-B334-6DEFCFE2B3EF}" type="presParOf" srcId="{A3C0744C-A663-4AB7-8DE9-65E89B22FBB6}" destId="{560B80C9-E7AC-4577-B02D-4613C23132E7}" srcOrd="2" destOrd="0" presId="urn:microsoft.com/office/officeart/2018/2/layout/IconVerticalSolidList"/>
    <dgm:cxn modelId="{B3282DE4-FAFD-42CF-BFF2-691162AD5240}" type="presParOf" srcId="{A3C0744C-A663-4AB7-8DE9-65E89B22FBB6}" destId="{CF758DF3-88C4-4695-87A6-70B98DF68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47448-690E-4BC8-9A42-F6D4A962BA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F5846-4363-40E2-BF76-71DCC1817328}">
      <dgm:prSet custT="1"/>
      <dgm:spPr/>
      <dgm:t>
        <a:bodyPr/>
        <a:lstStyle/>
        <a:p>
          <a:pPr>
            <a:defRPr cap="all"/>
          </a:pPr>
          <a:r>
            <a:rPr lang="en-US" sz="1100" b="0" i="0" dirty="0"/>
            <a:t>1</a:t>
          </a:r>
          <a:r>
            <a:rPr lang="en-US" sz="1000" b="0" i="0" dirty="0"/>
            <a:t>. </a:t>
          </a:r>
          <a:r>
            <a:rPr lang="en-US" sz="1000" b="1" i="0" dirty="0"/>
            <a:t>Expand Enhanced Recovery Protocols (ERAS</a:t>
          </a:r>
          <a:r>
            <a:rPr lang="en-US" sz="1100" b="1" i="0" dirty="0"/>
            <a:t>):</a:t>
          </a:r>
          <a:endParaRPr lang="en-US" sz="1100" dirty="0"/>
        </a:p>
      </dgm:t>
    </dgm:pt>
    <dgm:pt modelId="{0AAEAFB6-ECF8-4550-B969-9D8EF83BAB72}" type="parTrans" cxnId="{149E9941-9DCB-435E-9432-D2941469070F}">
      <dgm:prSet/>
      <dgm:spPr/>
      <dgm:t>
        <a:bodyPr/>
        <a:lstStyle/>
        <a:p>
          <a:endParaRPr lang="en-US"/>
        </a:p>
      </dgm:t>
    </dgm:pt>
    <dgm:pt modelId="{011DB43A-78A8-4BE9-B991-0B79973AA3E6}" type="sibTrans" cxnId="{149E9941-9DCB-435E-9432-D2941469070F}">
      <dgm:prSet/>
      <dgm:spPr/>
      <dgm:t>
        <a:bodyPr/>
        <a:lstStyle/>
        <a:p>
          <a:endParaRPr lang="en-US"/>
        </a:p>
      </dgm:t>
    </dgm:pt>
    <dgm:pt modelId="{94FB4B09-53B5-4975-AA94-9AD51DFFED9A}">
      <dgm:prSet/>
      <dgm:spPr/>
      <dgm:t>
        <a:bodyPr/>
        <a:lstStyle/>
        <a:p>
          <a:pPr algn="just">
            <a:defRPr cap="all"/>
          </a:pPr>
          <a:r>
            <a:rPr lang="en-US" b="0" i="0" dirty="0"/>
            <a:t>Apply to all high-volume procedures.</a:t>
          </a:r>
          <a:endParaRPr lang="en-US" dirty="0"/>
        </a:p>
      </dgm:t>
    </dgm:pt>
    <dgm:pt modelId="{4EE7CA63-641A-4252-BF4A-81D62638F39F}" type="parTrans" cxnId="{E17EE6BE-2DA5-4542-B581-9814DDB8B3EE}">
      <dgm:prSet/>
      <dgm:spPr/>
      <dgm:t>
        <a:bodyPr/>
        <a:lstStyle/>
        <a:p>
          <a:endParaRPr lang="en-US"/>
        </a:p>
      </dgm:t>
    </dgm:pt>
    <dgm:pt modelId="{61E400A4-A699-4ED6-87CC-FD81DD211C85}" type="sibTrans" cxnId="{E17EE6BE-2DA5-4542-B581-9814DDB8B3EE}">
      <dgm:prSet/>
      <dgm:spPr/>
      <dgm:t>
        <a:bodyPr/>
        <a:lstStyle/>
        <a:p>
          <a:endParaRPr lang="en-US"/>
        </a:p>
      </dgm:t>
    </dgm:pt>
    <dgm:pt modelId="{B5E6B0CE-429E-46DF-8975-A07066140FAD}">
      <dgm:prSet/>
      <dgm:spPr/>
      <dgm:t>
        <a:bodyPr/>
        <a:lstStyle/>
        <a:p>
          <a:pPr>
            <a:defRPr cap="all"/>
          </a:pPr>
          <a:r>
            <a:rPr lang="en-US" b="0" i="0"/>
            <a:t>2. </a:t>
          </a:r>
          <a:r>
            <a:rPr lang="en-US" b="1" i="0"/>
            <a:t>Broaden Minimally Invasive Techniques</a:t>
          </a:r>
          <a:r>
            <a:rPr lang="en-US" b="0" i="0"/>
            <a:t>:</a:t>
          </a:r>
          <a:endParaRPr lang="en-US"/>
        </a:p>
      </dgm:t>
    </dgm:pt>
    <dgm:pt modelId="{A12B2684-4449-4494-A05D-DD28EB2E1B16}" type="parTrans" cxnId="{0AF457D3-28BB-4650-BA64-04C279757D5F}">
      <dgm:prSet/>
      <dgm:spPr/>
      <dgm:t>
        <a:bodyPr/>
        <a:lstStyle/>
        <a:p>
          <a:endParaRPr lang="en-US"/>
        </a:p>
      </dgm:t>
    </dgm:pt>
    <dgm:pt modelId="{0FD78241-443F-4F83-8507-E966CEE46914}" type="sibTrans" cxnId="{0AF457D3-28BB-4650-BA64-04C279757D5F}">
      <dgm:prSet/>
      <dgm:spPr/>
      <dgm:t>
        <a:bodyPr/>
        <a:lstStyle/>
        <a:p>
          <a:endParaRPr lang="en-US"/>
        </a:p>
      </dgm:t>
    </dgm:pt>
    <dgm:pt modelId="{D47327BB-D7CA-42D7-B0BD-2DC78A064B47}">
      <dgm:prSet/>
      <dgm:spPr/>
      <dgm:t>
        <a:bodyPr/>
        <a:lstStyle/>
        <a:p>
          <a:pPr algn="l">
            <a:defRPr cap="all"/>
          </a:pPr>
          <a:r>
            <a:rPr lang="en-US" b="0" i="0" dirty="0"/>
            <a:t> Invest in advanced technologies for complex cases.</a:t>
          </a:r>
          <a:endParaRPr lang="en-US" dirty="0"/>
        </a:p>
      </dgm:t>
    </dgm:pt>
    <dgm:pt modelId="{EBE949C3-9230-4172-9077-BC32A6C2E854}" type="parTrans" cxnId="{4017E682-8C7C-4839-9CC3-2E0695FFD11A}">
      <dgm:prSet/>
      <dgm:spPr/>
      <dgm:t>
        <a:bodyPr/>
        <a:lstStyle/>
        <a:p>
          <a:endParaRPr lang="en-US"/>
        </a:p>
      </dgm:t>
    </dgm:pt>
    <dgm:pt modelId="{086AF35D-F640-4188-AB08-9F56CC99F62F}" type="sibTrans" cxnId="{4017E682-8C7C-4839-9CC3-2E0695FFD11A}">
      <dgm:prSet/>
      <dgm:spPr/>
      <dgm:t>
        <a:bodyPr/>
        <a:lstStyle/>
        <a:p>
          <a:endParaRPr lang="en-US"/>
        </a:p>
      </dgm:t>
    </dgm:pt>
    <dgm:pt modelId="{825D513B-952B-4B38-960D-A37A45ADD203}">
      <dgm:prSet/>
      <dgm:spPr/>
      <dgm:t>
        <a:bodyPr/>
        <a:lstStyle/>
        <a:p>
          <a:pPr>
            <a:defRPr cap="all"/>
          </a:pPr>
          <a:r>
            <a:rPr lang="en-US" b="0" i="0"/>
            <a:t>3</a:t>
          </a:r>
          <a:r>
            <a:rPr lang="en-US" b="1" i="0"/>
            <a:t>. Implement Predictive Analytics:</a:t>
          </a:r>
          <a:endParaRPr lang="en-US"/>
        </a:p>
      </dgm:t>
    </dgm:pt>
    <dgm:pt modelId="{5F737501-97F6-4276-9DC3-9EBD2AC9C8BD}" type="parTrans" cxnId="{77971BEE-60BF-471B-8EA6-0A3C9A965DA6}">
      <dgm:prSet/>
      <dgm:spPr/>
      <dgm:t>
        <a:bodyPr/>
        <a:lstStyle/>
        <a:p>
          <a:endParaRPr lang="en-US"/>
        </a:p>
      </dgm:t>
    </dgm:pt>
    <dgm:pt modelId="{E6C3854D-522B-4EBA-8647-B9401BB674F6}" type="sibTrans" cxnId="{77971BEE-60BF-471B-8EA6-0A3C9A965DA6}">
      <dgm:prSet/>
      <dgm:spPr/>
      <dgm:t>
        <a:bodyPr/>
        <a:lstStyle/>
        <a:p>
          <a:endParaRPr lang="en-US"/>
        </a:p>
      </dgm:t>
    </dgm:pt>
    <dgm:pt modelId="{55F0DCA5-062F-4795-9F73-BF3D5A62141E}">
      <dgm:prSet custT="1"/>
      <dgm:spPr/>
      <dgm:t>
        <a:bodyPr/>
        <a:lstStyle/>
        <a:p>
          <a:pPr algn="l">
            <a:defRPr cap="all"/>
          </a:pPr>
          <a:r>
            <a:rPr lang="en-US" sz="1000" b="0" i="0" dirty="0"/>
            <a:t>Develop models for LOS prediction and resource optimization.</a:t>
          </a:r>
          <a:endParaRPr lang="en-US" sz="1000" dirty="0"/>
        </a:p>
      </dgm:t>
    </dgm:pt>
    <dgm:pt modelId="{DA229E54-6143-48B9-B109-380CB9F118CC}" type="parTrans" cxnId="{8E7E3235-97BC-47F0-AD02-C8B7EACC60EA}">
      <dgm:prSet/>
      <dgm:spPr/>
      <dgm:t>
        <a:bodyPr/>
        <a:lstStyle/>
        <a:p>
          <a:endParaRPr lang="en-US"/>
        </a:p>
      </dgm:t>
    </dgm:pt>
    <dgm:pt modelId="{F5E90DE7-6CD7-47F7-B84B-7DBB0AA54961}" type="sibTrans" cxnId="{8E7E3235-97BC-47F0-AD02-C8B7EACC60EA}">
      <dgm:prSet/>
      <dgm:spPr/>
      <dgm:t>
        <a:bodyPr/>
        <a:lstStyle/>
        <a:p>
          <a:endParaRPr lang="en-US"/>
        </a:p>
      </dgm:t>
    </dgm:pt>
    <dgm:pt modelId="{C3A08679-BC24-49CF-8A3C-D7DF7857A5A7}" type="pres">
      <dgm:prSet presAssocID="{30647448-690E-4BC8-9A42-F6D4A962BAEF}" presName="root" presStyleCnt="0">
        <dgm:presLayoutVars>
          <dgm:dir/>
          <dgm:resizeHandles val="exact"/>
        </dgm:presLayoutVars>
      </dgm:prSet>
      <dgm:spPr/>
    </dgm:pt>
    <dgm:pt modelId="{47A79676-0246-4C2F-AF82-6829D1C452D3}" type="pres">
      <dgm:prSet presAssocID="{9CCF5846-4363-40E2-BF76-71DCC1817328}" presName="compNode" presStyleCnt="0"/>
      <dgm:spPr/>
    </dgm:pt>
    <dgm:pt modelId="{F7C1129A-DCD7-4BD2-8700-A8C2F258E018}" type="pres">
      <dgm:prSet presAssocID="{9CCF5846-4363-40E2-BF76-71DCC1817328}" presName="iconBgRect" presStyleLbl="bgShp" presStyleIdx="0" presStyleCnt="6"/>
      <dgm:spPr/>
    </dgm:pt>
    <dgm:pt modelId="{A74B7039-724E-4712-B20F-599E80A620D0}" type="pres">
      <dgm:prSet presAssocID="{9CCF5846-4363-40E2-BF76-71DCC18173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636583E-4AB6-4BA6-A364-93FAFFD68AE1}" type="pres">
      <dgm:prSet presAssocID="{9CCF5846-4363-40E2-BF76-71DCC1817328}" presName="spaceRect" presStyleCnt="0"/>
      <dgm:spPr/>
    </dgm:pt>
    <dgm:pt modelId="{81CD9DE8-92AB-4CFA-8954-CBF1330E9ED7}" type="pres">
      <dgm:prSet presAssocID="{9CCF5846-4363-40E2-BF76-71DCC1817328}" presName="textRect" presStyleLbl="revTx" presStyleIdx="0" presStyleCnt="6" custScaleX="100000" custScaleY="283215" custLinFactY="32524" custLinFactNeighborX="-60" custLinFactNeighborY="100000">
        <dgm:presLayoutVars>
          <dgm:chMax val="1"/>
          <dgm:chPref val="1"/>
        </dgm:presLayoutVars>
      </dgm:prSet>
      <dgm:spPr/>
    </dgm:pt>
    <dgm:pt modelId="{EFC6F392-B58B-4F78-94B3-53FCC88A5333}" type="pres">
      <dgm:prSet presAssocID="{011DB43A-78A8-4BE9-B991-0B79973AA3E6}" presName="sibTrans" presStyleCnt="0"/>
      <dgm:spPr/>
    </dgm:pt>
    <dgm:pt modelId="{2BC66987-7636-43E6-8BD5-1751DD53D943}" type="pres">
      <dgm:prSet presAssocID="{94FB4B09-53B5-4975-AA94-9AD51DFFED9A}" presName="compNode" presStyleCnt="0"/>
      <dgm:spPr/>
    </dgm:pt>
    <dgm:pt modelId="{977C9F04-0F27-41E2-B643-72F1CA636C23}" type="pres">
      <dgm:prSet presAssocID="{94FB4B09-53B5-4975-AA94-9AD51DFFED9A}" presName="iconBgRect" presStyleLbl="bgShp" presStyleIdx="1" presStyleCnt="6"/>
      <dgm:spPr/>
    </dgm:pt>
    <dgm:pt modelId="{08C243F8-F626-4F8F-878F-1A488DC09691}" type="pres">
      <dgm:prSet presAssocID="{94FB4B09-53B5-4975-AA94-9AD51DFFED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DE3E3623-0902-4A59-89BC-3BA09D94C96F}" type="pres">
      <dgm:prSet presAssocID="{94FB4B09-53B5-4975-AA94-9AD51DFFED9A}" presName="spaceRect" presStyleCnt="0"/>
      <dgm:spPr/>
    </dgm:pt>
    <dgm:pt modelId="{C35126F5-9986-4056-A2C2-B8D64FBCB17F}" type="pres">
      <dgm:prSet presAssocID="{94FB4B09-53B5-4975-AA94-9AD51DFFED9A}" presName="textRect" presStyleLbl="revTx" presStyleIdx="1" presStyleCnt="6" custScaleX="141568" custScaleY="15730">
        <dgm:presLayoutVars>
          <dgm:chMax val="1"/>
          <dgm:chPref val="1"/>
        </dgm:presLayoutVars>
      </dgm:prSet>
      <dgm:spPr/>
    </dgm:pt>
    <dgm:pt modelId="{670D6F92-4682-4F61-832B-DB6C17C2E628}" type="pres">
      <dgm:prSet presAssocID="{61E400A4-A699-4ED6-87CC-FD81DD211C85}" presName="sibTrans" presStyleCnt="0"/>
      <dgm:spPr/>
    </dgm:pt>
    <dgm:pt modelId="{70299044-8DFE-4A5C-B444-FA87BE12C3DD}" type="pres">
      <dgm:prSet presAssocID="{B5E6B0CE-429E-46DF-8975-A07066140FAD}" presName="compNode" presStyleCnt="0"/>
      <dgm:spPr/>
    </dgm:pt>
    <dgm:pt modelId="{469D3FFC-8DAE-47C0-A7B2-65AF6EC5F686}" type="pres">
      <dgm:prSet presAssocID="{B5E6B0CE-429E-46DF-8975-A07066140FAD}" presName="iconBgRect" presStyleLbl="bgShp" presStyleIdx="2" presStyleCnt="6"/>
      <dgm:spPr/>
    </dgm:pt>
    <dgm:pt modelId="{184EAC58-081F-49B1-91AD-F59DEF39D796}" type="pres">
      <dgm:prSet presAssocID="{B5E6B0CE-429E-46DF-8975-A07066140FA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4788A37-28E1-4F63-94F4-49544E85CCBA}" type="pres">
      <dgm:prSet presAssocID="{B5E6B0CE-429E-46DF-8975-A07066140FAD}" presName="spaceRect" presStyleCnt="0"/>
      <dgm:spPr/>
    </dgm:pt>
    <dgm:pt modelId="{3E40B8E7-6A58-4E67-BA90-6DADDA5EA007}" type="pres">
      <dgm:prSet presAssocID="{B5E6B0CE-429E-46DF-8975-A07066140FAD}" presName="textRect" presStyleLbl="revTx" presStyleIdx="2" presStyleCnt="6">
        <dgm:presLayoutVars>
          <dgm:chMax val="1"/>
          <dgm:chPref val="1"/>
        </dgm:presLayoutVars>
      </dgm:prSet>
      <dgm:spPr/>
    </dgm:pt>
    <dgm:pt modelId="{D6ABB2F0-A357-45DF-9A06-14186EDC6063}" type="pres">
      <dgm:prSet presAssocID="{0FD78241-443F-4F83-8507-E966CEE46914}" presName="sibTrans" presStyleCnt="0"/>
      <dgm:spPr/>
    </dgm:pt>
    <dgm:pt modelId="{67CB03F4-95EB-4D78-811A-1336365439AE}" type="pres">
      <dgm:prSet presAssocID="{D47327BB-D7CA-42D7-B0BD-2DC78A064B47}" presName="compNode" presStyleCnt="0"/>
      <dgm:spPr/>
    </dgm:pt>
    <dgm:pt modelId="{6A4B8DD0-10A9-443D-B585-1706612F3E11}" type="pres">
      <dgm:prSet presAssocID="{D47327BB-D7CA-42D7-B0BD-2DC78A064B47}" presName="iconBgRect" presStyleLbl="bgShp" presStyleIdx="3" presStyleCnt="6"/>
      <dgm:spPr/>
    </dgm:pt>
    <dgm:pt modelId="{1D186C07-7302-4F96-8038-C3F62035F11A}" type="pres">
      <dgm:prSet presAssocID="{D47327BB-D7CA-42D7-B0BD-2DC78A064B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466E594-763D-42B1-BD1E-43D75C4B9174}" type="pres">
      <dgm:prSet presAssocID="{D47327BB-D7CA-42D7-B0BD-2DC78A064B47}" presName="spaceRect" presStyleCnt="0"/>
      <dgm:spPr/>
    </dgm:pt>
    <dgm:pt modelId="{862D9578-2395-4733-9CBC-C464085CE648}" type="pres">
      <dgm:prSet presAssocID="{D47327BB-D7CA-42D7-B0BD-2DC78A064B47}" presName="textRect" presStyleLbl="revTx" presStyleIdx="3" presStyleCnt="6" custScaleX="149097" custScaleY="99415" custLinFactNeighborX="-703" custLinFactNeighborY="22837">
        <dgm:presLayoutVars>
          <dgm:chMax val="1"/>
          <dgm:chPref val="1"/>
        </dgm:presLayoutVars>
      </dgm:prSet>
      <dgm:spPr/>
    </dgm:pt>
    <dgm:pt modelId="{BBC0D132-3F5E-4B9E-9D36-C1E001827538}" type="pres">
      <dgm:prSet presAssocID="{086AF35D-F640-4188-AB08-9F56CC99F62F}" presName="sibTrans" presStyleCnt="0"/>
      <dgm:spPr/>
    </dgm:pt>
    <dgm:pt modelId="{DE073316-127E-459B-BB75-54286BCAD9E4}" type="pres">
      <dgm:prSet presAssocID="{825D513B-952B-4B38-960D-A37A45ADD203}" presName="compNode" presStyleCnt="0"/>
      <dgm:spPr/>
    </dgm:pt>
    <dgm:pt modelId="{6909A318-F9EE-41B1-A9D6-E1057CD710F8}" type="pres">
      <dgm:prSet presAssocID="{825D513B-952B-4B38-960D-A37A45ADD203}" presName="iconBgRect" presStyleLbl="bgShp" presStyleIdx="4" presStyleCnt="6"/>
      <dgm:spPr/>
    </dgm:pt>
    <dgm:pt modelId="{D64ADA08-AD16-41E0-A737-D7A5CCCDAC14}" type="pres">
      <dgm:prSet presAssocID="{825D513B-952B-4B38-960D-A37A45ADD20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D40612-DA9C-4ACB-8E4E-A993859FAB98}" type="pres">
      <dgm:prSet presAssocID="{825D513B-952B-4B38-960D-A37A45ADD203}" presName="spaceRect" presStyleCnt="0"/>
      <dgm:spPr/>
    </dgm:pt>
    <dgm:pt modelId="{2ED3E4BD-6291-4FB7-BD1C-33C8B4F3BDFE}" type="pres">
      <dgm:prSet presAssocID="{825D513B-952B-4B38-960D-A37A45ADD203}" presName="textRect" presStyleLbl="revTx" presStyleIdx="4" presStyleCnt="6">
        <dgm:presLayoutVars>
          <dgm:chMax val="1"/>
          <dgm:chPref val="1"/>
        </dgm:presLayoutVars>
      </dgm:prSet>
      <dgm:spPr/>
    </dgm:pt>
    <dgm:pt modelId="{D3E1773E-6CB5-4C97-B082-9527393DFCCE}" type="pres">
      <dgm:prSet presAssocID="{E6C3854D-522B-4EBA-8647-B9401BB674F6}" presName="sibTrans" presStyleCnt="0"/>
      <dgm:spPr/>
    </dgm:pt>
    <dgm:pt modelId="{24AE17C6-81CE-4157-8E89-7AD960329C5C}" type="pres">
      <dgm:prSet presAssocID="{55F0DCA5-062F-4795-9F73-BF3D5A62141E}" presName="compNode" presStyleCnt="0"/>
      <dgm:spPr/>
    </dgm:pt>
    <dgm:pt modelId="{3A558C29-A27F-4595-8416-B82BFC3EE466}" type="pres">
      <dgm:prSet presAssocID="{55F0DCA5-062F-4795-9F73-BF3D5A62141E}" presName="iconBgRect" presStyleLbl="bgShp" presStyleIdx="5" presStyleCnt="6"/>
      <dgm:spPr/>
    </dgm:pt>
    <dgm:pt modelId="{682CFCC6-8825-4FB2-B922-DD5C1F9BE7DF}" type="pres">
      <dgm:prSet presAssocID="{55F0DCA5-062F-4795-9F73-BF3D5A6214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AB65068-E90E-4456-843A-AFFEC5B07D22}" type="pres">
      <dgm:prSet presAssocID="{55F0DCA5-062F-4795-9F73-BF3D5A62141E}" presName="spaceRect" presStyleCnt="0"/>
      <dgm:spPr/>
    </dgm:pt>
    <dgm:pt modelId="{28EB415A-AF3C-47AD-99BF-BC84F1E8830A}" type="pres">
      <dgm:prSet presAssocID="{55F0DCA5-062F-4795-9F73-BF3D5A62141E}" presName="textRect" presStyleLbl="revTx" presStyleIdx="5" presStyleCnt="6" custScaleX="121648" custScaleY="63232">
        <dgm:presLayoutVars>
          <dgm:chMax val="1"/>
          <dgm:chPref val="1"/>
        </dgm:presLayoutVars>
      </dgm:prSet>
      <dgm:spPr/>
    </dgm:pt>
  </dgm:ptLst>
  <dgm:cxnLst>
    <dgm:cxn modelId="{7DDB2924-E800-4D85-9B8B-46315116B42C}" type="presOf" srcId="{9CCF5846-4363-40E2-BF76-71DCC1817328}" destId="{81CD9DE8-92AB-4CFA-8954-CBF1330E9ED7}" srcOrd="0" destOrd="0" presId="urn:microsoft.com/office/officeart/2018/5/layout/IconCircleLabelList"/>
    <dgm:cxn modelId="{8E7E3235-97BC-47F0-AD02-C8B7EACC60EA}" srcId="{30647448-690E-4BC8-9A42-F6D4A962BAEF}" destId="{55F0DCA5-062F-4795-9F73-BF3D5A62141E}" srcOrd="5" destOrd="0" parTransId="{DA229E54-6143-48B9-B109-380CB9F118CC}" sibTransId="{F5E90DE7-6CD7-47F7-B84B-7DBB0AA54961}"/>
    <dgm:cxn modelId="{149E9941-9DCB-435E-9432-D2941469070F}" srcId="{30647448-690E-4BC8-9A42-F6D4A962BAEF}" destId="{9CCF5846-4363-40E2-BF76-71DCC1817328}" srcOrd="0" destOrd="0" parTransId="{0AAEAFB6-ECF8-4550-B969-9D8EF83BAB72}" sibTransId="{011DB43A-78A8-4BE9-B991-0B79973AA3E6}"/>
    <dgm:cxn modelId="{24AF6D48-CBB6-45D3-A5C7-5E77DF212F63}" type="presOf" srcId="{94FB4B09-53B5-4975-AA94-9AD51DFFED9A}" destId="{C35126F5-9986-4056-A2C2-B8D64FBCB17F}" srcOrd="0" destOrd="0" presId="urn:microsoft.com/office/officeart/2018/5/layout/IconCircleLabelList"/>
    <dgm:cxn modelId="{E89E0D4A-333D-4916-97DA-ED93DB15E14D}" type="presOf" srcId="{B5E6B0CE-429E-46DF-8975-A07066140FAD}" destId="{3E40B8E7-6A58-4E67-BA90-6DADDA5EA007}" srcOrd="0" destOrd="0" presId="urn:microsoft.com/office/officeart/2018/5/layout/IconCircleLabelList"/>
    <dgm:cxn modelId="{41BEDF71-FCE6-418A-8148-D11E76B4444B}" type="presOf" srcId="{30647448-690E-4BC8-9A42-F6D4A962BAEF}" destId="{C3A08679-BC24-49CF-8A3C-D7DF7857A5A7}" srcOrd="0" destOrd="0" presId="urn:microsoft.com/office/officeart/2018/5/layout/IconCircleLabelList"/>
    <dgm:cxn modelId="{4017E682-8C7C-4839-9CC3-2E0695FFD11A}" srcId="{30647448-690E-4BC8-9A42-F6D4A962BAEF}" destId="{D47327BB-D7CA-42D7-B0BD-2DC78A064B47}" srcOrd="3" destOrd="0" parTransId="{EBE949C3-9230-4172-9077-BC32A6C2E854}" sibTransId="{086AF35D-F640-4188-AB08-9F56CC99F62F}"/>
    <dgm:cxn modelId="{8B9715A5-E1A0-41E7-9C34-A5EE888B6317}" type="presOf" srcId="{55F0DCA5-062F-4795-9F73-BF3D5A62141E}" destId="{28EB415A-AF3C-47AD-99BF-BC84F1E8830A}" srcOrd="0" destOrd="0" presId="urn:microsoft.com/office/officeart/2018/5/layout/IconCircleLabelList"/>
    <dgm:cxn modelId="{E17EE6BE-2DA5-4542-B581-9814DDB8B3EE}" srcId="{30647448-690E-4BC8-9A42-F6D4A962BAEF}" destId="{94FB4B09-53B5-4975-AA94-9AD51DFFED9A}" srcOrd="1" destOrd="0" parTransId="{4EE7CA63-641A-4252-BF4A-81D62638F39F}" sibTransId="{61E400A4-A699-4ED6-87CC-FD81DD211C85}"/>
    <dgm:cxn modelId="{73E701C7-07D0-4030-A606-BF48073C6810}" type="presOf" srcId="{D47327BB-D7CA-42D7-B0BD-2DC78A064B47}" destId="{862D9578-2395-4733-9CBC-C464085CE648}" srcOrd="0" destOrd="0" presId="urn:microsoft.com/office/officeart/2018/5/layout/IconCircleLabelList"/>
    <dgm:cxn modelId="{0AF457D3-28BB-4650-BA64-04C279757D5F}" srcId="{30647448-690E-4BC8-9A42-F6D4A962BAEF}" destId="{B5E6B0CE-429E-46DF-8975-A07066140FAD}" srcOrd="2" destOrd="0" parTransId="{A12B2684-4449-4494-A05D-DD28EB2E1B16}" sibTransId="{0FD78241-443F-4F83-8507-E966CEE46914}"/>
    <dgm:cxn modelId="{BB826CE6-E7CF-46C8-BE14-0DF078385B07}" type="presOf" srcId="{825D513B-952B-4B38-960D-A37A45ADD203}" destId="{2ED3E4BD-6291-4FB7-BD1C-33C8B4F3BDFE}" srcOrd="0" destOrd="0" presId="urn:microsoft.com/office/officeart/2018/5/layout/IconCircleLabelList"/>
    <dgm:cxn modelId="{77971BEE-60BF-471B-8EA6-0A3C9A965DA6}" srcId="{30647448-690E-4BC8-9A42-F6D4A962BAEF}" destId="{825D513B-952B-4B38-960D-A37A45ADD203}" srcOrd="4" destOrd="0" parTransId="{5F737501-97F6-4276-9DC3-9EBD2AC9C8BD}" sibTransId="{E6C3854D-522B-4EBA-8647-B9401BB674F6}"/>
    <dgm:cxn modelId="{20105888-CFA2-4F86-8604-A6DEB2B98D90}" type="presParOf" srcId="{C3A08679-BC24-49CF-8A3C-D7DF7857A5A7}" destId="{47A79676-0246-4C2F-AF82-6829D1C452D3}" srcOrd="0" destOrd="0" presId="urn:microsoft.com/office/officeart/2018/5/layout/IconCircleLabelList"/>
    <dgm:cxn modelId="{221CFA98-8636-4964-A6A4-0E69651AECF8}" type="presParOf" srcId="{47A79676-0246-4C2F-AF82-6829D1C452D3}" destId="{F7C1129A-DCD7-4BD2-8700-A8C2F258E018}" srcOrd="0" destOrd="0" presId="urn:microsoft.com/office/officeart/2018/5/layout/IconCircleLabelList"/>
    <dgm:cxn modelId="{80DD1E9E-7772-4561-A661-CDECCF94A6D5}" type="presParOf" srcId="{47A79676-0246-4C2F-AF82-6829D1C452D3}" destId="{A74B7039-724E-4712-B20F-599E80A620D0}" srcOrd="1" destOrd="0" presId="urn:microsoft.com/office/officeart/2018/5/layout/IconCircleLabelList"/>
    <dgm:cxn modelId="{C4C37520-8691-4C07-8F43-FEB5153DB8C8}" type="presParOf" srcId="{47A79676-0246-4C2F-AF82-6829D1C452D3}" destId="{F636583E-4AB6-4BA6-A364-93FAFFD68AE1}" srcOrd="2" destOrd="0" presId="urn:microsoft.com/office/officeart/2018/5/layout/IconCircleLabelList"/>
    <dgm:cxn modelId="{FFCD3C06-C038-4337-BF5B-9C77A4A0FCC1}" type="presParOf" srcId="{47A79676-0246-4C2F-AF82-6829D1C452D3}" destId="{81CD9DE8-92AB-4CFA-8954-CBF1330E9ED7}" srcOrd="3" destOrd="0" presId="urn:microsoft.com/office/officeart/2018/5/layout/IconCircleLabelList"/>
    <dgm:cxn modelId="{624ECE49-759C-43E0-9F50-06BBF547527E}" type="presParOf" srcId="{C3A08679-BC24-49CF-8A3C-D7DF7857A5A7}" destId="{EFC6F392-B58B-4F78-94B3-53FCC88A5333}" srcOrd="1" destOrd="0" presId="urn:microsoft.com/office/officeart/2018/5/layout/IconCircleLabelList"/>
    <dgm:cxn modelId="{ACD1AFB7-6BD0-41C7-AD83-8CA686DE894E}" type="presParOf" srcId="{C3A08679-BC24-49CF-8A3C-D7DF7857A5A7}" destId="{2BC66987-7636-43E6-8BD5-1751DD53D943}" srcOrd="2" destOrd="0" presId="urn:microsoft.com/office/officeart/2018/5/layout/IconCircleLabelList"/>
    <dgm:cxn modelId="{04C53569-05A0-471A-A522-C9DDD4B8CBA5}" type="presParOf" srcId="{2BC66987-7636-43E6-8BD5-1751DD53D943}" destId="{977C9F04-0F27-41E2-B643-72F1CA636C23}" srcOrd="0" destOrd="0" presId="urn:microsoft.com/office/officeart/2018/5/layout/IconCircleLabelList"/>
    <dgm:cxn modelId="{1731D1D0-9F71-444B-B272-E3AC1A4C5A52}" type="presParOf" srcId="{2BC66987-7636-43E6-8BD5-1751DD53D943}" destId="{08C243F8-F626-4F8F-878F-1A488DC09691}" srcOrd="1" destOrd="0" presId="urn:microsoft.com/office/officeart/2018/5/layout/IconCircleLabelList"/>
    <dgm:cxn modelId="{08A373E7-72BA-4A5C-A35D-E6BD400FA996}" type="presParOf" srcId="{2BC66987-7636-43E6-8BD5-1751DD53D943}" destId="{DE3E3623-0902-4A59-89BC-3BA09D94C96F}" srcOrd="2" destOrd="0" presId="urn:microsoft.com/office/officeart/2018/5/layout/IconCircleLabelList"/>
    <dgm:cxn modelId="{F8CCB7FF-89FB-4D8A-83BC-C243FB652E25}" type="presParOf" srcId="{2BC66987-7636-43E6-8BD5-1751DD53D943}" destId="{C35126F5-9986-4056-A2C2-B8D64FBCB17F}" srcOrd="3" destOrd="0" presId="urn:microsoft.com/office/officeart/2018/5/layout/IconCircleLabelList"/>
    <dgm:cxn modelId="{7E456D40-A2EC-476F-9EF3-60DB0BB449D6}" type="presParOf" srcId="{C3A08679-BC24-49CF-8A3C-D7DF7857A5A7}" destId="{670D6F92-4682-4F61-832B-DB6C17C2E628}" srcOrd="3" destOrd="0" presId="urn:microsoft.com/office/officeart/2018/5/layout/IconCircleLabelList"/>
    <dgm:cxn modelId="{0D19E046-B742-40F1-B2B1-30930C80374F}" type="presParOf" srcId="{C3A08679-BC24-49CF-8A3C-D7DF7857A5A7}" destId="{70299044-8DFE-4A5C-B444-FA87BE12C3DD}" srcOrd="4" destOrd="0" presId="urn:microsoft.com/office/officeart/2018/5/layout/IconCircleLabelList"/>
    <dgm:cxn modelId="{6FE2E095-3113-4214-859B-1EB94E1AB650}" type="presParOf" srcId="{70299044-8DFE-4A5C-B444-FA87BE12C3DD}" destId="{469D3FFC-8DAE-47C0-A7B2-65AF6EC5F686}" srcOrd="0" destOrd="0" presId="urn:microsoft.com/office/officeart/2018/5/layout/IconCircleLabelList"/>
    <dgm:cxn modelId="{8C8BAAFF-25DF-4461-94A1-DE4D3AA814CA}" type="presParOf" srcId="{70299044-8DFE-4A5C-B444-FA87BE12C3DD}" destId="{184EAC58-081F-49B1-91AD-F59DEF39D796}" srcOrd="1" destOrd="0" presId="urn:microsoft.com/office/officeart/2018/5/layout/IconCircleLabelList"/>
    <dgm:cxn modelId="{ADF0F137-7046-4D32-97E7-C943605A1494}" type="presParOf" srcId="{70299044-8DFE-4A5C-B444-FA87BE12C3DD}" destId="{24788A37-28E1-4F63-94F4-49544E85CCBA}" srcOrd="2" destOrd="0" presId="urn:microsoft.com/office/officeart/2018/5/layout/IconCircleLabelList"/>
    <dgm:cxn modelId="{3684DC8F-6580-4B7E-82E9-699EEFFD02B7}" type="presParOf" srcId="{70299044-8DFE-4A5C-B444-FA87BE12C3DD}" destId="{3E40B8E7-6A58-4E67-BA90-6DADDA5EA007}" srcOrd="3" destOrd="0" presId="urn:microsoft.com/office/officeart/2018/5/layout/IconCircleLabelList"/>
    <dgm:cxn modelId="{18F644C3-EE98-4840-B153-F16D30FB470B}" type="presParOf" srcId="{C3A08679-BC24-49CF-8A3C-D7DF7857A5A7}" destId="{D6ABB2F0-A357-45DF-9A06-14186EDC6063}" srcOrd="5" destOrd="0" presId="urn:microsoft.com/office/officeart/2018/5/layout/IconCircleLabelList"/>
    <dgm:cxn modelId="{3B2CC4AC-AB16-4648-9737-ED44E52A7CAC}" type="presParOf" srcId="{C3A08679-BC24-49CF-8A3C-D7DF7857A5A7}" destId="{67CB03F4-95EB-4D78-811A-1336365439AE}" srcOrd="6" destOrd="0" presId="urn:microsoft.com/office/officeart/2018/5/layout/IconCircleLabelList"/>
    <dgm:cxn modelId="{8CDA68FD-E2AB-4C61-B431-68E0512328AE}" type="presParOf" srcId="{67CB03F4-95EB-4D78-811A-1336365439AE}" destId="{6A4B8DD0-10A9-443D-B585-1706612F3E11}" srcOrd="0" destOrd="0" presId="urn:microsoft.com/office/officeart/2018/5/layout/IconCircleLabelList"/>
    <dgm:cxn modelId="{EAB40AB2-E77A-49A8-A776-E9459D9B67BD}" type="presParOf" srcId="{67CB03F4-95EB-4D78-811A-1336365439AE}" destId="{1D186C07-7302-4F96-8038-C3F62035F11A}" srcOrd="1" destOrd="0" presId="urn:microsoft.com/office/officeart/2018/5/layout/IconCircleLabelList"/>
    <dgm:cxn modelId="{C66D1300-08DA-4DD6-8249-B411684941FF}" type="presParOf" srcId="{67CB03F4-95EB-4D78-811A-1336365439AE}" destId="{4466E594-763D-42B1-BD1E-43D75C4B9174}" srcOrd="2" destOrd="0" presId="urn:microsoft.com/office/officeart/2018/5/layout/IconCircleLabelList"/>
    <dgm:cxn modelId="{CB22795B-6CCE-475A-95AF-5F39906D493B}" type="presParOf" srcId="{67CB03F4-95EB-4D78-811A-1336365439AE}" destId="{862D9578-2395-4733-9CBC-C464085CE648}" srcOrd="3" destOrd="0" presId="urn:microsoft.com/office/officeart/2018/5/layout/IconCircleLabelList"/>
    <dgm:cxn modelId="{EF096923-F4F8-4FDA-A215-1CD747DAFB34}" type="presParOf" srcId="{C3A08679-BC24-49CF-8A3C-D7DF7857A5A7}" destId="{BBC0D132-3F5E-4B9E-9D36-C1E001827538}" srcOrd="7" destOrd="0" presId="urn:microsoft.com/office/officeart/2018/5/layout/IconCircleLabelList"/>
    <dgm:cxn modelId="{F8EE3E29-309B-4D8A-8350-D6CC6FFE1D85}" type="presParOf" srcId="{C3A08679-BC24-49CF-8A3C-D7DF7857A5A7}" destId="{DE073316-127E-459B-BB75-54286BCAD9E4}" srcOrd="8" destOrd="0" presId="urn:microsoft.com/office/officeart/2018/5/layout/IconCircleLabelList"/>
    <dgm:cxn modelId="{5121F439-4CE2-428F-AB84-4957A7B36A61}" type="presParOf" srcId="{DE073316-127E-459B-BB75-54286BCAD9E4}" destId="{6909A318-F9EE-41B1-A9D6-E1057CD710F8}" srcOrd="0" destOrd="0" presId="urn:microsoft.com/office/officeart/2018/5/layout/IconCircleLabelList"/>
    <dgm:cxn modelId="{E6943C9E-52E9-4666-A9BF-4D3427D6453A}" type="presParOf" srcId="{DE073316-127E-459B-BB75-54286BCAD9E4}" destId="{D64ADA08-AD16-41E0-A737-D7A5CCCDAC14}" srcOrd="1" destOrd="0" presId="urn:microsoft.com/office/officeart/2018/5/layout/IconCircleLabelList"/>
    <dgm:cxn modelId="{554B83EE-D887-44B7-A4F5-40B1AC42D317}" type="presParOf" srcId="{DE073316-127E-459B-BB75-54286BCAD9E4}" destId="{A9D40612-DA9C-4ACB-8E4E-A993859FAB98}" srcOrd="2" destOrd="0" presId="urn:microsoft.com/office/officeart/2018/5/layout/IconCircleLabelList"/>
    <dgm:cxn modelId="{BEF30809-1CDB-46BC-8EC1-6BE2CFC47FF5}" type="presParOf" srcId="{DE073316-127E-459B-BB75-54286BCAD9E4}" destId="{2ED3E4BD-6291-4FB7-BD1C-33C8B4F3BDFE}" srcOrd="3" destOrd="0" presId="urn:microsoft.com/office/officeart/2018/5/layout/IconCircleLabelList"/>
    <dgm:cxn modelId="{4077B7F7-6DC7-4FA3-8244-73DA27FE471C}" type="presParOf" srcId="{C3A08679-BC24-49CF-8A3C-D7DF7857A5A7}" destId="{D3E1773E-6CB5-4C97-B082-9527393DFCCE}" srcOrd="9" destOrd="0" presId="urn:microsoft.com/office/officeart/2018/5/layout/IconCircleLabelList"/>
    <dgm:cxn modelId="{66164E89-8803-493B-90C1-A6F48BE203D8}" type="presParOf" srcId="{C3A08679-BC24-49CF-8A3C-D7DF7857A5A7}" destId="{24AE17C6-81CE-4157-8E89-7AD960329C5C}" srcOrd="10" destOrd="0" presId="urn:microsoft.com/office/officeart/2018/5/layout/IconCircleLabelList"/>
    <dgm:cxn modelId="{90C16B8C-C7FE-4E2A-AF06-3DBCF452709F}" type="presParOf" srcId="{24AE17C6-81CE-4157-8E89-7AD960329C5C}" destId="{3A558C29-A27F-4595-8416-B82BFC3EE466}" srcOrd="0" destOrd="0" presId="urn:microsoft.com/office/officeart/2018/5/layout/IconCircleLabelList"/>
    <dgm:cxn modelId="{DA622B55-CE8E-40C1-ACBE-A7847736F413}" type="presParOf" srcId="{24AE17C6-81CE-4157-8E89-7AD960329C5C}" destId="{682CFCC6-8825-4FB2-B922-DD5C1F9BE7DF}" srcOrd="1" destOrd="0" presId="urn:microsoft.com/office/officeart/2018/5/layout/IconCircleLabelList"/>
    <dgm:cxn modelId="{27FF0AE2-5314-4A8E-BD2C-295F58C96063}" type="presParOf" srcId="{24AE17C6-81CE-4157-8E89-7AD960329C5C}" destId="{9AB65068-E90E-4456-843A-AFFEC5B07D22}" srcOrd="2" destOrd="0" presId="urn:microsoft.com/office/officeart/2018/5/layout/IconCircleLabelList"/>
    <dgm:cxn modelId="{E652554A-0169-40DE-AAFB-35CAEC590E0F}" type="presParOf" srcId="{24AE17C6-81CE-4157-8E89-7AD960329C5C}" destId="{28EB415A-AF3C-47AD-99BF-BC84F1E883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C46388-4E51-4A79-B8AC-112AF2B7290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3377C6-7A29-4D71-9464-4EA40FE94A6B}">
      <dgm:prSet/>
      <dgm:spPr/>
      <dgm:t>
        <a:bodyPr/>
        <a:lstStyle/>
        <a:p>
          <a:r>
            <a:rPr lang="en-US" b="0" i="0"/>
            <a:t>Apply Enhanced Recovery Protocols to chronic care in General Medicine.</a:t>
          </a:r>
          <a:endParaRPr lang="en-US"/>
        </a:p>
      </dgm:t>
    </dgm:pt>
    <dgm:pt modelId="{F3BCC2A1-57C0-4865-8A45-6BAFF5AEF473}" type="parTrans" cxnId="{B6B940BB-B51E-4B96-A039-EA4BF19D00AB}">
      <dgm:prSet/>
      <dgm:spPr/>
      <dgm:t>
        <a:bodyPr/>
        <a:lstStyle/>
        <a:p>
          <a:endParaRPr lang="en-US"/>
        </a:p>
      </dgm:t>
    </dgm:pt>
    <dgm:pt modelId="{673602C5-0C30-4530-98E2-EAC271F22234}" type="sibTrans" cxnId="{B6B940BB-B51E-4B96-A039-EA4BF19D00A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CA32990-81F3-4FB2-9632-E6F1BDF82A02}">
      <dgm:prSet/>
      <dgm:spPr/>
      <dgm:t>
        <a:bodyPr/>
        <a:lstStyle/>
        <a:p>
          <a:r>
            <a:rPr lang="en-US" b="0" i="0"/>
            <a:t>Leverage predictive analytics for ICU/PCU transitions.</a:t>
          </a:r>
          <a:endParaRPr lang="en-US"/>
        </a:p>
      </dgm:t>
    </dgm:pt>
    <dgm:pt modelId="{4573318F-6D88-4B0D-878F-71D256D087FE}" type="parTrans" cxnId="{F565867B-854D-4D55-B01E-1DC33BDCC3AE}">
      <dgm:prSet/>
      <dgm:spPr/>
      <dgm:t>
        <a:bodyPr/>
        <a:lstStyle/>
        <a:p>
          <a:endParaRPr lang="en-US"/>
        </a:p>
      </dgm:t>
    </dgm:pt>
    <dgm:pt modelId="{51407ACC-691F-4018-81CF-6F53AB0D4089}" type="sibTrans" cxnId="{F565867B-854D-4D55-B01E-1DC33BDCC3A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AA197B4-306C-4B8E-855D-649276E6BEB6}">
      <dgm:prSet/>
      <dgm:spPr/>
      <dgm:t>
        <a:bodyPr/>
        <a:lstStyle/>
        <a:p>
          <a:r>
            <a:rPr lang="en-US" b="0" i="0"/>
            <a:t>Implement minimally invasive or non-invasive techniques in diagnostic settings.</a:t>
          </a:r>
          <a:endParaRPr lang="en-US"/>
        </a:p>
      </dgm:t>
    </dgm:pt>
    <dgm:pt modelId="{27200C51-13D9-40E4-AD9E-98BCE30684EF}" type="parTrans" cxnId="{F3749B79-B77C-41EB-9FDE-8148BEB7C9EE}">
      <dgm:prSet/>
      <dgm:spPr/>
      <dgm:t>
        <a:bodyPr/>
        <a:lstStyle/>
        <a:p>
          <a:endParaRPr lang="en-US"/>
        </a:p>
      </dgm:t>
    </dgm:pt>
    <dgm:pt modelId="{3E72990C-687F-43FD-9551-9A9047F695B6}" type="sibTrans" cxnId="{F3749B79-B77C-41EB-9FDE-8148BEB7C9E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0DB9D63-8810-4725-AB9D-73826F7B46EA}">
      <dgm:prSet/>
      <dgm:spPr/>
      <dgm:t>
        <a:bodyPr/>
        <a:lstStyle/>
        <a:p>
          <a:r>
            <a:rPr lang="en-US" b="0" i="0"/>
            <a:t>Standardize discharge planning for chronic conditions.</a:t>
          </a:r>
          <a:endParaRPr lang="en-US"/>
        </a:p>
      </dgm:t>
    </dgm:pt>
    <dgm:pt modelId="{FD08433A-6896-4769-B169-F2510DDF69BD}" type="parTrans" cxnId="{5C52353E-3B35-4609-A8F9-C45DFF6C009C}">
      <dgm:prSet/>
      <dgm:spPr/>
      <dgm:t>
        <a:bodyPr/>
        <a:lstStyle/>
        <a:p>
          <a:endParaRPr lang="en-US"/>
        </a:p>
      </dgm:t>
    </dgm:pt>
    <dgm:pt modelId="{3594C9A6-A1A3-4F6E-BFDC-925E8EC7E11F}" type="sibTrans" cxnId="{5C52353E-3B35-4609-A8F9-C45DFF6C009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167AA06-1F1F-4E3B-B81E-D68F7FE2E6D0}" type="pres">
      <dgm:prSet presAssocID="{BDC46388-4E51-4A79-B8AC-112AF2B72907}" presName="Name0" presStyleCnt="0">
        <dgm:presLayoutVars>
          <dgm:animLvl val="lvl"/>
          <dgm:resizeHandles val="exact"/>
        </dgm:presLayoutVars>
      </dgm:prSet>
      <dgm:spPr/>
    </dgm:pt>
    <dgm:pt modelId="{101D62D7-2C4D-4846-B687-53B3AB4E765F}" type="pres">
      <dgm:prSet presAssocID="{D33377C6-7A29-4D71-9464-4EA40FE94A6B}" presName="compositeNode" presStyleCnt="0">
        <dgm:presLayoutVars>
          <dgm:bulletEnabled val="1"/>
        </dgm:presLayoutVars>
      </dgm:prSet>
      <dgm:spPr/>
    </dgm:pt>
    <dgm:pt modelId="{4B9BB510-7FDF-4248-9B74-D70FE7327C05}" type="pres">
      <dgm:prSet presAssocID="{D33377C6-7A29-4D71-9464-4EA40FE94A6B}" presName="bgRect" presStyleLbl="alignNode1" presStyleIdx="0" presStyleCnt="4"/>
      <dgm:spPr/>
    </dgm:pt>
    <dgm:pt modelId="{1656EB0A-26A3-428D-A6B5-881C152B5DD9}" type="pres">
      <dgm:prSet presAssocID="{673602C5-0C30-4530-98E2-EAC271F2223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B0238D9-363E-4ABA-8714-A44D5F028A05}" type="pres">
      <dgm:prSet presAssocID="{D33377C6-7A29-4D71-9464-4EA40FE94A6B}" presName="nodeRect" presStyleLbl="alignNode1" presStyleIdx="0" presStyleCnt="4">
        <dgm:presLayoutVars>
          <dgm:bulletEnabled val="1"/>
        </dgm:presLayoutVars>
      </dgm:prSet>
      <dgm:spPr/>
    </dgm:pt>
    <dgm:pt modelId="{1B1C5F50-C33B-4D34-B2FE-6108169D4524}" type="pres">
      <dgm:prSet presAssocID="{673602C5-0C30-4530-98E2-EAC271F22234}" presName="sibTrans" presStyleCnt="0"/>
      <dgm:spPr/>
    </dgm:pt>
    <dgm:pt modelId="{5BB87169-51DB-4C5D-8B9A-4E883285B017}" type="pres">
      <dgm:prSet presAssocID="{CCA32990-81F3-4FB2-9632-E6F1BDF82A02}" presName="compositeNode" presStyleCnt="0">
        <dgm:presLayoutVars>
          <dgm:bulletEnabled val="1"/>
        </dgm:presLayoutVars>
      </dgm:prSet>
      <dgm:spPr/>
    </dgm:pt>
    <dgm:pt modelId="{3C2A38D6-7892-4F04-BE62-14D9D5BB609D}" type="pres">
      <dgm:prSet presAssocID="{CCA32990-81F3-4FB2-9632-E6F1BDF82A02}" presName="bgRect" presStyleLbl="alignNode1" presStyleIdx="1" presStyleCnt="4"/>
      <dgm:spPr/>
    </dgm:pt>
    <dgm:pt modelId="{96F99D32-AF71-4533-9E3A-18C1F606D558}" type="pres">
      <dgm:prSet presAssocID="{51407ACC-691F-4018-81CF-6F53AB0D408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68909CE-291E-4D82-885B-7F2E9ED7FC3A}" type="pres">
      <dgm:prSet presAssocID="{CCA32990-81F3-4FB2-9632-E6F1BDF82A02}" presName="nodeRect" presStyleLbl="alignNode1" presStyleIdx="1" presStyleCnt="4">
        <dgm:presLayoutVars>
          <dgm:bulletEnabled val="1"/>
        </dgm:presLayoutVars>
      </dgm:prSet>
      <dgm:spPr/>
    </dgm:pt>
    <dgm:pt modelId="{7EC93D76-10C8-458C-B0DC-D61AD83ABF76}" type="pres">
      <dgm:prSet presAssocID="{51407ACC-691F-4018-81CF-6F53AB0D4089}" presName="sibTrans" presStyleCnt="0"/>
      <dgm:spPr/>
    </dgm:pt>
    <dgm:pt modelId="{93FF5432-800D-47B0-AB49-E8B51C87EBA2}" type="pres">
      <dgm:prSet presAssocID="{BAA197B4-306C-4B8E-855D-649276E6BEB6}" presName="compositeNode" presStyleCnt="0">
        <dgm:presLayoutVars>
          <dgm:bulletEnabled val="1"/>
        </dgm:presLayoutVars>
      </dgm:prSet>
      <dgm:spPr/>
    </dgm:pt>
    <dgm:pt modelId="{D6E6EC48-E856-4597-AF2E-757A27979A3C}" type="pres">
      <dgm:prSet presAssocID="{BAA197B4-306C-4B8E-855D-649276E6BEB6}" presName="bgRect" presStyleLbl="alignNode1" presStyleIdx="2" presStyleCnt="4"/>
      <dgm:spPr/>
    </dgm:pt>
    <dgm:pt modelId="{4C84F05E-02C1-4BC5-AC1D-C76469BC8B04}" type="pres">
      <dgm:prSet presAssocID="{3E72990C-687F-43FD-9551-9A9047F695B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49B9FE7-C561-4AEB-B460-2E8A3481D587}" type="pres">
      <dgm:prSet presAssocID="{BAA197B4-306C-4B8E-855D-649276E6BEB6}" presName="nodeRect" presStyleLbl="alignNode1" presStyleIdx="2" presStyleCnt="4">
        <dgm:presLayoutVars>
          <dgm:bulletEnabled val="1"/>
        </dgm:presLayoutVars>
      </dgm:prSet>
      <dgm:spPr/>
    </dgm:pt>
    <dgm:pt modelId="{A2AFED42-8C8B-4AA5-8FA4-9B66EA0DFE7C}" type="pres">
      <dgm:prSet presAssocID="{3E72990C-687F-43FD-9551-9A9047F695B6}" presName="sibTrans" presStyleCnt="0"/>
      <dgm:spPr/>
    </dgm:pt>
    <dgm:pt modelId="{90A3C34D-9E43-4978-8E4F-67453EF96C2E}" type="pres">
      <dgm:prSet presAssocID="{60DB9D63-8810-4725-AB9D-73826F7B46EA}" presName="compositeNode" presStyleCnt="0">
        <dgm:presLayoutVars>
          <dgm:bulletEnabled val="1"/>
        </dgm:presLayoutVars>
      </dgm:prSet>
      <dgm:spPr/>
    </dgm:pt>
    <dgm:pt modelId="{A7AE89E1-61EB-453D-BCBF-7BD3659C2810}" type="pres">
      <dgm:prSet presAssocID="{60DB9D63-8810-4725-AB9D-73826F7B46EA}" presName="bgRect" presStyleLbl="alignNode1" presStyleIdx="3" presStyleCnt="4"/>
      <dgm:spPr/>
    </dgm:pt>
    <dgm:pt modelId="{46F0286E-2753-47C5-9E90-DE136469A6C7}" type="pres">
      <dgm:prSet presAssocID="{3594C9A6-A1A3-4F6E-BFDC-925E8EC7E11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EEFC4C0-C90B-4DD4-9D07-9693793687A6}" type="pres">
      <dgm:prSet presAssocID="{60DB9D63-8810-4725-AB9D-73826F7B46E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A853503-0216-4EF4-ACA4-924CD3540E73}" type="presOf" srcId="{60DB9D63-8810-4725-AB9D-73826F7B46EA}" destId="{3EEFC4C0-C90B-4DD4-9D07-9693793687A6}" srcOrd="1" destOrd="0" presId="urn:microsoft.com/office/officeart/2016/7/layout/LinearBlockProcessNumbered"/>
    <dgm:cxn modelId="{5C52353E-3B35-4609-A8F9-C45DFF6C009C}" srcId="{BDC46388-4E51-4A79-B8AC-112AF2B72907}" destId="{60DB9D63-8810-4725-AB9D-73826F7B46EA}" srcOrd="3" destOrd="0" parTransId="{FD08433A-6896-4769-B169-F2510DDF69BD}" sibTransId="{3594C9A6-A1A3-4F6E-BFDC-925E8EC7E11F}"/>
    <dgm:cxn modelId="{15920967-C4C6-4BF1-846E-7DBF74D90D68}" type="presOf" srcId="{CCA32990-81F3-4FB2-9632-E6F1BDF82A02}" destId="{3C2A38D6-7892-4F04-BE62-14D9D5BB609D}" srcOrd="0" destOrd="0" presId="urn:microsoft.com/office/officeart/2016/7/layout/LinearBlockProcessNumbered"/>
    <dgm:cxn modelId="{B2D1FD49-9C3B-4DF4-A71A-A0BED51556F7}" type="presOf" srcId="{3594C9A6-A1A3-4F6E-BFDC-925E8EC7E11F}" destId="{46F0286E-2753-47C5-9E90-DE136469A6C7}" srcOrd="0" destOrd="0" presId="urn:microsoft.com/office/officeart/2016/7/layout/LinearBlockProcessNumbered"/>
    <dgm:cxn modelId="{B817B96F-C259-45C0-8FFB-A5F6F6E68CF5}" type="presOf" srcId="{CCA32990-81F3-4FB2-9632-E6F1BDF82A02}" destId="{A68909CE-291E-4D82-885B-7F2E9ED7FC3A}" srcOrd="1" destOrd="0" presId="urn:microsoft.com/office/officeart/2016/7/layout/LinearBlockProcessNumbered"/>
    <dgm:cxn modelId="{208B2C72-C06E-426E-BB34-60EE6AE38F0D}" type="presOf" srcId="{3E72990C-687F-43FD-9551-9A9047F695B6}" destId="{4C84F05E-02C1-4BC5-AC1D-C76469BC8B04}" srcOrd="0" destOrd="0" presId="urn:microsoft.com/office/officeart/2016/7/layout/LinearBlockProcessNumbered"/>
    <dgm:cxn modelId="{F3749B79-B77C-41EB-9FDE-8148BEB7C9EE}" srcId="{BDC46388-4E51-4A79-B8AC-112AF2B72907}" destId="{BAA197B4-306C-4B8E-855D-649276E6BEB6}" srcOrd="2" destOrd="0" parTransId="{27200C51-13D9-40E4-AD9E-98BCE30684EF}" sibTransId="{3E72990C-687F-43FD-9551-9A9047F695B6}"/>
    <dgm:cxn modelId="{5387D259-FFED-4582-AD84-DFFA16FD093F}" type="presOf" srcId="{60DB9D63-8810-4725-AB9D-73826F7B46EA}" destId="{A7AE89E1-61EB-453D-BCBF-7BD3659C2810}" srcOrd="0" destOrd="0" presId="urn:microsoft.com/office/officeart/2016/7/layout/LinearBlockProcessNumbered"/>
    <dgm:cxn modelId="{F565867B-854D-4D55-B01E-1DC33BDCC3AE}" srcId="{BDC46388-4E51-4A79-B8AC-112AF2B72907}" destId="{CCA32990-81F3-4FB2-9632-E6F1BDF82A02}" srcOrd="1" destOrd="0" parTransId="{4573318F-6D88-4B0D-878F-71D256D087FE}" sibTransId="{51407ACC-691F-4018-81CF-6F53AB0D4089}"/>
    <dgm:cxn modelId="{8CF4FA83-76FB-4FB5-AF1F-A7D11A8612EC}" type="presOf" srcId="{D33377C6-7A29-4D71-9464-4EA40FE94A6B}" destId="{AB0238D9-363E-4ABA-8714-A44D5F028A05}" srcOrd="1" destOrd="0" presId="urn:microsoft.com/office/officeart/2016/7/layout/LinearBlockProcessNumbered"/>
    <dgm:cxn modelId="{09723EB4-74B6-4881-9592-9FE27FB2EF00}" type="presOf" srcId="{673602C5-0C30-4530-98E2-EAC271F22234}" destId="{1656EB0A-26A3-428D-A6B5-881C152B5DD9}" srcOrd="0" destOrd="0" presId="urn:microsoft.com/office/officeart/2016/7/layout/LinearBlockProcessNumbered"/>
    <dgm:cxn modelId="{B6B940BB-B51E-4B96-A039-EA4BF19D00AB}" srcId="{BDC46388-4E51-4A79-B8AC-112AF2B72907}" destId="{D33377C6-7A29-4D71-9464-4EA40FE94A6B}" srcOrd="0" destOrd="0" parTransId="{F3BCC2A1-57C0-4865-8A45-6BAFF5AEF473}" sibTransId="{673602C5-0C30-4530-98E2-EAC271F22234}"/>
    <dgm:cxn modelId="{01821BBC-7271-4FB0-A9B7-429AA7900126}" type="presOf" srcId="{51407ACC-691F-4018-81CF-6F53AB0D4089}" destId="{96F99D32-AF71-4533-9E3A-18C1F606D558}" srcOrd="0" destOrd="0" presId="urn:microsoft.com/office/officeart/2016/7/layout/LinearBlockProcessNumbered"/>
    <dgm:cxn modelId="{5FFCB2C6-1428-43BA-AB76-D3BF22EDB2F8}" type="presOf" srcId="{D33377C6-7A29-4D71-9464-4EA40FE94A6B}" destId="{4B9BB510-7FDF-4248-9B74-D70FE7327C05}" srcOrd="0" destOrd="0" presId="urn:microsoft.com/office/officeart/2016/7/layout/LinearBlockProcessNumbered"/>
    <dgm:cxn modelId="{C28BF6D1-27F4-48BA-A33A-BFA7F59D58BF}" type="presOf" srcId="{BDC46388-4E51-4A79-B8AC-112AF2B72907}" destId="{8167AA06-1F1F-4E3B-B81E-D68F7FE2E6D0}" srcOrd="0" destOrd="0" presId="urn:microsoft.com/office/officeart/2016/7/layout/LinearBlockProcessNumbered"/>
    <dgm:cxn modelId="{DAE149E2-08A7-432F-9BD7-2C0134E8854D}" type="presOf" srcId="{BAA197B4-306C-4B8E-855D-649276E6BEB6}" destId="{049B9FE7-C561-4AEB-B460-2E8A3481D587}" srcOrd="1" destOrd="0" presId="urn:microsoft.com/office/officeart/2016/7/layout/LinearBlockProcessNumbered"/>
    <dgm:cxn modelId="{6738AEF1-0EBE-466D-8E71-EA5A847C9F4E}" type="presOf" srcId="{BAA197B4-306C-4B8E-855D-649276E6BEB6}" destId="{D6E6EC48-E856-4597-AF2E-757A27979A3C}" srcOrd="0" destOrd="0" presId="urn:microsoft.com/office/officeart/2016/7/layout/LinearBlockProcessNumbered"/>
    <dgm:cxn modelId="{7621F3C4-B3C8-48D6-84D1-E8A3555EDD85}" type="presParOf" srcId="{8167AA06-1F1F-4E3B-B81E-D68F7FE2E6D0}" destId="{101D62D7-2C4D-4846-B687-53B3AB4E765F}" srcOrd="0" destOrd="0" presId="urn:microsoft.com/office/officeart/2016/7/layout/LinearBlockProcessNumbered"/>
    <dgm:cxn modelId="{5054890D-4D80-4D90-BE4D-543DF94F5738}" type="presParOf" srcId="{101D62D7-2C4D-4846-B687-53B3AB4E765F}" destId="{4B9BB510-7FDF-4248-9B74-D70FE7327C05}" srcOrd="0" destOrd="0" presId="urn:microsoft.com/office/officeart/2016/7/layout/LinearBlockProcessNumbered"/>
    <dgm:cxn modelId="{5A7CAD78-9C5D-4164-8551-50B9E3584FF5}" type="presParOf" srcId="{101D62D7-2C4D-4846-B687-53B3AB4E765F}" destId="{1656EB0A-26A3-428D-A6B5-881C152B5DD9}" srcOrd="1" destOrd="0" presId="urn:microsoft.com/office/officeart/2016/7/layout/LinearBlockProcessNumbered"/>
    <dgm:cxn modelId="{89AFE922-BA7D-4284-9862-F4C2DBE50E14}" type="presParOf" srcId="{101D62D7-2C4D-4846-B687-53B3AB4E765F}" destId="{AB0238D9-363E-4ABA-8714-A44D5F028A05}" srcOrd="2" destOrd="0" presId="urn:microsoft.com/office/officeart/2016/7/layout/LinearBlockProcessNumbered"/>
    <dgm:cxn modelId="{AC34EA24-0944-49E9-9084-01F209AB394D}" type="presParOf" srcId="{8167AA06-1F1F-4E3B-B81E-D68F7FE2E6D0}" destId="{1B1C5F50-C33B-4D34-B2FE-6108169D4524}" srcOrd="1" destOrd="0" presId="urn:microsoft.com/office/officeart/2016/7/layout/LinearBlockProcessNumbered"/>
    <dgm:cxn modelId="{8B0E7420-E165-4800-B858-4EBEC1018E53}" type="presParOf" srcId="{8167AA06-1F1F-4E3B-B81E-D68F7FE2E6D0}" destId="{5BB87169-51DB-4C5D-8B9A-4E883285B017}" srcOrd="2" destOrd="0" presId="urn:microsoft.com/office/officeart/2016/7/layout/LinearBlockProcessNumbered"/>
    <dgm:cxn modelId="{4A7D9CD5-A9B6-4C6E-B40F-F2A625C4C0AC}" type="presParOf" srcId="{5BB87169-51DB-4C5D-8B9A-4E883285B017}" destId="{3C2A38D6-7892-4F04-BE62-14D9D5BB609D}" srcOrd="0" destOrd="0" presId="urn:microsoft.com/office/officeart/2016/7/layout/LinearBlockProcessNumbered"/>
    <dgm:cxn modelId="{4DD712ED-94F1-4A5F-A39D-50DE9A1E7339}" type="presParOf" srcId="{5BB87169-51DB-4C5D-8B9A-4E883285B017}" destId="{96F99D32-AF71-4533-9E3A-18C1F606D558}" srcOrd="1" destOrd="0" presId="urn:microsoft.com/office/officeart/2016/7/layout/LinearBlockProcessNumbered"/>
    <dgm:cxn modelId="{8B5848DE-A991-43FB-8F63-3BAB208D4304}" type="presParOf" srcId="{5BB87169-51DB-4C5D-8B9A-4E883285B017}" destId="{A68909CE-291E-4D82-885B-7F2E9ED7FC3A}" srcOrd="2" destOrd="0" presId="urn:microsoft.com/office/officeart/2016/7/layout/LinearBlockProcessNumbered"/>
    <dgm:cxn modelId="{0045C150-BAFD-4D7D-A88A-061C5D42DAD2}" type="presParOf" srcId="{8167AA06-1F1F-4E3B-B81E-D68F7FE2E6D0}" destId="{7EC93D76-10C8-458C-B0DC-D61AD83ABF76}" srcOrd="3" destOrd="0" presId="urn:microsoft.com/office/officeart/2016/7/layout/LinearBlockProcessNumbered"/>
    <dgm:cxn modelId="{BB7A7093-A686-4AFA-BDAC-D7F3378B6A46}" type="presParOf" srcId="{8167AA06-1F1F-4E3B-B81E-D68F7FE2E6D0}" destId="{93FF5432-800D-47B0-AB49-E8B51C87EBA2}" srcOrd="4" destOrd="0" presId="urn:microsoft.com/office/officeart/2016/7/layout/LinearBlockProcessNumbered"/>
    <dgm:cxn modelId="{29BDDA91-2E13-4F11-B8B4-79C94184196D}" type="presParOf" srcId="{93FF5432-800D-47B0-AB49-E8B51C87EBA2}" destId="{D6E6EC48-E856-4597-AF2E-757A27979A3C}" srcOrd="0" destOrd="0" presId="urn:microsoft.com/office/officeart/2016/7/layout/LinearBlockProcessNumbered"/>
    <dgm:cxn modelId="{E267E84E-73C0-41CC-BC67-166B9A59BA2B}" type="presParOf" srcId="{93FF5432-800D-47B0-AB49-E8B51C87EBA2}" destId="{4C84F05E-02C1-4BC5-AC1D-C76469BC8B04}" srcOrd="1" destOrd="0" presId="urn:microsoft.com/office/officeart/2016/7/layout/LinearBlockProcessNumbered"/>
    <dgm:cxn modelId="{B5FB5AA2-3C52-4BF2-A231-0E8D2B22D358}" type="presParOf" srcId="{93FF5432-800D-47B0-AB49-E8B51C87EBA2}" destId="{049B9FE7-C561-4AEB-B460-2E8A3481D587}" srcOrd="2" destOrd="0" presId="urn:microsoft.com/office/officeart/2016/7/layout/LinearBlockProcessNumbered"/>
    <dgm:cxn modelId="{AFA38562-161E-422C-A07B-A6F8F0FE00AF}" type="presParOf" srcId="{8167AA06-1F1F-4E3B-B81E-D68F7FE2E6D0}" destId="{A2AFED42-8C8B-4AA5-8FA4-9B66EA0DFE7C}" srcOrd="5" destOrd="0" presId="urn:microsoft.com/office/officeart/2016/7/layout/LinearBlockProcessNumbered"/>
    <dgm:cxn modelId="{57A469B3-75A4-4895-B3C4-C782C92C7C70}" type="presParOf" srcId="{8167AA06-1F1F-4E3B-B81E-D68F7FE2E6D0}" destId="{90A3C34D-9E43-4978-8E4F-67453EF96C2E}" srcOrd="6" destOrd="0" presId="urn:microsoft.com/office/officeart/2016/7/layout/LinearBlockProcessNumbered"/>
    <dgm:cxn modelId="{10360EA4-0A4E-4DE5-BA73-1F38C9FFEB9B}" type="presParOf" srcId="{90A3C34D-9E43-4978-8E4F-67453EF96C2E}" destId="{A7AE89E1-61EB-453D-BCBF-7BD3659C2810}" srcOrd="0" destOrd="0" presId="urn:microsoft.com/office/officeart/2016/7/layout/LinearBlockProcessNumbered"/>
    <dgm:cxn modelId="{30E8B272-057F-41C7-914D-8A6C1C62C83D}" type="presParOf" srcId="{90A3C34D-9E43-4978-8E4F-67453EF96C2E}" destId="{46F0286E-2753-47C5-9E90-DE136469A6C7}" srcOrd="1" destOrd="0" presId="urn:microsoft.com/office/officeart/2016/7/layout/LinearBlockProcessNumbered"/>
    <dgm:cxn modelId="{BD3162AB-9F97-4DBA-9ACF-DFCFD5DF6D61}" type="presParOf" srcId="{90A3C34D-9E43-4978-8E4F-67453EF96C2E}" destId="{3EEFC4C0-C90B-4DD4-9D07-9693793687A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F04CE-BBBD-4DF9-A705-6020F5138F37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EFE3C-8314-4D02-A994-C8335ABB7F85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6E5E9-7EA6-4645-9127-263B02DCFEAB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Use of minimally invasive techniques reducing LOS.</a:t>
          </a:r>
          <a:endParaRPr lang="en-US" sz="2200" kern="1200"/>
        </a:p>
      </dsp:txBody>
      <dsp:txXfrm>
        <a:off x="1274714" y="2177"/>
        <a:ext cx="5116560" cy="1103648"/>
      </dsp:txXfrm>
    </dsp:sp>
    <dsp:sp modelId="{5461D0C0-0D69-4F81-9224-79A9D9CC91C8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37940-4817-4F41-8636-F09BCC9899FE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49478-1E87-44F3-BB6C-05E8893CFBCD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Enhanced Recovery After Surgery (ERAS) protocols.</a:t>
          </a:r>
          <a:endParaRPr lang="en-US" sz="2200" kern="1200"/>
        </a:p>
      </dsp:txBody>
      <dsp:txXfrm>
        <a:off x="1274714" y="1381738"/>
        <a:ext cx="5116560" cy="1103648"/>
      </dsp:txXfrm>
    </dsp:sp>
    <dsp:sp modelId="{81C095FF-3BD9-4501-BC4C-192F19EA3CCB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78324-6ABD-42B0-A0CF-57BBBDAA48EF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8CEDC-F389-4ECC-A165-6DC8E3837B5E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Effective discharge planning and care coordination.</a:t>
          </a:r>
          <a:endParaRPr lang="en-US" sz="2200" kern="1200"/>
        </a:p>
      </dsp:txBody>
      <dsp:txXfrm>
        <a:off x="1274714" y="2761299"/>
        <a:ext cx="5116560" cy="1103648"/>
      </dsp:txXfrm>
    </dsp:sp>
    <dsp:sp modelId="{5A8707C3-D56C-40F5-8586-7B134650E6E4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3AF3F-D13E-431A-83D1-9DDBDED22A61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58DF3-88C4-4695-87A6-70B98DF68BF1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Predictive analytics optimizing scheduling and resource allocation.</a:t>
          </a:r>
          <a:endParaRPr lang="en-US" sz="2200" kern="1200"/>
        </a:p>
      </dsp:txBody>
      <dsp:txXfrm>
        <a:off x="1274714" y="4140860"/>
        <a:ext cx="5116560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1129A-DCD7-4BD2-8700-A8C2F258E018}">
      <dsp:nvSpPr>
        <dsp:cNvPr id="0" name=""/>
        <dsp:cNvSpPr/>
      </dsp:nvSpPr>
      <dsp:spPr>
        <a:xfrm>
          <a:off x="1889711" y="55441"/>
          <a:ext cx="1269670" cy="12696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B7039-724E-4712-B20F-599E80A620D0}">
      <dsp:nvSpPr>
        <dsp:cNvPr id="0" name=""/>
        <dsp:cNvSpPr/>
      </dsp:nvSpPr>
      <dsp:spPr>
        <a:xfrm>
          <a:off x="2160296" y="326026"/>
          <a:ext cx="728499" cy="728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D9DE8-92AB-4CFA-8954-CBF1330E9ED7}">
      <dsp:nvSpPr>
        <dsp:cNvPr id="0" name=""/>
        <dsp:cNvSpPr/>
      </dsp:nvSpPr>
      <dsp:spPr>
        <a:xfrm>
          <a:off x="1482584" y="1722181"/>
          <a:ext cx="2081426" cy="11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1</a:t>
          </a:r>
          <a:r>
            <a:rPr lang="en-US" sz="1000" b="0" i="0" kern="1200" dirty="0"/>
            <a:t>. </a:t>
          </a:r>
          <a:r>
            <a:rPr lang="en-US" sz="1000" b="1" i="0" kern="1200" dirty="0"/>
            <a:t>Expand Enhanced Recovery Protocols (ERAS</a:t>
          </a:r>
          <a:r>
            <a:rPr lang="en-US" sz="1100" b="1" i="0" kern="1200" dirty="0"/>
            <a:t>):</a:t>
          </a:r>
          <a:endParaRPr lang="en-US" sz="1100" kern="1200" dirty="0"/>
        </a:p>
      </dsp:txBody>
      <dsp:txXfrm>
        <a:off x="1482584" y="1722181"/>
        <a:ext cx="2081426" cy="11065"/>
      </dsp:txXfrm>
    </dsp:sp>
    <dsp:sp modelId="{977C9F04-0F27-41E2-B643-72F1CA636C23}">
      <dsp:nvSpPr>
        <dsp:cNvPr id="0" name=""/>
        <dsp:cNvSpPr/>
      </dsp:nvSpPr>
      <dsp:spPr>
        <a:xfrm>
          <a:off x="4767991" y="58053"/>
          <a:ext cx="1269670" cy="12696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243F8-F626-4F8F-878F-1A488DC09691}">
      <dsp:nvSpPr>
        <dsp:cNvPr id="0" name=""/>
        <dsp:cNvSpPr/>
      </dsp:nvSpPr>
      <dsp:spPr>
        <a:xfrm>
          <a:off x="5038576" y="328639"/>
          <a:ext cx="728499" cy="728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126F5-9986-4056-A2C2-B8D64FBCB17F}">
      <dsp:nvSpPr>
        <dsp:cNvPr id="0" name=""/>
        <dsp:cNvSpPr/>
      </dsp:nvSpPr>
      <dsp:spPr>
        <a:xfrm>
          <a:off x="3929509" y="1724841"/>
          <a:ext cx="2946634" cy="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Apply to all high-volume procedures.</a:t>
          </a:r>
          <a:endParaRPr lang="en-US" sz="1100" kern="1200" dirty="0"/>
        </a:p>
      </dsp:txBody>
      <dsp:txXfrm>
        <a:off x="3929509" y="1724841"/>
        <a:ext cx="2946634" cy="614"/>
      </dsp:txXfrm>
    </dsp:sp>
    <dsp:sp modelId="{469D3FFC-8DAE-47C0-A7B2-65AF6EC5F686}">
      <dsp:nvSpPr>
        <dsp:cNvPr id="0" name=""/>
        <dsp:cNvSpPr/>
      </dsp:nvSpPr>
      <dsp:spPr>
        <a:xfrm>
          <a:off x="7646271" y="57230"/>
          <a:ext cx="1269670" cy="12696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EAC58-081F-49B1-91AD-F59DEF39D796}">
      <dsp:nvSpPr>
        <dsp:cNvPr id="0" name=""/>
        <dsp:cNvSpPr/>
      </dsp:nvSpPr>
      <dsp:spPr>
        <a:xfrm>
          <a:off x="7916856" y="327816"/>
          <a:ext cx="728499" cy="728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0B8E7-6A58-4E67-BA90-6DADDA5EA007}">
      <dsp:nvSpPr>
        <dsp:cNvPr id="0" name=""/>
        <dsp:cNvSpPr/>
      </dsp:nvSpPr>
      <dsp:spPr>
        <a:xfrm>
          <a:off x="7240393" y="1722372"/>
          <a:ext cx="2081426" cy="3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2. </a:t>
          </a:r>
          <a:r>
            <a:rPr lang="en-US" sz="1100" b="1" i="0" kern="1200"/>
            <a:t>Broaden Minimally Invasive Techniques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7240393" y="1722372"/>
        <a:ext cx="2081426" cy="3907"/>
      </dsp:txXfrm>
    </dsp:sp>
    <dsp:sp modelId="{6A4B8DD0-10A9-443D-B585-1706612F3E11}">
      <dsp:nvSpPr>
        <dsp:cNvPr id="0" name=""/>
        <dsp:cNvSpPr/>
      </dsp:nvSpPr>
      <dsp:spPr>
        <a:xfrm>
          <a:off x="2097021" y="2248431"/>
          <a:ext cx="1269670" cy="12696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86C07-7302-4F96-8038-C3F62035F11A}">
      <dsp:nvSpPr>
        <dsp:cNvPr id="0" name=""/>
        <dsp:cNvSpPr/>
      </dsp:nvSpPr>
      <dsp:spPr>
        <a:xfrm>
          <a:off x="2367606" y="2519016"/>
          <a:ext cx="728499" cy="7284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D9578-2395-4733-9CBC-C464085CE648}">
      <dsp:nvSpPr>
        <dsp:cNvPr id="0" name=""/>
        <dsp:cNvSpPr/>
      </dsp:nvSpPr>
      <dsp:spPr>
        <a:xfrm>
          <a:off x="1165551" y="3914476"/>
          <a:ext cx="3103344" cy="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 Invest in advanced technologies for complex cases.</a:t>
          </a:r>
          <a:endParaRPr lang="en-US" sz="1100" kern="1200" dirty="0"/>
        </a:p>
      </dsp:txBody>
      <dsp:txXfrm>
        <a:off x="1165551" y="3914476"/>
        <a:ext cx="3103344" cy="3884"/>
      </dsp:txXfrm>
    </dsp:sp>
    <dsp:sp modelId="{6909A318-F9EE-41B1-A9D6-E1057CD710F8}">
      <dsp:nvSpPr>
        <dsp:cNvPr id="0" name=""/>
        <dsp:cNvSpPr/>
      </dsp:nvSpPr>
      <dsp:spPr>
        <a:xfrm>
          <a:off x="5053656" y="2248425"/>
          <a:ext cx="1269670" cy="12696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DA08-AD16-41E0-A737-D7A5CCCDAC14}">
      <dsp:nvSpPr>
        <dsp:cNvPr id="0" name=""/>
        <dsp:cNvSpPr/>
      </dsp:nvSpPr>
      <dsp:spPr>
        <a:xfrm>
          <a:off x="5324242" y="2519010"/>
          <a:ext cx="728499" cy="7284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3E4BD-6291-4FB7-BD1C-33C8B4F3BDFE}">
      <dsp:nvSpPr>
        <dsp:cNvPr id="0" name=""/>
        <dsp:cNvSpPr/>
      </dsp:nvSpPr>
      <dsp:spPr>
        <a:xfrm>
          <a:off x="4647778" y="3913566"/>
          <a:ext cx="2081426" cy="3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3</a:t>
          </a:r>
          <a:r>
            <a:rPr lang="en-US" sz="1100" b="1" i="0" kern="1200"/>
            <a:t>. Implement Predictive Analytics:</a:t>
          </a:r>
          <a:endParaRPr lang="en-US" sz="1100" kern="1200"/>
        </a:p>
      </dsp:txBody>
      <dsp:txXfrm>
        <a:off x="4647778" y="3913566"/>
        <a:ext cx="2081426" cy="3907"/>
      </dsp:txXfrm>
    </dsp:sp>
    <dsp:sp modelId="{3A558C29-A27F-4595-8416-B82BFC3EE466}">
      <dsp:nvSpPr>
        <dsp:cNvPr id="0" name=""/>
        <dsp:cNvSpPr/>
      </dsp:nvSpPr>
      <dsp:spPr>
        <a:xfrm>
          <a:off x="7724626" y="2248784"/>
          <a:ext cx="1269670" cy="12696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FCC6-8825-4FB2-B922-DD5C1F9BE7DF}">
      <dsp:nvSpPr>
        <dsp:cNvPr id="0" name=""/>
        <dsp:cNvSpPr/>
      </dsp:nvSpPr>
      <dsp:spPr>
        <a:xfrm>
          <a:off x="7995212" y="2519369"/>
          <a:ext cx="728499" cy="7284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B415A-AF3C-47AD-99BF-BC84F1E8830A}">
      <dsp:nvSpPr>
        <dsp:cNvPr id="0" name=""/>
        <dsp:cNvSpPr/>
      </dsp:nvSpPr>
      <dsp:spPr>
        <a:xfrm>
          <a:off x="7093454" y="3914644"/>
          <a:ext cx="2532013" cy="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b="0" i="0" kern="1200" dirty="0"/>
            <a:t>Develop models for LOS prediction and resource optimization.</a:t>
          </a:r>
          <a:endParaRPr lang="en-US" sz="1000" kern="1200" dirty="0"/>
        </a:p>
      </dsp:txBody>
      <dsp:txXfrm>
        <a:off x="7093454" y="3914644"/>
        <a:ext cx="2532013" cy="2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B510-7FDF-4248-9B74-D70FE7327C05}">
      <dsp:nvSpPr>
        <dsp:cNvPr id="0" name=""/>
        <dsp:cNvSpPr/>
      </dsp:nvSpPr>
      <dsp:spPr>
        <a:xfrm>
          <a:off x="187" y="349312"/>
          <a:ext cx="2270048" cy="27240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Apply Enhanced Recovery Protocols to chronic care in General Medicine.</a:t>
          </a:r>
          <a:endParaRPr lang="en-US" sz="1500" kern="1200"/>
        </a:p>
      </dsp:txBody>
      <dsp:txXfrm>
        <a:off x="187" y="1438935"/>
        <a:ext cx="2270048" cy="1634435"/>
      </dsp:txXfrm>
    </dsp:sp>
    <dsp:sp modelId="{1656EB0A-26A3-428D-A6B5-881C152B5DD9}">
      <dsp:nvSpPr>
        <dsp:cNvPr id="0" name=""/>
        <dsp:cNvSpPr/>
      </dsp:nvSpPr>
      <dsp:spPr>
        <a:xfrm>
          <a:off x="187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01</a:t>
          </a:r>
        </a:p>
      </dsp:txBody>
      <dsp:txXfrm>
        <a:off x="187" y="349312"/>
        <a:ext cx="2270048" cy="1089623"/>
      </dsp:txXfrm>
    </dsp:sp>
    <dsp:sp modelId="{3C2A38D6-7892-4F04-BE62-14D9D5BB609D}">
      <dsp:nvSpPr>
        <dsp:cNvPr id="0" name=""/>
        <dsp:cNvSpPr/>
      </dsp:nvSpPr>
      <dsp:spPr>
        <a:xfrm>
          <a:off x="2451840" y="349312"/>
          <a:ext cx="2270048" cy="27240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Leverage predictive analytics for ICU/PCU transitions.</a:t>
          </a:r>
          <a:endParaRPr lang="en-US" sz="1500" kern="1200"/>
        </a:p>
      </dsp:txBody>
      <dsp:txXfrm>
        <a:off x="2451840" y="1438935"/>
        <a:ext cx="2270048" cy="1634435"/>
      </dsp:txXfrm>
    </dsp:sp>
    <dsp:sp modelId="{96F99D32-AF71-4533-9E3A-18C1F606D558}">
      <dsp:nvSpPr>
        <dsp:cNvPr id="0" name=""/>
        <dsp:cNvSpPr/>
      </dsp:nvSpPr>
      <dsp:spPr>
        <a:xfrm>
          <a:off x="2451840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02</a:t>
          </a:r>
        </a:p>
      </dsp:txBody>
      <dsp:txXfrm>
        <a:off x="2451840" y="349312"/>
        <a:ext cx="2270048" cy="1089623"/>
      </dsp:txXfrm>
    </dsp:sp>
    <dsp:sp modelId="{D6E6EC48-E856-4597-AF2E-757A27979A3C}">
      <dsp:nvSpPr>
        <dsp:cNvPr id="0" name=""/>
        <dsp:cNvSpPr/>
      </dsp:nvSpPr>
      <dsp:spPr>
        <a:xfrm>
          <a:off x="4903493" y="349312"/>
          <a:ext cx="2270048" cy="27240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Implement minimally invasive or non-invasive techniques in diagnostic settings.</a:t>
          </a:r>
          <a:endParaRPr lang="en-US" sz="1500" kern="1200"/>
        </a:p>
      </dsp:txBody>
      <dsp:txXfrm>
        <a:off x="4903493" y="1438935"/>
        <a:ext cx="2270048" cy="1634435"/>
      </dsp:txXfrm>
    </dsp:sp>
    <dsp:sp modelId="{4C84F05E-02C1-4BC5-AC1D-C76469BC8B04}">
      <dsp:nvSpPr>
        <dsp:cNvPr id="0" name=""/>
        <dsp:cNvSpPr/>
      </dsp:nvSpPr>
      <dsp:spPr>
        <a:xfrm>
          <a:off x="4903493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03</a:t>
          </a:r>
        </a:p>
      </dsp:txBody>
      <dsp:txXfrm>
        <a:off x="4903493" y="349312"/>
        <a:ext cx="2270048" cy="1089623"/>
      </dsp:txXfrm>
    </dsp:sp>
    <dsp:sp modelId="{A7AE89E1-61EB-453D-BCBF-7BD3659C2810}">
      <dsp:nvSpPr>
        <dsp:cNvPr id="0" name=""/>
        <dsp:cNvSpPr/>
      </dsp:nvSpPr>
      <dsp:spPr>
        <a:xfrm>
          <a:off x="7355146" y="349312"/>
          <a:ext cx="2270048" cy="2724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0" rIns="22423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Standardize discharge planning for chronic conditions.</a:t>
          </a:r>
          <a:endParaRPr lang="en-US" sz="1500" kern="1200"/>
        </a:p>
      </dsp:txBody>
      <dsp:txXfrm>
        <a:off x="7355146" y="1438935"/>
        <a:ext cx="2270048" cy="1634435"/>
      </dsp:txXfrm>
    </dsp:sp>
    <dsp:sp modelId="{46F0286E-2753-47C5-9E90-DE136469A6C7}">
      <dsp:nvSpPr>
        <dsp:cNvPr id="0" name=""/>
        <dsp:cNvSpPr/>
      </dsp:nvSpPr>
      <dsp:spPr>
        <a:xfrm>
          <a:off x="7355146" y="349312"/>
          <a:ext cx="2270048" cy="108962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230" tIns="165100" rIns="224230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04</a:t>
          </a:r>
        </a:p>
      </dsp:txBody>
      <dsp:txXfrm>
        <a:off x="7355146" y="349312"/>
        <a:ext cx="2270048" cy="1089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1CE85-6109-4436-AD3C-48394733C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8551F-47C9-4B78-BB52-2BDD486B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8551F-47C9-4B78-BB52-2BDD486B6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6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General Surgery Resource Utilization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Analysis, Findings,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EBEBEB"/>
                </a:solidFill>
              </a:rPr>
              <a:t>Patient Days Trend for General Surgery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8" y="2120900"/>
            <a:ext cx="4191000" cy="4191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General Surgery accounts for </a:t>
            </a:r>
            <a:r>
              <a:rPr lang="en-US" b="1" dirty="0">
                <a:solidFill>
                  <a:srgbClr val="FF0000"/>
                </a:solidFill>
              </a:rPr>
              <a:t>14,195</a:t>
            </a:r>
            <a:r>
              <a:rPr lang="en-US" dirty="0">
                <a:solidFill>
                  <a:srgbClr val="FFFFFF"/>
                </a:solidFill>
              </a:rPr>
              <a:t> total patient days.</a:t>
            </a:r>
          </a:p>
          <a:p>
            <a:r>
              <a:rPr lang="en-US" dirty="0">
                <a:solidFill>
                  <a:srgbClr val="FFFFFF"/>
                </a:solidFill>
              </a:rPr>
              <a:t>Average Length of Stay (LOS): </a:t>
            </a:r>
            <a:r>
              <a:rPr lang="en-US" b="1" dirty="0">
                <a:solidFill>
                  <a:srgbClr val="FF0000"/>
                </a:solidFill>
              </a:rPr>
              <a:t>0.86</a:t>
            </a:r>
            <a:r>
              <a:rPr lang="en-US" dirty="0">
                <a:solidFill>
                  <a:srgbClr val="FFFFFF"/>
                </a:solidFill>
              </a:rPr>
              <a:t> days.</a:t>
            </a:r>
          </a:p>
          <a:p>
            <a:r>
              <a:rPr lang="en-US" dirty="0">
                <a:solidFill>
                  <a:srgbClr val="FFFFFF"/>
                </a:solidFill>
              </a:rPr>
              <a:t>Trends show efficient utilization due to streamlined surgical workflows.</a:t>
            </a:r>
          </a:p>
          <a:p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DRG Weight: Cases in General Surgery have a higher average DRG weight (2.12), indicating greater complexity and resource intensity compared to Internal Medicine (1.53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E0DDF-A0B9-EF6D-FF1C-1FD3BA8E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84" y="0"/>
            <a:ext cx="7332414" cy="685641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Key Factors Contributing to Efficiency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AE1E3-D7E3-A142-0704-BB21936AE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73384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Recommendations for General Surgery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FFA5F-783C-B1AE-F397-1B40F41B5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812659"/>
              </p:ext>
            </p:extLst>
          </p:nvPr>
        </p:nvGraphicFramePr>
        <p:xfrm>
          <a:off x="816077" y="1680633"/>
          <a:ext cx="10805653" cy="3972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Applicability to Other Hospital Areas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5C1FAD-D1B9-1E3F-C65B-148007369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72162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</TotalTime>
  <Words>209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Century Gothic</vt:lpstr>
      <vt:lpstr>Wingdings 3</vt:lpstr>
      <vt:lpstr>Ion Boardroom</vt:lpstr>
      <vt:lpstr>General Surgery Resource Utilization Analysis</vt:lpstr>
      <vt:lpstr>Patient Days Trend for General Surgery</vt:lpstr>
      <vt:lpstr>Key Factors Contributing to Efficiency</vt:lpstr>
      <vt:lpstr>Recommendations for General Surgery</vt:lpstr>
      <vt:lpstr>Applicability to Other Hospital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Augustine Ogbonnah</dc:creator>
  <cp:keywords/>
  <dc:description>generated using python-pptx</dc:description>
  <cp:lastModifiedBy>Augustine Ogbonnah</cp:lastModifiedBy>
  <cp:revision>6</cp:revision>
  <dcterms:created xsi:type="dcterms:W3CDTF">2013-01-27T09:14:16Z</dcterms:created>
  <dcterms:modified xsi:type="dcterms:W3CDTF">2024-12-10T04:03:47Z</dcterms:modified>
  <cp:category/>
</cp:coreProperties>
</file>