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5" r:id="rId3"/>
    <p:sldId id="266" r:id="rId4"/>
    <p:sldId id="268" r:id="rId5"/>
    <p:sldId id="257" r:id="rId6"/>
    <p:sldId id="270" r:id="rId7"/>
    <p:sldId id="271" r:id="rId8"/>
    <p:sldId id="261" r:id="rId9"/>
    <p:sldId id="262" r:id="rId10"/>
    <p:sldId id="263" r:id="rId11"/>
    <p:sldId id="264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2E2580-AA43-48CD-B6D2-6A57F67038B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712A7FE-A9E2-4035-B244-C3CD05F5701D}">
      <dgm:prSet/>
      <dgm:spPr/>
      <dgm:t>
        <a:bodyPr/>
        <a:lstStyle/>
        <a:p>
          <a:r>
            <a:rPr lang="en-US" b="1"/>
            <a:t>Guyus Real Estate</a:t>
          </a:r>
          <a:r>
            <a:rPr lang="en-US"/>
            <a:t>: A renowned real estate company 	with a sprawling portfolio.</a:t>
          </a:r>
        </a:p>
      </dgm:t>
    </dgm:pt>
    <dgm:pt modelId="{ECBA8D69-A249-4D1D-89AD-C8A8AFE88D3E}" type="parTrans" cxnId="{61C77D04-2EF5-4902-A225-85529FBD4FD4}">
      <dgm:prSet/>
      <dgm:spPr/>
      <dgm:t>
        <a:bodyPr/>
        <a:lstStyle/>
        <a:p>
          <a:endParaRPr lang="en-US"/>
        </a:p>
      </dgm:t>
    </dgm:pt>
    <dgm:pt modelId="{67BD7423-6D98-4376-B70E-CF64B2A16FC2}" type="sibTrans" cxnId="{61C77D04-2EF5-4902-A225-85529FBD4FD4}">
      <dgm:prSet/>
      <dgm:spPr/>
      <dgm:t>
        <a:bodyPr/>
        <a:lstStyle/>
        <a:p>
          <a:endParaRPr lang="en-US"/>
        </a:p>
      </dgm:t>
    </dgm:pt>
    <dgm:pt modelId="{9A3113C5-3BF6-4C19-B363-1746CA6923AD}">
      <dgm:prSet/>
      <dgm:spPr/>
      <dgm:t>
        <a:bodyPr/>
        <a:lstStyle/>
        <a:p>
          <a:r>
            <a:rPr lang="en-US" b="1"/>
            <a:t>Portfolio</a:t>
          </a:r>
          <a:r>
            <a:rPr lang="en-US"/>
            <a:t>: Spans residential, commercial, and land 	sales across multiple locations.</a:t>
          </a:r>
        </a:p>
      </dgm:t>
    </dgm:pt>
    <dgm:pt modelId="{14BBD852-B49A-4646-84F7-54ABB97378F5}" type="parTrans" cxnId="{B64F8B86-DEB3-4496-9306-89F21FDEDFD0}">
      <dgm:prSet/>
      <dgm:spPr/>
      <dgm:t>
        <a:bodyPr/>
        <a:lstStyle/>
        <a:p>
          <a:endParaRPr lang="en-US"/>
        </a:p>
      </dgm:t>
    </dgm:pt>
    <dgm:pt modelId="{07EB6A8E-282D-4A38-AFCD-FCAF89B1145C}" type="sibTrans" cxnId="{B64F8B86-DEB3-4496-9306-89F21FDEDFD0}">
      <dgm:prSet/>
      <dgm:spPr/>
      <dgm:t>
        <a:bodyPr/>
        <a:lstStyle/>
        <a:p>
          <a:endParaRPr lang="en-US"/>
        </a:p>
      </dgm:t>
    </dgm:pt>
    <dgm:pt modelId="{FB123659-B5DB-4A4E-BDBD-3AFF4B0B85B1}">
      <dgm:prSet/>
      <dgm:spPr/>
      <dgm:t>
        <a:bodyPr/>
        <a:lstStyle/>
        <a:p>
          <a:r>
            <a:rPr lang="en-US" b="1"/>
            <a:t>Strengths</a:t>
          </a:r>
          <a:r>
            <a:rPr lang="en-US"/>
            <a:t>:</a:t>
          </a:r>
        </a:p>
      </dgm:t>
    </dgm:pt>
    <dgm:pt modelId="{BA4BA750-1AE6-4206-A2C2-186D43C59C52}" type="parTrans" cxnId="{EB9AA832-E113-407E-9706-C7C52389183C}">
      <dgm:prSet/>
      <dgm:spPr/>
      <dgm:t>
        <a:bodyPr/>
        <a:lstStyle/>
        <a:p>
          <a:endParaRPr lang="en-US"/>
        </a:p>
      </dgm:t>
    </dgm:pt>
    <dgm:pt modelId="{1EF6B370-4EB1-4D0D-94D6-9E2B7202CFBB}" type="sibTrans" cxnId="{EB9AA832-E113-407E-9706-C7C52389183C}">
      <dgm:prSet/>
      <dgm:spPr/>
      <dgm:t>
        <a:bodyPr/>
        <a:lstStyle/>
        <a:p>
          <a:endParaRPr lang="en-US"/>
        </a:p>
      </dgm:t>
    </dgm:pt>
    <dgm:pt modelId="{798D998D-633A-4159-A2D5-B348B4543E78}">
      <dgm:prSet/>
      <dgm:spPr/>
      <dgm:t>
        <a:bodyPr/>
        <a:lstStyle/>
        <a:p>
          <a:r>
            <a:rPr lang="en-US" b="1"/>
            <a:t>Deep Market Knowledge</a:t>
          </a:r>
          <a:r>
            <a:rPr lang="en-US"/>
            <a:t>: Guyus Real Estate boasts 	extensive insights into local real estate markets.</a:t>
          </a:r>
        </a:p>
      </dgm:t>
    </dgm:pt>
    <dgm:pt modelId="{1D7D1B4D-17CC-4345-BAF4-63FC570143B2}" type="parTrans" cxnId="{C6EB1AA0-7F1B-4E6A-B71B-23D2C7EA9F19}">
      <dgm:prSet/>
      <dgm:spPr/>
      <dgm:t>
        <a:bodyPr/>
        <a:lstStyle/>
        <a:p>
          <a:endParaRPr lang="en-US"/>
        </a:p>
      </dgm:t>
    </dgm:pt>
    <dgm:pt modelId="{CA0E9A78-8338-470A-A8D7-F54DDA4DF9E2}" type="sibTrans" cxnId="{C6EB1AA0-7F1B-4E6A-B71B-23D2C7EA9F19}">
      <dgm:prSet/>
      <dgm:spPr/>
      <dgm:t>
        <a:bodyPr/>
        <a:lstStyle/>
        <a:p>
          <a:endParaRPr lang="en-US"/>
        </a:p>
      </dgm:t>
    </dgm:pt>
    <dgm:pt modelId="{6F7F7B39-9E57-4D59-9793-E396266F8CBE}">
      <dgm:prSet/>
      <dgm:spPr/>
      <dgm:t>
        <a:bodyPr/>
        <a:lstStyle/>
        <a:p>
          <a:r>
            <a:rPr lang="en-US" b="1"/>
            <a:t>Exceptional Customer Service</a:t>
          </a:r>
          <a:r>
            <a:rPr lang="en-US"/>
            <a:t>: Prioritizes client 	satisfaction and personalized assistance.</a:t>
          </a:r>
        </a:p>
      </dgm:t>
    </dgm:pt>
    <dgm:pt modelId="{0CD2EC95-02A5-4682-A800-0E2FEFCA903D}" type="parTrans" cxnId="{9B669C19-C8F7-483B-9EE7-F5E41D575D29}">
      <dgm:prSet/>
      <dgm:spPr/>
      <dgm:t>
        <a:bodyPr/>
        <a:lstStyle/>
        <a:p>
          <a:endParaRPr lang="en-US"/>
        </a:p>
      </dgm:t>
    </dgm:pt>
    <dgm:pt modelId="{2BCB681A-DAB3-4123-8485-08EBAD29C976}" type="sibTrans" cxnId="{9B669C19-C8F7-483B-9EE7-F5E41D575D29}">
      <dgm:prSet/>
      <dgm:spPr/>
      <dgm:t>
        <a:bodyPr/>
        <a:lstStyle/>
        <a:p>
          <a:endParaRPr lang="en-US"/>
        </a:p>
      </dgm:t>
    </dgm:pt>
    <dgm:pt modelId="{CC4CFF41-0444-4979-B807-00D610FD1367}">
      <dgm:prSet/>
      <dgm:spPr/>
      <dgm:t>
        <a:bodyPr/>
        <a:lstStyle/>
        <a:p>
          <a:r>
            <a:rPr lang="en-US" b="1"/>
            <a:t>Wide Property Options</a:t>
          </a:r>
          <a:r>
            <a:rPr lang="en-US"/>
            <a:t>: Offers diverse choices for both 	buyers and sellers.</a:t>
          </a:r>
        </a:p>
      </dgm:t>
    </dgm:pt>
    <dgm:pt modelId="{7FA46F06-23DE-4C28-AD29-748F553D9BE5}" type="parTrans" cxnId="{6189F26F-71B6-4935-8712-2706DB886383}">
      <dgm:prSet/>
      <dgm:spPr/>
      <dgm:t>
        <a:bodyPr/>
        <a:lstStyle/>
        <a:p>
          <a:endParaRPr lang="en-US"/>
        </a:p>
      </dgm:t>
    </dgm:pt>
    <dgm:pt modelId="{C138002D-18AE-4CB8-8183-8E5938048AE8}" type="sibTrans" cxnId="{6189F26F-71B6-4935-8712-2706DB886383}">
      <dgm:prSet/>
      <dgm:spPr/>
      <dgm:t>
        <a:bodyPr/>
        <a:lstStyle/>
        <a:p>
          <a:endParaRPr lang="en-US"/>
        </a:p>
      </dgm:t>
    </dgm:pt>
    <dgm:pt modelId="{BE76E050-4AD7-4211-A9A1-7751FED26363}">
      <dgm:prSet/>
      <dgm:spPr/>
      <dgm:t>
        <a:bodyPr/>
        <a:lstStyle/>
        <a:p>
          <a:r>
            <a:rPr lang="en-US" b="1"/>
            <a:t>Challenge</a:t>
          </a:r>
          <a:r>
            <a:rPr lang="en-US"/>
            <a:t>: Struggling with reporting and analytics.</a:t>
          </a:r>
        </a:p>
      </dgm:t>
    </dgm:pt>
    <dgm:pt modelId="{491C2810-28A1-4DE2-8E3C-7D12B79813BF}" type="parTrans" cxnId="{A55288DD-7C6E-4BF8-B90D-79FF5B1DE016}">
      <dgm:prSet/>
      <dgm:spPr/>
      <dgm:t>
        <a:bodyPr/>
        <a:lstStyle/>
        <a:p>
          <a:endParaRPr lang="en-US"/>
        </a:p>
      </dgm:t>
    </dgm:pt>
    <dgm:pt modelId="{9790AF85-13CA-44BE-AC55-994921D71032}" type="sibTrans" cxnId="{A55288DD-7C6E-4BF8-B90D-79FF5B1DE016}">
      <dgm:prSet/>
      <dgm:spPr/>
      <dgm:t>
        <a:bodyPr/>
        <a:lstStyle/>
        <a:p>
          <a:endParaRPr lang="en-US"/>
        </a:p>
      </dgm:t>
    </dgm:pt>
    <dgm:pt modelId="{BAB51A8A-436C-4940-A644-370485070F27}" type="pres">
      <dgm:prSet presAssocID="{562E2580-AA43-48CD-B6D2-6A57F67038B3}" presName="root" presStyleCnt="0">
        <dgm:presLayoutVars>
          <dgm:dir/>
          <dgm:resizeHandles val="exact"/>
        </dgm:presLayoutVars>
      </dgm:prSet>
      <dgm:spPr/>
    </dgm:pt>
    <dgm:pt modelId="{930F964E-FF05-40E2-B37F-F5EA8A34097F}" type="pres">
      <dgm:prSet presAssocID="{6712A7FE-A9E2-4035-B244-C3CD05F5701D}" presName="compNode" presStyleCnt="0"/>
      <dgm:spPr/>
    </dgm:pt>
    <dgm:pt modelId="{FDB1816F-A21A-483A-B7E8-AA9A9EB2ED8C}" type="pres">
      <dgm:prSet presAssocID="{6712A7FE-A9E2-4035-B244-C3CD05F5701D}" presName="bgRect" presStyleLbl="bgShp" presStyleIdx="0" presStyleCnt="7"/>
      <dgm:spPr/>
    </dgm:pt>
    <dgm:pt modelId="{1F93C6AD-95B4-4110-AE2F-84177DDEF165}" type="pres">
      <dgm:prSet presAssocID="{6712A7FE-A9E2-4035-B244-C3CD05F5701D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D5257B56-0926-4471-84FC-6F7A7CA65C32}" type="pres">
      <dgm:prSet presAssocID="{6712A7FE-A9E2-4035-B244-C3CD05F5701D}" presName="spaceRect" presStyleCnt="0"/>
      <dgm:spPr/>
    </dgm:pt>
    <dgm:pt modelId="{C3B251AF-3EA5-4A88-B3D5-9DDE9AC92C81}" type="pres">
      <dgm:prSet presAssocID="{6712A7FE-A9E2-4035-B244-C3CD05F5701D}" presName="parTx" presStyleLbl="revTx" presStyleIdx="0" presStyleCnt="7">
        <dgm:presLayoutVars>
          <dgm:chMax val="0"/>
          <dgm:chPref val="0"/>
        </dgm:presLayoutVars>
      </dgm:prSet>
      <dgm:spPr/>
    </dgm:pt>
    <dgm:pt modelId="{D4B99BEA-F906-4A6F-9A6F-5A2133BFA1A5}" type="pres">
      <dgm:prSet presAssocID="{67BD7423-6D98-4376-B70E-CF64B2A16FC2}" presName="sibTrans" presStyleCnt="0"/>
      <dgm:spPr/>
    </dgm:pt>
    <dgm:pt modelId="{E40FC7EC-4911-425B-817B-22FBE073C130}" type="pres">
      <dgm:prSet presAssocID="{9A3113C5-3BF6-4C19-B363-1746CA6923AD}" presName="compNode" presStyleCnt="0"/>
      <dgm:spPr/>
    </dgm:pt>
    <dgm:pt modelId="{57DEE35B-3681-432F-B8F0-5E4EBBA3E91D}" type="pres">
      <dgm:prSet presAssocID="{9A3113C5-3BF6-4C19-B363-1746CA6923AD}" presName="bgRect" presStyleLbl="bgShp" presStyleIdx="1" presStyleCnt="7"/>
      <dgm:spPr/>
    </dgm:pt>
    <dgm:pt modelId="{1C6D39E3-FC89-4132-8342-11D3FAB75FE6}" type="pres">
      <dgm:prSet presAssocID="{9A3113C5-3BF6-4C19-B363-1746CA6923AD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760B610B-FDE3-4B18-B248-BF436F0FD3BC}" type="pres">
      <dgm:prSet presAssocID="{9A3113C5-3BF6-4C19-B363-1746CA6923AD}" presName="spaceRect" presStyleCnt="0"/>
      <dgm:spPr/>
    </dgm:pt>
    <dgm:pt modelId="{52185483-C2F3-4EC9-87A4-7237348A3ABA}" type="pres">
      <dgm:prSet presAssocID="{9A3113C5-3BF6-4C19-B363-1746CA6923AD}" presName="parTx" presStyleLbl="revTx" presStyleIdx="1" presStyleCnt="7">
        <dgm:presLayoutVars>
          <dgm:chMax val="0"/>
          <dgm:chPref val="0"/>
        </dgm:presLayoutVars>
      </dgm:prSet>
      <dgm:spPr/>
    </dgm:pt>
    <dgm:pt modelId="{E90CE7A3-2589-4DC6-BFA3-353859CF4E4D}" type="pres">
      <dgm:prSet presAssocID="{07EB6A8E-282D-4A38-AFCD-FCAF89B1145C}" presName="sibTrans" presStyleCnt="0"/>
      <dgm:spPr/>
    </dgm:pt>
    <dgm:pt modelId="{CB2B654F-515D-41D1-B111-3A37197A0F20}" type="pres">
      <dgm:prSet presAssocID="{FB123659-B5DB-4A4E-BDBD-3AFF4B0B85B1}" presName="compNode" presStyleCnt="0"/>
      <dgm:spPr/>
    </dgm:pt>
    <dgm:pt modelId="{3FACC6CA-6544-46FC-A5DA-1FA56EFAC2BA}" type="pres">
      <dgm:prSet presAssocID="{FB123659-B5DB-4A4E-BDBD-3AFF4B0B85B1}" presName="bgRect" presStyleLbl="bgShp" presStyleIdx="2" presStyleCnt="7"/>
      <dgm:spPr/>
    </dgm:pt>
    <dgm:pt modelId="{0B648F69-B593-4087-B6DB-DB6ED3843590}" type="pres">
      <dgm:prSet presAssocID="{FB123659-B5DB-4A4E-BDBD-3AFF4B0B85B1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362F2949-1C5D-45F0-A560-6D3A782E7F1C}" type="pres">
      <dgm:prSet presAssocID="{FB123659-B5DB-4A4E-BDBD-3AFF4B0B85B1}" presName="spaceRect" presStyleCnt="0"/>
      <dgm:spPr/>
    </dgm:pt>
    <dgm:pt modelId="{80BDA508-9B46-4F5B-9DC1-B06E5DB74051}" type="pres">
      <dgm:prSet presAssocID="{FB123659-B5DB-4A4E-BDBD-3AFF4B0B85B1}" presName="parTx" presStyleLbl="revTx" presStyleIdx="2" presStyleCnt="7">
        <dgm:presLayoutVars>
          <dgm:chMax val="0"/>
          <dgm:chPref val="0"/>
        </dgm:presLayoutVars>
      </dgm:prSet>
      <dgm:spPr/>
    </dgm:pt>
    <dgm:pt modelId="{8FF0D53F-CD3C-4246-94D7-1AAAD795D83B}" type="pres">
      <dgm:prSet presAssocID="{1EF6B370-4EB1-4D0D-94D6-9E2B7202CFBB}" presName="sibTrans" presStyleCnt="0"/>
      <dgm:spPr/>
    </dgm:pt>
    <dgm:pt modelId="{013016A1-4C6C-4DC9-A7F0-F777D5156E73}" type="pres">
      <dgm:prSet presAssocID="{798D998D-633A-4159-A2D5-B348B4543E78}" presName="compNode" presStyleCnt="0"/>
      <dgm:spPr/>
    </dgm:pt>
    <dgm:pt modelId="{5E086F9A-3EC4-4845-B7A1-C10C87FFAD29}" type="pres">
      <dgm:prSet presAssocID="{798D998D-633A-4159-A2D5-B348B4543E78}" presName="bgRect" presStyleLbl="bgShp" presStyleIdx="3" presStyleCnt="7"/>
      <dgm:spPr/>
    </dgm:pt>
    <dgm:pt modelId="{6F5704AD-330D-40BD-BFCF-F54875B0A46C}" type="pres">
      <dgm:prSet presAssocID="{798D998D-633A-4159-A2D5-B348B4543E78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AA162E77-5F3A-4894-9E44-E41F69E1E5C2}" type="pres">
      <dgm:prSet presAssocID="{798D998D-633A-4159-A2D5-B348B4543E78}" presName="spaceRect" presStyleCnt="0"/>
      <dgm:spPr/>
    </dgm:pt>
    <dgm:pt modelId="{BCAD780D-3B4D-4258-A25C-0031B6284478}" type="pres">
      <dgm:prSet presAssocID="{798D998D-633A-4159-A2D5-B348B4543E78}" presName="parTx" presStyleLbl="revTx" presStyleIdx="3" presStyleCnt="7">
        <dgm:presLayoutVars>
          <dgm:chMax val="0"/>
          <dgm:chPref val="0"/>
        </dgm:presLayoutVars>
      </dgm:prSet>
      <dgm:spPr/>
    </dgm:pt>
    <dgm:pt modelId="{DE4D3B14-A21E-452A-8A55-E9B494DE16A7}" type="pres">
      <dgm:prSet presAssocID="{CA0E9A78-8338-470A-A8D7-F54DDA4DF9E2}" presName="sibTrans" presStyleCnt="0"/>
      <dgm:spPr/>
    </dgm:pt>
    <dgm:pt modelId="{E6FB87F6-37B3-4A53-8696-49C081DAB1FE}" type="pres">
      <dgm:prSet presAssocID="{6F7F7B39-9E57-4D59-9793-E396266F8CBE}" presName="compNode" presStyleCnt="0"/>
      <dgm:spPr/>
    </dgm:pt>
    <dgm:pt modelId="{91F2442A-945B-4465-8933-1A4571850F8C}" type="pres">
      <dgm:prSet presAssocID="{6F7F7B39-9E57-4D59-9793-E396266F8CBE}" presName="bgRect" presStyleLbl="bgShp" presStyleIdx="4" presStyleCnt="7"/>
      <dgm:spPr/>
    </dgm:pt>
    <dgm:pt modelId="{421915C7-2947-4305-81DC-9F337E7C9382}" type="pres">
      <dgm:prSet presAssocID="{6F7F7B39-9E57-4D59-9793-E396266F8CBE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5B2750AD-B274-431A-9C53-48F65F76A4ED}" type="pres">
      <dgm:prSet presAssocID="{6F7F7B39-9E57-4D59-9793-E396266F8CBE}" presName="spaceRect" presStyleCnt="0"/>
      <dgm:spPr/>
    </dgm:pt>
    <dgm:pt modelId="{D0354961-9DFA-4499-BDCC-FAA34967121B}" type="pres">
      <dgm:prSet presAssocID="{6F7F7B39-9E57-4D59-9793-E396266F8CBE}" presName="parTx" presStyleLbl="revTx" presStyleIdx="4" presStyleCnt="7">
        <dgm:presLayoutVars>
          <dgm:chMax val="0"/>
          <dgm:chPref val="0"/>
        </dgm:presLayoutVars>
      </dgm:prSet>
      <dgm:spPr/>
    </dgm:pt>
    <dgm:pt modelId="{8B7DE4DC-B767-4EBA-9726-EEBCF5A20881}" type="pres">
      <dgm:prSet presAssocID="{2BCB681A-DAB3-4123-8485-08EBAD29C976}" presName="sibTrans" presStyleCnt="0"/>
      <dgm:spPr/>
    </dgm:pt>
    <dgm:pt modelId="{C38DC838-EAF0-4D1F-BD06-3464BA85F5A6}" type="pres">
      <dgm:prSet presAssocID="{CC4CFF41-0444-4979-B807-00D610FD1367}" presName="compNode" presStyleCnt="0"/>
      <dgm:spPr/>
    </dgm:pt>
    <dgm:pt modelId="{2E7D1A10-74A4-4DD7-8233-94E71309D9C5}" type="pres">
      <dgm:prSet presAssocID="{CC4CFF41-0444-4979-B807-00D610FD1367}" presName="bgRect" presStyleLbl="bgShp" presStyleIdx="5" presStyleCnt="7"/>
      <dgm:spPr/>
    </dgm:pt>
    <dgm:pt modelId="{7B75D4AC-3AB6-4D7B-8214-86AA929DB1A9}" type="pres">
      <dgm:prSet presAssocID="{CC4CFF41-0444-4979-B807-00D610FD1367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708BA3C4-E473-4E3F-BC31-F822F954E7D0}" type="pres">
      <dgm:prSet presAssocID="{CC4CFF41-0444-4979-B807-00D610FD1367}" presName="spaceRect" presStyleCnt="0"/>
      <dgm:spPr/>
    </dgm:pt>
    <dgm:pt modelId="{D9203017-C2C2-4AA8-A83C-0BFFD5C44659}" type="pres">
      <dgm:prSet presAssocID="{CC4CFF41-0444-4979-B807-00D610FD1367}" presName="parTx" presStyleLbl="revTx" presStyleIdx="5" presStyleCnt="7">
        <dgm:presLayoutVars>
          <dgm:chMax val="0"/>
          <dgm:chPref val="0"/>
        </dgm:presLayoutVars>
      </dgm:prSet>
      <dgm:spPr/>
    </dgm:pt>
    <dgm:pt modelId="{3A1A7372-1B0D-44E1-A189-02C7DFAC346B}" type="pres">
      <dgm:prSet presAssocID="{C138002D-18AE-4CB8-8183-8E5938048AE8}" presName="sibTrans" presStyleCnt="0"/>
      <dgm:spPr/>
    </dgm:pt>
    <dgm:pt modelId="{B19E0C8E-529F-4785-AFC7-4D5E90994319}" type="pres">
      <dgm:prSet presAssocID="{BE76E050-4AD7-4211-A9A1-7751FED26363}" presName="compNode" presStyleCnt="0"/>
      <dgm:spPr/>
    </dgm:pt>
    <dgm:pt modelId="{FCFE8516-1DDB-48AD-A205-7AF6392F0D22}" type="pres">
      <dgm:prSet presAssocID="{BE76E050-4AD7-4211-A9A1-7751FED26363}" presName="bgRect" presStyleLbl="bgShp" presStyleIdx="6" presStyleCnt="7"/>
      <dgm:spPr/>
    </dgm:pt>
    <dgm:pt modelId="{5C8C2724-3B42-4F7B-8A59-AE6E35E1B05A}" type="pres">
      <dgm:prSet presAssocID="{BE76E050-4AD7-4211-A9A1-7751FED26363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5DC0B24-384B-47A6-86CB-E0D69F395D25}" type="pres">
      <dgm:prSet presAssocID="{BE76E050-4AD7-4211-A9A1-7751FED26363}" presName="spaceRect" presStyleCnt="0"/>
      <dgm:spPr/>
    </dgm:pt>
    <dgm:pt modelId="{A4AABB43-9941-4296-9625-1DEB56D50473}" type="pres">
      <dgm:prSet presAssocID="{BE76E050-4AD7-4211-A9A1-7751FED26363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3F283400-3BDB-405E-8C86-53C1CD683986}" type="presOf" srcId="{6F7F7B39-9E57-4D59-9793-E396266F8CBE}" destId="{D0354961-9DFA-4499-BDCC-FAA34967121B}" srcOrd="0" destOrd="0" presId="urn:microsoft.com/office/officeart/2018/2/layout/IconVerticalSolidList"/>
    <dgm:cxn modelId="{61C77D04-2EF5-4902-A225-85529FBD4FD4}" srcId="{562E2580-AA43-48CD-B6D2-6A57F67038B3}" destId="{6712A7FE-A9E2-4035-B244-C3CD05F5701D}" srcOrd="0" destOrd="0" parTransId="{ECBA8D69-A249-4D1D-89AD-C8A8AFE88D3E}" sibTransId="{67BD7423-6D98-4376-B70E-CF64B2A16FC2}"/>
    <dgm:cxn modelId="{30F4CA0C-6384-46A3-A6A5-D6E3F4268CDF}" type="presOf" srcId="{562E2580-AA43-48CD-B6D2-6A57F67038B3}" destId="{BAB51A8A-436C-4940-A644-370485070F27}" srcOrd="0" destOrd="0" presId="urn:microsoft.com/office/officeart/2018/2/layout/IconVerticalSolidList"/>
    <dgm:cxn modelId="{C66DE00F-7B4C-47B0-B32A-FB08BE0A9C52}" type="presOf" srcId="{BE76E050-4AD7-4211-A9A1-7751FED26363}" destId="{A4AABB43-9941-4296-9625-1DEB56D50473}" srcOrd="0" destOrd="0" presId="urn:microsoft.com/office/officeart/2018/2/layout/IconVerticalSolidList"/>
    <dgm:cxn modelId="{9B669C19-C8F7-483B-9EE7-F5E41D575D29}" srcId="{562E2580-AA43-48CD-B6D2-6A57F67038B3}" destId="{6F7F7B39-9E57-4D59-9793-E396266F8CBE}" srcOrd="4" destOrd="0" parTransId="{0CD2EC95-02A5-4682-A800-0E2FEFCA903D}" sibTransId="{2BCB681A-DAB3-4123-8485-08EBAD29C976}"/>
    <dgm:cxn modelId="{EB9AA832-E113-407E-9706-C7C52389183C}" srcId="{562E2580-AA43-48CD-B6D2-6A57F67038B3}" destId="{FB123659-B5DB-4A4E-BDBD-3AFF4B0B85B1}" srcOrd="2" destOrd="0" parTransId="{BA4BA750-1AE6-4206-A2C2-186D43C59C52}" sibTransId="{1EF6B370-4EB1-4D0D-94D6-9E2B7202CFBB}"/>
    <dgm:cxn modelId="{E9A6F932-B430-4386-9ED4-33170E79D714}" type="presOf" srcId="{CC4CFF41-0444-4979-B807-00D610FD1367}" destId="{D9203017-C2C2-4AA8-A83C-0BFFD5C44659}" srcOrd="0" destOrd="0" presId="urn:microsoft.com/office/officeart/2018/2/layout/IconVerticalSolidList"/>
    <dgm:cxn modelId="{81B1AE42-712C-4EB0-838E-6233B72F1A56}" type="presOf" srcId="{6712A7FE-A9E2-4035-B244-C3CD05F5701D}" destId="{C3B251AF-3EA5-4A88-B3D5-9DDE9AC92C81}" srcOrd="0" destOrd="0" presId="urn:microsoft.com/office/officeart/2018/2/layout/IconVerticalSolidList"/>
    <dgm:cxn modelId="{8AA70547-BC09-48D5-B8E4-E9BB1F70DAFE}" type="presOf" srcId="{FB123659-B5DB-4A4E-BDBD-3AFF4B0B85B1}" destId="{80BDA508-9B46-4F5B-9DC1-B06E5DB74051}" srcOrd="0" destOrd="0" presId="urn:microsoft.com/office/officeart/2018/2/layout/IconVerticalSolidList"/>
    <dgm:cxn modelId="{6189F26F-71B6-4935-8712-2706DB886383}" srcId="{562E2580-AA43-48CD-B6D2-6A57F67038B3}" destId="{CC4CFF41-0444-4979-B807-00D610FD1367}" srcOrd="5" destOrd="0" parTransId="{7FA46F06-23DE-4C28-AD29-748F553D9BE5}" sibTransId="{C138002D-18AE-4CB8-8183-8E5938048AE8}"/>
    <dgm:cxn modelId="{B64F8B86-DEB3-4496-9306-89F21FDEDFD0}" srcId="{562E2580-AA43-48CD-B6D2-6A57F67038B3}" destId="{9A3113C5-3BF6-4C19-B363-1746CA6923AD}" srcOrd="1" destOrd="0" parTransId="{14BBD852-B49A-4646-84F7-54ABB97378F5}" sibTransId="{07EB6A8E-282D-4A38-AFCD-FCAF89B1145C}"/>
    <dgm:cxn modelId="{095F2B98-8FB9-4DCA-921A-FB6808680536}" type="presOf" srcId="{798D998D-633A-4159-A2D5-B348B4543E78}" destId="{BCAD780D-3B4D-4258-A25C-0031B6284478}" srcOrd="0" destOrd="0" presId="urn:microsoft.com/office/officeart/2018/2/layout/IconVerticalSolidList"/>
    <dgm:cxn modelId="{C6EB1AA0-7F1B-4E6A-B71B-23D2C7EA9F19}" srcId="{562E2580-AA43-48CD-B6D2-6A57F67038B3}" destId="{798D998D-633A-4159-A2D5-B348B4543E78}" srcOrd="3" destOrd="0" parTransId="{1D7D1B4D-17CC-4345-BAF4-63FC570143B2}" sibTransId="{CA0E9A78-8338-470A-A8D7-F54DDA4DF9E2}"/>
    <dgm:cxn modelId="{315A9FC7-A82A-4109-AF5A-38A3768B1249}" type="presOf" srcId="{9A3113C5-3BF6-4C19-B363-1746CA6923AD}" destId="{52185483-C2F3-4EC9-87A4-7237348A3ABA}" srcOrd="0" destOrd="0" presId="urn:microsoft.com/office/officeart/2018/2/layout/IconVerticalSolidList"/>
    <dgm:cxn modelId="{A55288DD-7C6E-4BF8-B90D-79FF5B1DE016}" srcId="{562E2580-AA43-48CD-B6D2-6A57F67038B3}" destId="{BE76E050-4AD7-4211-A9A1-7751FED26363}" srcOrd="6" destOrd="0" parTransId="{491C2810-28A1-4DE2-8E3C-7D12B79813BF}" sibTransId="{9790AF85-13CA-44BE-AC55-994921D71032}"/>
    <dgm:cxn modelId="{3ADE8708-1EE8-46CC-BBAD-B8E67A3633B0}" type="presParOf" srcId="{BAB51A8A-436C-4940-A644-370485070F27}" destId="{930F964E-FF05-40E2-B37F-F5EA8A34097F}" srcOrd="0" destOrd="0" presId="urn:microsoft.com/office/officeart/2018/2/layout/IconVerticalSolidList"/>
    <dgm:cxn modelId="{8B52B8A7-F20A-48E9-8F48-99C5FF78509E}" type="presParOf" srcId="{930F964E-FF05-40E2-B37F-F5EA8A34097F}" destId="{FDB1816F-A21A-483A-B7E8-AA9A9EB2ED8C}" srcOrd="0" destOrd="0" presId="urn:microsoft.com/office/officeart/2018/2/layout/IconVerticalSolidList"/>
    <dgm:cxn modelId="{41ED8740-76A8-4F53-A5C5-34CE3C4DA455}" type="presParOf" srcId="{930F964E-FF05-40E2-B37F-F5EA8A34097F}" destId="{1F93C6AD-95B4-4110-AE2F-84177DDEF165}" srcOrd="1" destOrd="0" presId="urn:microsoft.com/office/officeart/2018/2/layout/IconVerticalSolidList"/>
    <dgm:cxn modelId="{069DDFC3-59B3-4A8C-89F9-1C5EA4065B36}" type="presParOf" srcId="{930F964E-FF05-40E2-B37F-F5EA8A34097F}" destId="{D5257B56-0926-4471-84FC-6F7A7CA65C32}" srcOrd="2" destOrd="0" presId="urn:microsoft.com/office/officeart/2018/2/layout/IconVerticalSolidList"/>
    <dgm:cxn modelId="{906941FE-E194-4EFD-A124-A22D0D9FB3FB}" type="presParOf" srcId="{930F964E-FF05-40E2-B37F-F5EA8A34097F}" destId="{C3B251AF-3EA5-4A88-B3D5-9DDE9AC92C81}" srcOrd="3" destOrd="0" presId="urn:microsoft.com/office/officeart/2018/2/layout/IconVerticalSolidList"/>
    <dgm:cxn modelId="{FACBE401-C879-4607-A3D1-49C136F9DB7B}" type="presParOf" srcId="{BAB51A8A-436C-4940-A644-370485070F27}" destId="{D4B99BEA-F906-4A6F-9A6F-5A2133BFA1A5}" srcOrd="1" destOrd="0" presId="urn:microsoft.com/office/officeart/2018/2/layout/IconVerticalSolidList"/>
    <dgm:cxn modelId="{A1C54A2D-9818-402D-9A7E-85BD8BEBCC71}" type="presParOf" srcId="{BAB51A8A-436C-4940-A644-370485070F27}" destId="{E40FC7EC-4911-425B-817B-22FBE073C130}" srcOrd="2" destOrd="0" presId="urn:microsoft.com/office/officeart/2018/2/layout/IconVerticalSolidList"/>
    <dgm:cxn modelId="{B21CE536-7DAA-4D9B-B825-FF2C50089828}" type="presParOf" srcId="{E40FC7EC-4911-425B-817B-22FBE073C130}" destId="{57DEE35B-3681-432F-B8F0-5E4EBBA3E91D}" srcOrd="0" destOrd="0" presId="urn:microsoft.com/office/officeart/2018/2/layout/IconVerticalSolidList"/>
    <dgm:cxn modelId="{A733F8AB-4D2A-4207-9AB8-EB0FC862025A}" type="presParOf" srcId="{E40FC7EC-4911-425B-817B-22FBE073C130}" destId="{1C6D39E3-FC89-4132-8342-11D3FAB75FE6}" srcOrd="1" destOrd="0" presId="urn:microsoft.com/office/officeart/2018/2/layout/IconVerticalSolidList"/>
    <dgm:cxn modelId="{13AA8013-882E-4471-8AA6-76B5A163BF1A}" type="presParOf" srcId="{E40FC7EC-4911-425B-817B-22FBE073C130}" destId="{760B610B-FDE3-4B18-B248-BF436F0FD3BC}" srcOrd="2" destOrd="0" presId="urn:microsoft.com/office/officeart/2018/2/layout/IconVerticalSolidList"/>
    <dgm:cxn modelId="{69F882F8-DA14-4548-8362-E621BF117C81}" type="presParOf" srcId="{E40FC7EC-4911-425B-817B-22FBE073C130}" destId="{52185483-C2F3-4EC9-87A4-7237348A3ABA}" srcOrd="3" destOrd="0" presId="urn:microsoft.com/office/officeart/2018/2/layout/IconVerticalSolidList"/>
    <dgm:cxn modelId="{2BF9CEC9-3444-4EF0-AE1D-A6B150ACF9F5}" type="presParOf" srcId="{BAB51A8A-436C-4940-A644-370485070F27}" destId="{E90CE7A3-2589-4DC6-BFA3-353859CF4E4D}" srcOrd="3" destOrd="0" presId="urn:microsoft.com/office/officeart/2018/2/layout/IconVerticalSolidList"/>
    <dgm:cxn modelId="{9F41E77F-69CF-46ED-9C76-BDCEE5660117}" type="presParOf" srcId="{BAB51A8A-436C-4940-A644-370485070F27}" destId="{CB2B654F-515D-41D1-B111-3A37197A0F20}" srcOrd="4" destOrd="0" presId="urn:microsoft.com/office/officeart/2018/2/layout/IconVerticalSolidList"/>
    <dgm:cxn modelId="{4BF00012-B0FD-4314-81D1-39F18A170881}" type="presParOf" srcId="{CB2B654F-515D-41D1-B111-3A37197A0F20}" destId="{3FACC6CA-6544-46FC-A5DA-1FA56EFAC2BA}" srcOrd="0" destOrd="0" presId="urn:microsoft.com/office/officeart/2018/2/layout/IconVerticalSolidList"/>
    <dgm:cxn modelId="{6A08ABB0-4A68-4CCD-9191-B8BDE3B636F9}" type="presParOf" srcId="{CB2B654F-515D-41D1-B111-3A37197A0F20}" destId="{0B648F69-B593-4087-B6DB-DB6ED3843590}" srcOrd="1" destOrd="0" presId="urn:microsoft.com/office/officeart/2018/2/layout/IconVerticalSolidList"/>
    <dgm:cxn modelId="{D8FD72A9-1E3B-4D9D-BBF9-FE7989DA8CE9}" type="presParOf" srcId="{CB2B654F-515D-41D1-B111-3A37197A0F20}" destId="{362F2949-1C5D-45F0-A560-6D3A782E7F1C}" srcOrd="2" destOrd="0" presId="urn:microsoft.com/office/officeart/2018/2/layout/IconVerticalSolidList"/>
    <dgm:cxn modelId="{8A3F3C98-A501-4E80-9A00-EE56D2035E14}" type="presParOf" srcId="{CB2B654F-515D-41D1-B111-3A37197A0F20}" destId="{80BDA508-9B46-4F5B-9DC1-B06E5DB74051}" srcOrd="3" destOrd="0" presId="urn:microsoft.com/office/officeart/2018/2/layout/IconVerticalSolidList"/>
    <dgm:cxn modelId="{5F0B2A60-328A-433C-8481-E57AAED81797}" type="presParOf" srcId="{BAB51A8A-436C-4940-A644-370485070F27}" destId="{8FF0D53F-CD3C-4246-94D7-1AAAD795D83B}" srcOrd="5" destOrd="0" presId="urn:microsoft.com/office/officeart/2018/2/layout/IconVerticalSolidList"/>
    <dgm:cxn modelId="{B30100EB-B81F-46B1-A569-BD345E3762C4}" type="presParOf" srcId="{BAB51A8A-436C-4940-A644-370485070F27}" destId="{013016A1-4C6C-4DC9-A7F0-F777D5156E73}" srcOrd="6" destOrd="0" presId="urn:microsoft.com/office/officeart/2018/2/layout/IconVerticalSolidList"/>
    <dgm:cxn modelId="{D43DDD6C-A334-4546-B986-05BC0EB79413}" type="presParOf" srcId="{013016A1-4C6C-4DC9-A7F0-F777D5156E73}" destId="{5E086F9A-3EC4-4845-B7A1-C10C87FFAD29}" srcOrd="0" destOrd="0" presId="urn:microsoft.com/office/officeart/2018/2/layout/IconVerticalSolidList"/>
    <dgm:cxn modelId="{3B7A370D-FD0A-4C88-81FD-D295C417559E}" type="presParOf" srcId="{013016A1-4C6C-4DC9-A7F0-F777D5156E73}" destId="{6F5704AD-330D-40BD-BFCF-F54875B0A46C}" srcOrd="1" destOrd="0" presId="urn:microsoft.com/office/officeart/2018/2/layout/IconVerticalSolidList"/>
    <dgm:cxn modelId="{E7B3D022-B124-4056-B44B-B2FE87113F6C}" type="presParOf" srcId="{013016A1-4C6C-4DC9-A7F0-F777D5156E73}" destId="{AA162E77-5F3A-4894-9E44-E41F69E1E5C2}" srcOrd="2" destOrd="0" presId="urn:microsoft.com/office/officeart/2018/2/layout/IconVerticalSolidList"/>
    <dgm:cxn modelId="{E23AC5D2-070C-4674-B96A-CDDA058AF9AC}" type="presParOf" srcId="{013016A1-4C6C-4DC9-A7F0-F777D5156E73}" destId="{BCAD780D-3B4D-4258-A25C-0031B6284478}" srcOrd="3" destOrd="0" presId="urn:microsoft.com/office/officeart/2018/2/layout/IconVerticalSolidList"/>
    <dgm:cxn modelId="{3929405B-451E-4FF3-9BA3-AE12F56CFB87}" type="presParOf" srcId="{BAB51A8A-436C-4940-A644-370485070F27}" destId="{DE4D3B14-A21E-452A-8A55-E9B494DE16A7}" srcOrd="7" destOrd="0" presId="urn:microsoft.com/office/officeart/2018/2/layout/IconVerticalSolidList"/>
    <dgm:cxn modelId="{391FA838-3F00-48AA-A070-4105022B8627}" type="presParOf" srcId="{BAB51A8A-436C-4940-A644-370485070F27}" destId="{E6FB87F6-37B3-4A53-8696-49C081DAB1FE}" srcOrd="8" destOrd="0" presId="urn:microsoft.com/office/officeart/2018/2/layout/IconVerticalSolidList"/>
    <dgm:cxn modelId="{561245A8-E426-4732-9ED4-6CFB532509FB}" type="presParOf" srcId="{E6FB87F6-37B3-4A53-8696-49C081DAB1FE}" destId="{91F2442A-945B-4465-8933-1A4571850F8C}" srcOrd="0" destOrd="0" presId="urn:microsoft.com/office/officeart/2018/2/layout/IconVerticalSolidList"/>
    <dgm:cxn modelId="{F62D0C88-575F-4055-9C89-19AD265F660F}" type="presParOf" srcId="{E6FB87F6-37B3-4A53-8696-49C081DAB1FE}" destId="{421915C7-2947-4305-81DC-9F337E7C9382}" srcOrd="1" destOrd="0" presId="urn:microsoft.com/office/officeart/2018/2/layout/IconVerticalSolidList"/>
    <dgm:cxn modelId="{6D823CF3-F0F5-4D2B-94EA-040B6A42647F}" type="presParOf" srcId="{E6FB87F6-37B3-4A53-8696-49C081DAB1FE}" destId="{5B2750AD-B274-431A-9C53-48F65F76A4ED}" srcOrd="2" destOrd="0" presId="urn:microsoft.com/office/officeart/2018/2/layout/IconVerticalSolidList"/>
    <dgm:cxn modelId="{3716E235-1BBA-4E81-AB04-995EC3D6EFA9}" type="presParOf" srcId="{E6FB87F6-37B3-4A53-8696-49C081DAB1FE}" destId="{D0354961-9DFA-4499-BDCC-FAA34967121B}" srcOrd="3" destOrd="0" presId="urn:microsoft.com/office/officeart/2018/2/layout/IconVerticalSolidList"/>
    <dgm:cxn modelId="{FEED937F-75C4-4DAF-9E6C-9FAE4C808C6A}" type="presParOf" srcId="{BAB51A8A-436C-4940-A644-370485070F27}" destId="{8B7DE4DC-B767-4EBA-9726-EEBCF5A20881}" srcOrd="9" destOrd="0" presId="urn:microsoft.com/office/officeart/2018/2/layout/IconVerticalSolidList"/>
    <dgm:cxn modelId="{EB3F7843-C1E7-48A2-A334-FA9BEA7D4637}" type="presParOf" srcId="{BAB51A8A-436C-4940-A644-370485070F27}" destId="{C38DC838-EAF0-4D1F-BD06-3464BA85F5A6}" srcOrd="10" destOrd="0" presId="urn:microsoft.com/office/officeart/2018/2/layout/IconVerticalSolidList"/>
    <dgm:cxn modelId="{02082DFE-590D-4335-B00E-E84492779FC0}" type="presParOf" srcId="{C38DC838-EAF0-4D1F-BD06-3464BA85F5A6}" destId="{2E7D1A10-74A4-4DD7-8233-94E71309D9C5}" srcOrd="0" destOrd="0" presId="urn:microsoft.com/office/officeart/2018/2/layout/IconVerticalSolidList"/>
    <dgm:cxn modelId="{DC1DAB8B-F32F-4747-BF6D-F1050D53E83A}" type="presParOf" srcId="{C38DC838-EAF0-4D1F-BD06-3464BA85F5A6}" destId="{7B75D4AC-3AB6-4D7B-8214-86AA929DB1A9}" srcOrd="1" destOrd="0" presId="urn:microsoft.com/office/officeart/2018/2/layout/IconVerticalSolidList"/>
    <dgm:cxn modelId="{08E798FC-F95B-4595-B6A6-99E0961AEB2C}" type="presParOf" srcId="{C38DC838-EAF0-4D1F-BD06-3464BA85F5A6}" destId="{708BA3C4-E473-4E3F-BC31-F822F954E7D0}" srcOrd="2" destOrd="0" presId="urn:microsoft.com/office/officeart/2018/2/layout/IconVerticalSolidList"/>
    <dgm:cxn modelId="{7C204F6E-C41F-476F-BE07-317442802B1E}" type="presParOf" srcId="{C38DC838-EAF0-4D1F-BD06-3464BA85F5A6}" destId="{D9203017-C2C2-4AA8-A83C-0BFFD5C44659}" srcOrd="3" destOrd="0" presId="urn:microsoft.com/office/officeart/2018/2/layout/IconVerticalSolidList"/>
    <dgm:cxn modelId="{E2B28541-DA56-4D58-8342-2C3E92D79CE2}" type="presParOf" srcId="{BAB51A8A-436C-4940-A644-370485070F27}" destId="{3A1A7372-1B0D-44E1-A189-02C7DFAC346B}" srcOrd="11" destOrd="0" presId="urn:microsoft.com/office/officeart/2018/2/layout/IconVerticalSolidList"/>
    <dgm:cxn modelId="{1993C0BF-4BC8-4305-959F-4FCB84FB63FF}" type="presParOf" srcId="{BAB51A8A-436C-4940-A644-370485070F27}" destId="{B19E0C8E-529F-4785-AFC7-4D5E90994319}" srcOrd="12" destOrd="0" presId="urn:microsoft.com/office/officeart/2018/2/layout/IconVerticalSolidList"/>
    <dgm:cxn modelId="{ACE87253-0EEA-44C3-BB82-7681671EBE10}" type="presParOf" srcId="{B19E0C8E-529F-4785-AFC7-4D5E90994319}" destId="{FCFE8516-1DDB-48AD-A205-7AF6392F0D22}" srcOrd="0" destOrd="0" presId="urn:microsoft.com/office/officeart/2018/2/layout/IconVerticalSolidList"/>
    <dgm:cxn modelId="{6C882D6C-B8FB-477E-A9DA-A46BFFE8C5F3}" type="presParOf" srcId="{B19E0C8E-529F-4785-AFC7-4D5E90994319}" destId="{5C8C2724-3B42-4F7B-8A59-AE6E35E1B05A}" srcOrd="1" destOrd="0" presId="urn:microsoft.com/office/officeart/2018/2/layout/IconVerticalSolidList"/>
    <dgm:cxn modelId="{B80F20A5-23A3-4F6A-A420-21539A4D4624}" type="presParOf" srcId="{B19E0C8E-529F-4785-AFC7-4D5E90994319}" destId="{65DC0B24-384B-47A6-86CB-E0D69F395D25}" srcOrd="2" destOrd="0" presId="urn:microsoft.com/office/officeart/2018/2/layout/IconVerticalSolidList"/>
    <dgm:cxn modelId="{B410F13F-B932-444B-ACB7-42B3BEF14BBE}" type="presParOf" srcId="{B19E0C8E-529F-4785-AFC7-4D5E90994319}" destId="{A4AABB43-9941-4296-9625-1DEB56D5047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E49EDC-D5F4-45A3-A9F7-8376E81143F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BBA8A8-D40B-48E1-92B1-39231BA4A218}">
      <dgm:prSet/>
      <dgm:spPr/>
      <dgm:t>
        <a:bodyPr/>
        <a:lstStyle/>
        <a:p>
          <a:r>
            <a:rPr lang="en-US" b="1"/>
            <a:t>Objective</a:t>
          </a:r>
          <a:r>
            <a:rPr lang="en-US"/>
            <a:t>: Enhance reporting and analytical processes.</a:t>
          </a:r>
        </a:p>
      </dgm:t>
    </dgm:pt>
    <dgm:pt modelId="{A9EE1E89-D67A-4E78-9866-ED32A86ADEF2}" type="parTrans" cxnId="{30485C08-BADA-44C9-8BAF-E68B890098AF}">
      <dgm:prSet/>
      <dgm:spPr/>
      <dgm:t>
        <a:bodyPr/>
        <a:lstStyle/>
        <a:p>
          <a:endParaRPr lang="en-US"/>
        </a:p>
      </dgm:t>
    </dgm:pt>
    <dgm:pt modelId="{7A0F67FF-7FD1-465E-92B9-BEE6E99A6F19}" type="sibTrans" cxnId="{30485C08-BADA-44C9-8BAF-E68B890098AF}">
      <dgm:prSet/>
      <dgm:spPr/>
      <dgm:t>
        <a:bodyPr/>
        <a:lstStyle/>
        <a:p>
          <a:endParaRPr lang="en-US"/>
        </a:p>
      </dgm:t>
    </dgm:pt>
    <dgm:pt modelId="{E8E73980-0185-4DBF-988B-0E7CC7614B72}">
      <dgm:prSet/>
      <dgm:spPr/>
      <dgm:t>
        <a:bodyPr/>
        <a:lstStyle/>
        <a:p>
          <a:r>
            <a:rPr lang="en-US" b="1"/>
            <a:t>Goal</a:t>
          </a:r>
          <a:r>
            <a:rPr lang="en-US"/>
            <a:t>: Improve decision-making, efficiency, and competitiveness.</a:t>
          </a:r>
        </a:p>
      </dgm:t>
    </dgm:pt>
    <dgm:pt modelId="{18E07945-BF8F-4A35-9A67-D7CACDC1A2B6}" type="parTrans" cxnId="{EB78224B-9F73-4D7F-936A-A7F2BC82DB05}">
      <dgm:prSet/>
      <dgm:spPr/>
      <dgm:t>
        <a:bodyPr/>
        <a:lstStyle/>
        <a:p>
          <a:endParaRPr lang="en-US"/>
        </a:p>
      </dgm:t>
    </dgm:pt>
    <dgm:pt modelId="{761F7C35-0587-461D-B315-987B60D72BCA}" type="sibTrans" cxnId="{EB78224B-9F73-4D7F-936A-A7F2BC82DB05}">
      <dgm:prSet/>
      <dgm:spPr/>
      <dgm:t>
        <a:bodyPr/>
        <a:lstStyle/>
        <a:p>
          <a:endParaRPr lang="en-US"/>
        </a:p>
      </dgm:t>
    </dgm:pt>
    <dgm:pt modelId="{042E17C4-E1A3-4666-B0E5-573118A11E4E}" type="pres">
      <dgm:prSet presAssocID="{D2E49EDC-D5F4-45A3-A9F7-8376E81143F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DD46D0E-E3C5-4DCF-AF95-3E79982BDC21}" type="pres">
      <dgm:prSet presAssocID="{9CBBA8A8-D40B-48E1-92B1-39231BA4A218}" presName="hierRoot1" presStyleCnt="0"/>
      <dgm:spPr/>
    </dgm:pt>
    <dgm:pt modelId="{BBE337E1-EC21-4AEC-B4F5-FE8036161637}" type="pres">
      <dgm:prSet presAssocID="{9CBBA8A8-D40B-48E1-92B1-39231BA4A218}" presName="composite" presStyleCnt="0"/>
      <dgm:spPr/>
    </dgm:pt>
    <dgm:pt modelId="{4A013363-9B28-47AB-AD47-038FE9066BB3}" type="pres">
      <dgm:prSet presAssocID="{9CBBA8A8-D40B-48E1-92B1-39231BA4A218}" presName="background" presStyleLbl="node0" presStyleIdx="0" presStyleCnt="2"/>
      <dgm:spPr/>
    </dgm:pt>
    <dgm:pt modelId="{1F8F6524-71A7-44EC-B255-79E76FD42A21}" type="pres">
      <dgm:prSet presAssocID="{9CBBA8A8-D40B-48E1-92B1-39231BA4A218}" presName="text" presStyleLbl="fgAcc0" presStyleIdx="0" presStyleCnt="2">
        <dgm:presLayoutVars>
          <dgm:chPref val="3"/>
        </dgm:presLayoutVars>
      </dgm:prSet>
      <dgm:spPr/>
    </dgm:pt>
    <dgm:pt modelId="{6FB2ED16-BD6F-4670-8761-22E1A9487358}" type="pres">
      <dgm:prSet presAssocID="{9CBBA8A8-D40B-48E1-92B1-39231BA4A218}" presName="hierChild2" presStyleCnt="0"/>
      <dgm:spPr/>
    </dgm:pt>
    <dgm:pt modelId="{09BDCD14-1479-49BB-9E49-255356BF211E}" type="pres">
      <dgm:prSet presAssocID="{E8E73980-0185-4DBF-988B-0E7CC7614B72}" presName="hierRoot1" presStyleCnt="0"/>
      <dgm:spPr/>
    </dgm:pt>
    <dgm:pt modelId="{99995D15-1F99-4F7A-8774-5B3701DC9315}" type="pres">
      <dgm:prSet presAssocID="{E8E73980-0185-4DBF-988B-0E7CC7614B72}" presName="composite" presStyleCnt="0"/>
      <dgm:spPr/>
    </dgm:pt>
    <dgm:pt modelId="{52DCFC54-EC58-4DB6-8BDE-253DEDB71C93}" type="pres">
      <dgm:prSet presAssocID="{E8E73980-0185-4DBF-988B-0E7CC7614B72}" presName="background" presStyleLbl="node0" presStyleIdx="1" presStyleCnt="2"/>
      <dgm:spPr/>
    </dgm:pt>
    <dgm:pt modelId="{A2BCCA74-29AF-465F-A3C7-F297C20547F9}" type="pres">
      <dgm:prSet presAssocID="{E8E73980-0185-4DBF-988B-0E7CC7614B72}" presName="text" presStyleLbl="fgAcc0" presStyleIdx="1" presStyleCnt="2">
        <dgm:presLayoutVars>
          <dgm:chPref val="3"/>
        </dgm:presLayoutVars>
      </dgm:prSet>
      <dgm:spPr/>
    </dgm:pt>
    <dgm:pt modelId="{D0408E43-C4E6-42DB-9C53-08198E15624A}" type="pres">
      <dgm:prSet presAssocID="{E8E73980-0185-4DBF-988B-0E7CC7614B72}" presName="hierChild2" presStyleCnt="0"/>
      <dgm:spPr/>
    </dgm:pt>
  </dgm:ptLst>
  <dgm:cxnLst>
    <dgm:cxn modelId="{30485C08-BADA-44C9-8BAF-E68B890098AF}" srcId="{D2E49EDC-D5F4-45A3-A9F7-8376E81143F1}" destId="{9CBBA8A8-D40B-48E1-92B1-39231BA4A218}" srcOrd="0" destOrd="0" parTransId="{A9EE1E89-D67A-4E78-9866-ED32A86ADEF2}" sibTransId="{7A0F67FF-7FD1-465E-92B9-BEE6E99A6F19}"/>
    <dgm:cxn modelId="{43FF912F-9FC8-4370-B6F4-AD10950BBECA}" type="presOf" srcId="{E8E73980-0185-4DBF-988B-0E7CC7614B72}" destId="{A2BCCA74-29AF-465F-A3C7-F297C20547F9}" srcOrd="0" destOrd="0" presId="urn:microsoft.com/office/officeart/2005/8/layout/hierarchy1"/>
    <dgm:cxn modelId="{EB78224B-9F73-4D7F-936A-A7F2BC82DB05}" srcId="{D2E49EDC-D5F4-45A3-A9F7-8376E81143F1}" destId="{E8E73980-0185-4DBF-988B-0E7CC7614B72}" srcOrd="1" destOrd="0" parTransId="{18E07945-BF8F-4A35-9A67-D7CACDC1A2B6}" sibTransId="{761F7C35-0587-461D-B315-987B60D72BCA}"/>
    <dgm:cxn modelId="{9CC1766E-307E-4047-A4BE-465431B42A1F}" type="presOf" srcId="{D2E49EDC-D5F4-45A3-A9F7-8376E81143F1}" destId="{042E17C4-E1A3-4666-B0E5-573118A11E4E}" srcOrd="0" destOrd="0" presId="urn:microsoft.com/office/officeart/2005/8/layout/hierarchy1"/>
    <dgm:cxn modelId="{96F520D1-9559-47D7-91F2-F78766C3DDBD}" type="presOf" srcId="{9CBBA8A8-D40B-48E1-92B1-39231BA4A218}" destId="{1F8F6524-71A7-44EC-B255-79E76FD42A21}" srcOrd="0" destOrd="0" presId="urn:microsoft.com/office/officeart/2005/8/layout/hierarchy1"/>
    <dgm:cxn modelId="{5167AEE0-CB9F-4F2C-A5ED-31F936D556F9}" type="presParOf" srcId="{042E17C4-E1A3-4666-B0E5-573118A11E4E}" destId="{3DD46D0E-E3C5-4DCF-AF95-3E79982BDC21}" srcOrd="0" destOrd="0" presId="urn:microsoft.com/office/officeart/2005/8/layout/hierarchy1"/>
    <dgm:cxn modelId="{268057D7-E4C7-4905-A39C-8EE849019284}" type="presParOf" srcId="{3DD46D0E-E3C5-4DCF-AF95-3E79982BDC21}" destId="{BBE337E1-EC21-4AEC-B4F5-FE8036161637}" srcOrd="0" destOrd="0" presId="urn:microsoft.com/office/officeart/2005/8/layout/hierarchy1"/>
    <dgm:cxn modelId="{8292E124-3F11-4622-A928-BA17AAE996DC}" type="presParOf" srcId="{BBE337E1-EC21-4AEC-B4F5-FE8036161637}" destId="{4A013363-9B28-47AB-AD47-038FE9066BB3}" srcOrd="0" destOrd="0" presId="urn:microsoft.com/office/officeart/2005/8/layout/hierarchy1"/>
    <dgm:cxn modelId="{4662F39B-2C9F-4FFA-8935-4547B3B7EE5A}" type="presParOf" srcId="{BBE337E1-EC21-4AEC-B4F5-FE8036161637}" destId="{1F8F6524-71A7-44EC-B255-79E76FD42A21}" srcOrd="1" destOrd="0" presId="urn:microsoft.com/office/officeart/2005/8/layout/hierarchy1"/>
    <dgm:cxn modelId="{A507161C-43D2-4507-8F6C-548B0E60A5BC}" type="presParOf" srcId="{3DD46D0E-E3C5-4DCF-AF95-3E79982BDC21}" destId="{6FB2ED16-BD6F-4670-8761-22E1A9487358}" srcOrd="1" destOrd="0" presId="urn:microsoft.com/office/officeart/2005/8/layout/hierarchy1"/>
    <dgm:cxn modelId="{2401F075-5A6B-45D6-BC9D-C41FC6BA795E}" type="presParOf" srcId="{042E17C4-E1A3-4666-B0E5-573118A11E4E}" destId="{09BDCD14-1479-49BB-9E49-255356BF211E}" srcOrd="1" destOrd="0" presId="urn:microsoft.com/office/officeart/2005/8/layout/hierarchy1"/>
    <dgm:cxn modelId="{1458A556-B1D7-44D5-8EFA-5630CF888AF7}" type="presParOf" srcId="{09BDCD14-1479-49BB-9E49-255356BF211E}" destId="{99995D15-1F99-4F7A-8774-5B3701DC9315}" srcOrd="0" destOrd="0" presId="urn:microsoft.com/office/officeart/2005/8/layout/hierarchy1"/>
    <dgm:cxn modelId="{0BF68083-3959-4E38-8908-7F326A31DA29}" type="presParOf" srcId="{99995D15-1F99-4F7A-8774-5B3701DC9315}" destId="{52DCFC54-EC58-4DB6-8BDE-253DEDB71C93}" srcOrd="0" destOrd="0" presId="urn:microsoft.com/office/officeart/2005/8/layout/hierarchy1"/>
    <dgm:cxn modelId="{B541FA9F-597B-4DEB-A630-113F0D941AD7}" type="presParOf" srcId="{99995D15-1F99-4F7A-8774-5B3701DC9315}" destId="{A2BCCA74-29AF-465F-A3C7-F297C20547F9}" srcOrd="1" destOrd="0" presId="urn:microsoft.com/office/officeart/2005/8/layout/hierarchy1"/>
    <dgm:cxn modelId="{89871B26-CF5A-41C8-9EAD-C98541B094C5}" type="presParOf" srcId="{09BDCD14-1479-49BB-9E49-255356BF211E}" destId="{D0408E43-C4E6-42DB-9C53-08198E15624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68E2FF-6DFC-4E4A-8A63-4F2CCEDFF16C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F02E8E7-4B3B-4EC9-BE40-9E6AA8523880}">
      <dgm:prSet/>
      <dgm:spPr/>
      <dgm:t>
        <a:bodyPr/>
        <a:lstStyle/>
        <a:p>
          <a:r>
            <a:rPr lang="en-US"/>
            <a:t>Assess</a:t>
          </a:r>
        </a:p>
      </dgm:t>
    </dgm:pt>
    <dgm:pt modelId="{815C23DA-9DAC-46AB-AAE1-6C86A92E3272}" type="parTrans" cxnId="{97F09CD0-6CF6-4E94-8EAE-9EDF458FAA0B}">
      <dgm:prSet/>
      <dgm:spPr/>
      <dgm:t>
        <a:bodyPr/>
        <a:lstStyle/>
        <a:p>
          <a:endParaRPr lang="en-US"/>
        </a:p>
      </dgm:t>
    </dgm:pt>
    <dgm:pt modelId="{70B1DBB8-F8D3-4ABF-9C9C-93C6C82283FC}" type="sibTrans" cxnId="{97F09CD0-6CF6-4E94-8EAE-9EDF458FAA0B}">
      <dgm:prSet/>
      <dgm:spPr/>
      <dgm:t>
        <a:bodyPr/>
        <a:lstStyle/>
        <a:p>
          <a:endParaRPr lang="en-US"/>
        </a:p>
      </dgm:t>
    </dgm:pt>
    <dgm:pt modelId="{ED8F218D-E81D-4CD8-A89E-607454F5BCC0}">
      <dgm:prSet/>
      <dgm:spPr/>
      <dgm:t>
        <a:bodyPr/>
        <a:lstStyle/>
        <a:p>
          <a:r>
            <a:rPr lang="en-US"/>
            <a:t>Assess Current State:</a:t>
          </a:r>
        </a:p>
      </dgm:t>
    </dgm:pt>
    <dgm:pt modelId="{62FF65B8-1F56-4A6A-BC42-04209CD9D285}" type="parTrans" cxnId="{238A51B5-30D0-4814-B810-A988F0BD1E5E}">
      <dgm:prSet/>
      <dgm:spPr/>
      <dgm:t>
        <a:bodyPr/>
        <a:lstStyle/>
        <a:p>
          <a:endParaRPr lang="en-US"/>
        </a:p>
      </dgm:t>
    </dgm:pt>
    <dgm:pt modelId="{AACFA8DC-8A3F-4FEC-9624-EF7C6A63B134}" type="sibTrans" cxnId="{238A51B5-30D0-4814-B810-A988F0BD1E5E}">
      <dgm:prSet/>
      <dgm:spPr/>
      <dgm:t>
        <a:bodyPr/>
        <a:lstStyle/>
        <a:p>
          <a:endParaRPr lang="en-US"/>
        </a:p>
      </dgm:t>
    </dgm:pt>
    <dgm:pt modelId="{86397287-FFF6-4FE0-A38F-9CB1BE9E661F}">
      <dgm:prSet/>
      <dgm:spPr/>
      <dgm:t>
        <a:bodyPr/>
        <a:lstStyle/>
        <a:p>
          <a:r>
            <a:rPr lang="en-US"/>
            <a:t>Conduct an in-depth analysis of existing reporting and analytical workflows.</a:t>
          </a:r>
        </a:p>
      </dgm:t>
    </dgm:pt>
    <dgm:pt modelId="{0971A5FA-E061-4897-B11E-80A017561830}" type="parTrans" cxnId="{53C7BEB3-C1A9-4F65-9B22-D3B143796B72}">
      <dgm:prSet/>
      <dgm:spPr/>
      <dgm:t>
        <a:bodyPr/>
        <a:lstStyle/>
        <a:p>
          <a:endParaRPr lang="en-US"/>
        </a:p>
      </dgm:t>
    </dgm:pt>
    <dgm:pt modelId="{AA3A4528-0E99-4495-815C-3181FAFAA5E1}" type="sibTrans" cxnId="{53C7BEB3-C1A9-4F65-9B22-D3B143796B72}">
      <dgm:prSet/>
      <dgm:spPr/>
      <dgm:t>
        <a:bodyPr/>
        <a:lstStyle/>
        <a:p>
          <a:endParaRPr lang="en-US"/>
        </a:p>
      </dgm:t>
    </dgm:pt>
    <dgm:pt modelId="{A3A493AD-3CE1-4467-9990-DEB416448EB7}">
      <dgm:prSet/>
      <dgm:spPr/>
      <dgm:t>
        <a:bodyPr/>
        <a:lstStyle/>
        <a:p>
          <a:r>
            <a:rPr lang="en-US"/>
            <a:t>Identify pain points, bottlenecks, and areas for improvement.</a:t>
          </a:r>
        </a:p>
      </dgm:t>
    </dgm:pt>
    <dgm:pt modelId="{68AE25A0-2976-4F34-80D6-D8C42C47DE20}" type="parTrans" cxnId="{3C288C82-CEF3-4F0E-BD8F-1D0754EF35A1}">
      <dgm:prSet/>
      <dgm:spPr/>
      <dgm:t>
        <a:bodyPr/>
        <a:lstStyle/>
        <a:p>
          <a:endParaRPr lang="en-US"/>
        </a:p>
      </dgm:t>
    </dgm:pt>
    <dgm:pt modelId="{16E3C99F-6539-4833-9878-85E80B21B029}" type="sibTrans" cxnId="{3C288C82-CEF3-4F0E-BD8F-1D0754EF35A1}">
      <dgm:prSet/>
      <dgm:spPr/>
      <dgm:t>
        <a:bodyPr/>
        <a:lstStyle/>
        <a:p>
          <a:endParaRPr lang="en-US"/>
        </a:p>
      </dgm:t>
    </dgm:pt>
    <dgm:pt modelId="{A2EE281E-00A5-48D5-AD49-9C995EA0D983}">
      <dgm:prSet/>
      <dgm:spPr/>
      <dgm:t>
        <a:bodyPr/>
        <a:lstStyle/>
        <a:p>
          <a:r>
            <a:rPr lang="en-US"/>
            <a:t>Strengthen</a:t>
          </a:r>
        </a:p>
      </dgm:t>
    </dgm:pt>
    <dgm:pt modelId="{BC8AAA08-F5FA-411D-97B9-2E43E295BC70}" type="parTrans" cxnId="{B43F9AF0-FE9F-4917-B391-182D9E784701}">
      <dgm:prSet/>
      <dgm:spPr/>
      <dgm:t>
        <a:bodyPr/>
        <a:lstStyle/>
        <a:p>
          <a:endParaRPr lang="en-US"/>
        </a:p>
      </dgm:t>
    </dgm:pt>
    <dgm:pt modelId="{716FDAD2-F276-4EE7-A07B-37093EB77B4A}" type="sibTrans" cxnId="{B43F9AF0-FE9F-4917-B391-182D9E784701}">
      <dgm:prSet/>
      <dgm:spPr/>
      <dgm:t>
        <a:bodyPr/>
        <a:lstStyle/>
        <a:p>
          <a:endParaRPr lang="en-US"/>
        </a:p>
      </dgm:t>
    </dgm:pt>
    <dgm:pt modelId="{36020F97-955C-4103-B9E0-6FD07C8E6911}">
      <dgm:prSet/>
      <dgm:spPr/>
      <dgm:t>
        <a:bodyPr/>
        <a:lstStyle/>
        <a:p>
          <a:r>
            <a:rPr lang="en-US"/>
            <a:t>Strengthen Data Infrastructure:</a:t>
          </a:r>
        </a:p>
      </dgm:t>
    </dgm:pt>
    <dgm:pt modelId="{DFC5234F-8F7E-4573-BE35-6F19813CE082}" type="parTrans" cxnId="{685D54D0-68E3-4F08-A712-2F0A4716977B}">
      <dgm:prSet/>
      <dgm:spPr/>
      <dgm:t>
        <a:bodyPr/>
        <a:lstStyle/>
        <a:p>
          <a:endParaRPr lang="en-US"/>
        </a:p>
      </dgm:t>
    </dgm:pt>
    <dgm:pt modelId="{E150D012-BC3E-440E-9166-110806B7AB8D}" type="sibTrans" cxnId="{685D54D0-68E3-4F08-A712-2F0A4716977B}">
      <dgm:prSet/>
      <dgm:spPr/>
      <dgm:t>
        <a:bodyPr/>
        <a:lstStyle/>
        <a:p>
          <a:endParaRPr lang="en-US"/>
        </a:p>
      </dgm:t>
    </dgm:pt>
    <dgm:pt modelId="{35C88699-3105-4946-B589-0770BCD85EE2}">
      <dgm:prSet/>
      <dgm:spPr/>
      <dgm:t>
        <a:bodyPr/>
        <a:lstStyle/>
        <a:p>
          <a:r>
            <a:rPr lang="en-US"/>
            <a:t>Established a robust data storage, retrieval, and processing systems.</a:t>
          </a:r>
        </a:p>
      </dgm:t>
    </dgm:pt>
    <dgm:pt modelId="{3872EEF2-19B7-46BB-B0B2-7880BF08908E}" type="parTrans" cxnId="{DC9B5FC1-B610-4B30-A2DB-718EFB52AC9A}">
      <dgm:prSet/>
      <dgm:spPr/>
      <dgm:t>
        <a:bodyPr/>
        <a:lstStyle/>
        <a:p>
          <a:endParaRPr lang="en-US"/>
        </a:p>
      </dgm:t>
    </dgm:pt>
    <dgm:pt modelId="{E097E35F-3314-4928-9101-FD12B80BB9B9}" type="sibTrans" cxnId="{DC9B5FC1-B610-4B30-A2DB-718EFB52AC9A}">
      <dgm:prSet/>
      <dgm:spPr/>
      <dgm:t>
        <a:bodyPr/>
        <a:lstStyle/>
        <a:p>
          <a:endParaRPr lang="en-US"/>
        </a:p>
      </dgm:t>
    </dgm:pt>
    <dgm:pt modelId="{E81FDCC0-D1CD-4201-B7D4-0B4DE3187BE0}">
      <dgm:prSet/>
      <dgm:spPr/>
      <dgm:t>
        <a:bodyPr/>
        <a:lstStyle/>
        <a:p>
          <a:r>
            <a:rPr lang="en-US"/>
            <a:t>Implement a centralized data warehouse for seamless data access.</a:t>
          </a:r>
        </a:p>
      </dgm:t>
    </dgm:pt>
    <dgm:pt modelId="{EEA55322-54B5-4A44-97AB-2B5BA6F05AC1}" type="parTrans" cxnId="{D51FFB40-CF8F-4C03-8E33-215485558ED9}">
      <dgm:prSet/>
      <dgm:spPr/>
      <dgm:t>
        <a:bodyPr/>
        <a:lstStyle/>
        <a:p>
          <a:endParaRPr lang="en-US"/>
        </a:p>
      </dgm:t>
    </dgm:pt>
    <dgm:pt modelId="{9D492333-0A6E-4D96-B434-34766A087AF5}" type="sibTrans" cxnId="{D51FFB40-CF8F-4C03-8E33-215485558ED9}">
      <dgm:prSet/>
      <dgm:spPr/>
      <dgm:t>
        <a:bodyPr/>
        <a:lstStyle/>
        <a:p>
          <a:endParaRPr lang="en-US"/>
        </a:p>
      </dgm:t>
    </dgm:pt>
    <dgm:pt modelId="{D6D17C9F-04EB-4352-88E6-E854FAB8D4CE}">
      <dgm:prSet/>
      <dgm:spPr/>
      <dgm:t>
        <a:bodyPr/>
        <a:lstStyle/>
        <a:p>
          <a:r>
            <a:rPr lang="en-US"/>
            <a:t>Ensured data security and compliance.</a:t>
          </a:r>
        </a:p>
      </dgm:t>
    </dgm:pt>
    <dgm:pt modelId="{8C122261-CB3D-4454-9958-9234E7B3A0AB}" type="parTrans" cxnId="{736038AC-0395-4329-BD0A-9750ED20CB68}">
      <dgm:prSet/>
      <dgm:spPr/>
      <dgm:t>
        <a:bodyPr/>
        <a:lstStyle/>
        <a:p>
          <a:endParaRPr lang="en-US"/>
        </a:p>
      </dgm:t>
    </dgm:pt>
    <dgm:pt modelId="{68B7C35B-6565-45D7-B477-4AA32E02D7BE}" type="sibTrans" cxnId="{736038AC-0395-4329-BD0A-9750ED20CB68}">
      <dgm:prSet/>
      <dgm:spPr/>
      <dgm:t>
        <a:bodyPr/>
        <a:lstStyle/>
        <a:p>
          <a:endParaRPr lang="en-US"/>
        </a:p>
      </dgm:t>
    </dgm:pt>
    <dgm:pt modelId="{1E424854-DD06-4096-8DFE-C91FD8C02906}">
      <dgm:prSet/>
      <dgm:spPr/>
      <dgm:t>
        <a:bodyPr/>
        <a:lstStyle/>
        <a:p>
          <a:r>
            <a:rPr lang="en-US"/>
            <a:t>Standardize</a:t>
          </a:r>
        </a:p>
      </dgm:t>
    </dgm:pt>
    <dgm:pt modelId="{52AEFE7C-574E-4D21-BDF8-156602C724C2}" type="parTrans" cxnId="{82AA67A6-1F86-440C-9D82-1EA27F81BFC8}">
      <dgm:prSet/>
      <dgm:spPr/>
      <dgm:t>
        <a:bodyPr/>
        <a:lstStyle/>
        <a:p>
          <a:endParaRPr lang="en-US"/>
        </a:p>
      </dgm:t>
    </dgm:pt>
    <dgm:pt modelId="{7BC626A6-2F86-41B8-B4D1-5A7574B4EFDA}" type="sibTrans" cxnId="{82AA67A6-1F86-440C-9D82-1EA27F81BFC8}">
      <dgm:prSet/>
      <dgm:spPr/>
      <dgm:t>
        <a:bodyPr/>
        <a:lstStyle/>
        <a:p>
          <a:endParaRPr lang="en-US"/>
        </a:p>
      </dgm:t>
    </dgm:pt>
    <dgm:pt modelId="{E461E1DA-BA67-45BE-9188-0B314AFE82DD}">
      <dgm:prSet/>
      <dgm:spPr/>
      <dgm:t>
        <a:bodyPr/>
        <a:lstStyle/>
        <a:p>
          <a:r>
            <a:rPr lang="en-US"/>
            <a:t>Standardize Reporting Practices:</a:t>
          </a:r>
        </a:p>
      </dgm:t>
    </dgm:pt>
    <dgm:pt modelId="{70EDF604-78CF-41B9-9A92-F0E2CFF8F97F}" type="parTrans" cxnId="{15F6C6EE-ECF9-462A-87E0-D1888F47DF0F}">
      <dgm:prSet/>
      <dgm:spPr/>
      <dgm:t>
        <a:bodyPr/>
        <a:lstStyle/>
        <a:p>
          <a:endParaRPr lang="en-US"/>
        </a:p>
      </dgm:t>
    </dgm:pt>
    <dgm:pt modelId="{ED011C12-07EF-42B2-A32E-C7A4D1F29289}" type="sibTrans" cxnId="{15F6C6EE-ECF9-462A-87E0-D1888F47DF0F}">
      <dgm:prSet/>
      <dgm:spPr/>
      <dgm:t>
        <a:bodyPr/>
        <a:lstStyle/>
        <a:p>
          <a:endParaRPr lang="en-US"/>
        </a:p>
      </dgm:t>
    </dgm:pt>
    <dgm:pt modelId="{C09DF228-F811-4C77-89BF-1D962E177D99}">
      <dgm:prSet/>
      <dgm:spPr/>
      <dgm:t>
        <a:bodyPr/>
        <a:lstStyle/>
        <a:p>
          <a:r>
            <a:rPr lang="en-US"/>
            <a:t>Defined clear reporting templates and guidelines.</a:t>
          </a:r>
        </a:p>
      </dgm:t>
    </dgm:pt>
    <dgm:pt modelId="{AA9E8E4F-8493-4880-8542-783252D19731}" type="parTrans" cxnId="{98E95024-C776-4D5D-BE05-9920474259AE}">
      <dgm:prSet/>
      <dgm:spPr/>
      <dgm:t>
        <a:bodyPr/>
        <a:lstStyle/>
        <a:p>
          <a:endParaRPr lang="en-US"/>
        </a:p>
      </dgm:t>
    </dgm:pt>
    <dgm:pt modelId="{CA2FCBD1-3AE2-4879-BC21-A06949298EA6}" type="sibTrans" cxnId="{98E95024-C776-4D5D-BE05-9920474259AE}">
      <dgm:prSet/>
      <dgm:spPr/>
      <dgm:t>
        <a:bodyPr/>
        <a:lstStyle/>
        <a:p>
          <a:endParaRPr lang="en-US"/>
        </a:p>
      </dgm:t>
    </dgm:pt>
    <dgm:pt modelId="{348CE82E-382D-461D-A08F-F8F6E7D5160C}">
      <dgm:prSet/>
      <dgm:spPr/>
      <dgm:t>
        <a:bodyPr/>
        <a:lstStyle/>
        <a:p>
          <a:r>
            <a:rPr lang="en-US"/>
            <a:t>Established KPIs (Key Performance Indicators) for different business units.</a:t>
          </a:r>
        </a:p>
      </dgm:t>
    </dgm:pt>
    <dgm:pt modelId="{7C32B609-86E4-44FB-BCA0-C37ED8F5AA76}" type="parTrans" cxnId="{C6E32BBC-38F6-435D-BB69-163BC964F415}">
      <dgm:prSet/>
      <dgm:spPr/>
      <dgm:t>
        <a:bodyPr/>
        <a:lstStyle/>
        <a:p>
          <a:endParaRPr lang="en-US"/>
        </a:p>
      </dgm:t>
    </dgm:pt>
    <dgm:pt modelId="{8D977BB5-AB94-4E65-9A54-2C423D6FD82B}" type="sibTrans" cxnId="{C6E32BBC-38F6-435D-BB69-163BC964F415}">
      <dgm:prSet/>
      <dgm:spPr/>
      <dgm:t>
        <a:bodyPr/>
        <a:lstStyle/>
        <a:p>
          <a:endParaRPr lang="en-US"/>
        </a:p>
      </dgm:t>
    </dgm:pt>
    <dgm:pt modelId="{AA401752-D904-4382-A2AC-120B79D32C0F}">
      <dgm:prSet/>
      <dgm:spPr/>
      <dgm:t>
        <a:bodyPr/>
        <a:lstStyle/>
        <a:p>
          <a:r>
            <a:rPr lang="en-US"/>
            <a:t>Regularly review and update reporting formats.</a:t>
          </a:r>
        </a:p>
      </dgm:t>
    </dgm:pt>
    <dgm:pt modelId="{7044F6A1-D2E6-4D49-B195-4B187C1223B9}" type="parTrans" cxnId="{045748A9-C27F-4A85-82F2-21408C06CAED}">
      <dgm:prSet/>
      <dgm:spPr/>
      <dgm:t>
        <a:bodyPr/>
        <a:lstStyle/>
        <a:p>
          <a:endParaRPr lang="en-US"/>
        </a:p>
      </dgm:t>
    </dgm:pt>
    <dgm:pt modelId="{46BA9CBC-3A73-4960-B87A-743672E4059F}" type="sibTrans" cxnId="{045748A9-C27F-4A85-82F2-21408C06CAED}">
      <dgm:prSet/>
      <dgm:spPr/>
      <dgm:t>
        <a:bodyPr/>
        <a:lstStyle/>
        <a:p>
          <a:endParaRPr lang="en-US"/>
        </a:p>
      </dgm:t>
    </dgm:pt>
    <dgm:pt modelId="{CCA6AF87-039F-4DA6-8279-383B7C608094}" type="pres">
      <dgm:prSet presAssocID="{5568E2FF-6DFC-4E4A-8A63-4F2CCEDFF16C}" presName="Name0" presStyleCnt="0">
        <dgm:presLayoutVars>
          <dgm:dir/>
          <dgm:animLvl val="lvl"/>
          <dgm:resizeHandles val="exact"/>
        </dgm:presLayoutVars>
      </dgm:prSet>
      <dgm:spPr/>
    </dgm:pt>
    <dgm:pt modelId="{D9889F6B-B199-4C8B-9EC8-9DCFF1078915}" type="pres">
      <dgm:prSet presAssocID="{FF02E8E7-4B3B-4EC9-BE40-9E6AA8523880}" presName="composite" presStyleCnt="0"/>
      <dgm:spPr/>
    </dgm:pt>
    <dgm:pt modelId="{FC28AAFA-FC48-44BB-8579-E178530D3BD8}" type="pres">
      <dgm:prSet presAssocID="{FF02E8E7-4B3B-4EC9-BE40-9E6AA8523880}" presName="parTx" presStyleLbl="alignNode1" presStyleIdx="0" presStyleCnt="3">
        <dgm:presLayoutVars>
          <dgm:chMax val="0"/>
          <dgm:chPref val="0"/>
        </dgm:presLayoutVars>
      </dgm:prSet>
      <dgm:spPr/>
    </dgm:pt>
    <dgm:pt modelId="{6D43A8BA-3C3F-4D81-AA0E-517AEF30AA21}" type="pres">
      <dgm:prSet presAssocID="{FF02E8E7-4B3B-4EC9-BE40-9E6AA8523880}" presName="desTx" presStyleLbl="alignAccFollowNode1" presStyleIdx="0" presStyleCnt="3">
        <dgm:presLayoutVars/>
      </dgm:prSet>
      <dgm:spPr/>
    </dgm:pt>
    <dgm:pt modelId="{194CA979-36FF-4C4A-B30C-58009086B618}" type="pres">
      <dgm:prSet presAssocID="{70B1DBB8-F8D3-4ABF-9C9C-93C6C82283FC}" presName="space" presStyleCnt="0"/>
      <dgm:spPr/>
    </dgm:pt>
    <dgm:pt modelId="{405011E6-3451-49AD-A09D-02459B96C2CD}" type="pres">
      <dgm:prSet presAssocID="{A2EE281E-00A5-48D5-AD49-9C995EA0D983}" presName="composite" presStyleCnt="0"/>
      <dgm:spPr/>
    </dgm:pt>
    <dgm:pt modelId="{04565C2B-6EE3-4D35-98EA-9556CDB27FBD}" type="pres">
      <dgm:prSet presAssocID="{A2EE281E-00A5-48D5-AD49-9C995EA0D983}" presName="parTx" presStyleLbl="alignNode1" presStyleIdx="1" presStyleCnt="3">
        <dgm:presLayoutVars>
          <dgm:chMax val="0"/>
          <dgm:chPref val="0"/>
        </dgm:presLayoutVars>
      </dgm:prSet>
      <dgm:spPr/>
    </dgm:pt>
    <dgm:pt modelId="{67A06D58-792C-41EC-AF32-D15A1C4F1259}" type="pres">
      <dgm:prSet presAssocID="{A2EE281E-00A5-48D5-AD49-9C995EA0D983}" presName="desTx" presStyleLbl="alignAccFollowNode1" presStyleIdx="1" presStyleCnt="3">
        <dgm:presLayoutVars/>
      </dgm:prSet>
      <dgm:spPr/>
    </dgm:pt>
    <dgm:pt modelId="{693DCFD0-9C67-40EB-98C2-48A9F5C24B37}" type="pres">
      <dgm:prSet presAssocID="{716FDAD2-F276-4EE7-A07B-37093EB77B4A}" presName="space" presStyleCnt="0"/>
      <dgm:spPr/>
    </dgm:pt>
    <dgm:pt modelId="{6209A9F6-94E2-4B68-8D67-2132B14C3822}" type="pres">
      <dgm:prSet presAssocID="{1E424854-DD06-4096-8DFE-C91FD8C02906}" presName="composite" presStyleCnt="0"/>
      <dgm:spPr/>
    </dgm:pt>
    <dgm:pt modelId="{4FACE749-1ABB-4713-92F7-DE335327E220}" type="pres">
      <dgm:prSet presAssocID="{1E424854-DD06-4096-8DFE-C91FD8C02906}" presName="parTx" presStyleLbl="alignNode1" presStyleIdx="2" presStyleCnt="3">
        <dgm:presLayoutVars>
          <dgm:chMax val="0"/>
          <dgm:chPref val="0"/>
        </dgm:presLayoutVars>
      </dgm:prSet>
      <dgm:spPr/>
    </dgm:pt>
    <dgm:pt modelId="{DD95B7AB-9586-4C91-A4FE-A78C0CEA72EA}" type="pres">
      <dgm:prSet presAssocID="{1E424854-DD06-4096-8DFE-C91FD8C02906}" presName="desTx" presStyleLbl="alignAccFollowNode1" presStyleIdx="2" presStyleCnt="3">
        <dgm:presLayoutVars/>
      </dgm:prSet>
      <dgm:spPr/>
    </dgm:pt>
  </dgm:ptLst>
  <dgm:cxnLst>
    <dgm:cxn modelId="{10F57C01-E14E-4E7D-8412-4879FFB7BB52}" type="presOf" srcId="{E81FDCC0-D1CD-4201-B7D4-0B4DE3187BE0}" destId="{67A06D58-792C-41EC-AF32-D15A1C4F1259}" srcOrd="0" destOrd="2" presId="urn:microsoft.com/office/officeart/2016/7/layout/HorizontalActionList"/>
    <dgm:cxn modelId="{45A0EB1C-6B26-4CE5-A4B6-5F14423CBBE0}" type="presOf" srcId="{FF02E8E7-4B3B-4EC9-BE40-9E6AA8523880}" destId="{FC28AAFA-FC48-44BB-8579-E178530D3BD8}" srcOrd="0" destOrd="0" presId="urn:microsoft.com/office/officeart/2016/7/layout/HorizontalActionList"/>
    <dgm:cxn modelId="{98E95024-C776-4D5D-BE05-9920474259AE}" srcId="{E461E1DA-BA67-45BE-9188-0B314AFE82DD}" destId="{C09DF228-F811-4C77-89BF-1D962E177D99}" srcOrd="0" destOrd="0" parTransId="{AA9E8E4F-8493-4880-8542-783252D19731}" sibTransId="{CA2FCBD1-3AE2-4879-BC21-A06949298EA6}"/>
    <dgm:cxn modelId="{9A3C8129-023A-4379-9019-1F9263B6AF52}" type="presOf" srcId="{A3A493AD-3CE1-4467-9990-DEB416448EB7}" destId="{6D43A8BA-3C3F-4D81-AA0E-517AEF30AA21}" srcOrd="0" destOrd="2" presId="urn:microsoft.com/office/officeart/2016/7/layout/HorizontalActionList"/>
    <dgm:cxn modelId="{D5DDC131-1818-4DB6-B507-9EECF14D2754}" type="presOf" srcId="{35C88699-3105-4946-B589-0770BCD85EE2}" destId="{67A06D58-792C-41EC-AF32-D15A1C4F1259}" srcOrd="0" destOrd="1" presId="urn:microsoft.com/office/officeart/2016/7/layout/HorizontalActionList"/>
    <dgm:cxn modelId="{CB807B32-B12E-4E6E-B8F4-A35F26475B9E}" type="presOf" srcId="{C09DF228-F811-4C77-89BF-1D962E177D99}" destId="{DD95B7AB-9586-4C91-A4FE-A78C0CEA72EA}" srcOrd="0" destOrd="1" presId="urn:microsoft.com/office/officeart/2016/7/layout/HorizontalActionList"/>
    <dgm:cxn modelId="{D51FFB40-CF8F-4C03-8E33-215485558ED9}" srcId="{36020F97-955C-4103-B9E0-6FD07C8E6911}" destId="{E81FDCC0-D1CD-4201-B7D4-0B4DE3187BE0}" srcOrd="1" destOrd="0" parTransId="{EEA55322-54B5-4A44-97AB-2B5BA6F05AC1}" sibTransId="{9D492333-0A6E-4D96-B434-34766A087AF5}"/>
    <dgm:cxn modelId="{749FED6E-CFC9-4E85-83AC-4D40E2998622}" type="presOf" srcId="{E461E1DA-BA67-45BE-9188-0B314AFE82DD}" destId="{DD95B7AB-9586-4C91-A4FE-A78C0CEA72EA}" srcOrd="0" destOrd="0" presId="urn:microsoft.com/office/officeart/2016/7/layout/HorizontalActionList"/>
    <dgm:cxn modelId="{43A62872-7F8F-428D-8CED-4D3228254578}" type="presOf" srcId="{AA401752-D904-4382-A2AC-120B79D32C0F}" destId="{DD95B7AB-9586-4C91-A4FE-A78C0CEA72EA}" srcOrd="0" destOrd="3" presId="urn:microsoft.com/office/officeart/2016/7/layout/HorizontalActionList"/>
    <dgm:cxn modelId="{113E0E77-F3D2-458A-8E22-0C4FBBFC5236}" type="presOf" srcId="{348CE82E-382D-461D-A08F-F8F6E7D5160C}" destId="{DD95B7AB-9586-4C91-A4FE-A78C0CEA72EA}" srcOrd="0" destOrd="2" presId="urn:microsoft.com/office/officeart/2016/7/layout/HorizontalActionList"/>
    <dgm:cxn modelId="{2893FB79-7E17-4D32-BF5A-0B8DA544DF36}" type="presOf" srcId="{D6D17C9F-04EB-4352-88E6-E854FAB8D4CE}" destId="{67A06D58-792C-41EC-AF32-D15A1C4F1259}" srcOrd="0" destOrd="3" presId="urn:microsoft.com/office/officeart/2016/7/layout/HorizontalActionList"/>
    <dgm:cxn modelId="{127B747C-2A42-42FB-BF9D-0D74B047F421}" type="presOf" srcId="{A2EE281E-00A5-48D5-AD49-9C995EA0D983}" destId="{04565C2B-6EE3-4D35-98EA-9556CDB27FBD}" srcOrd="0" destOrd="0" presId="urn:microsoft.com/office/officeart/2016/7/layout/HorizontalActionList"/>
    <dgm:cxn modelId="{3C288C82-CEF3-4F0E-BD8F-1D0754EF35A1}" srcId="{ED8F218D-E81D-4CD8-A89E-607454F5BCC0}" destId="{A3A493AD-3CE1-4467-9990-DEB416448EB7}" srcOrd="1" destOrd="0" parTransId="{68AE25A0-2976-4F34-80D6-D8C42C47DE20}" sibTransId="{16E3C99F-6539-4833-9878-85E80B21B029}"/>
    <dgm:cxn modelId="{394ADD8D-1B95-4740-A4B1-7D583CE505DF}" type="presOf" srcId="{1E424854-DD06-4096-8DFE-C91FD8C02906}" destId="{4FACE749-1ABB-4713-92F7-DE335327E220}" srcOrd="0" destOrd="0" presId="urn:microsoft.com/office/officeart/2016/7/layout/HorizontalActionList"/>
    <dgm:cxn modelId="{33A2039A-7E5D-4447-A6E7-000EEAB6B2A0}" type="presOf" srcId="{ED8F218D-E81D-4CD8-A89E-607454F5BCC0}" destId="{6D43A8BA-3C3F-4D81-AA0E-517AEF30AA21}" srcOrd="0" destOrd="0" presId="urn:microsoft.com/office/officeart/2016/7/layout/HorizontalActionList"/>
    <dgm:cxn modelId="{82AA67A6-1F86-440C-9D82-1EA27F81BFC8}" srcId="{5568E2FF-6DFC-4E4A-8A63-4F2CCEDFF16C}" destId="{1E424854-DD06-4096-8DFE-C91FD8C02906}" srcOrd="2" destOrd="0" parTransId="{52AEFE7C-574E-4D21-BDF8-156602C724C2}" sibTransId="{7BC626A6-2F86-41B8-B4D1-5A7574B4EFDA}"/>
    <dgm:cxn modelId="{C598A4A7-1D95-4943-AABB-213F86CBB471}" type="presOf" srcId="{36020F97-955C-4103-B9E0-6FD07C8E6911}" destId="{67A06D58-792C-41EC-AF32-D15A1C4F1259}" srcOrd="0" destOrd="0" presId="urn:microsoft.com/office/officeart/2016/7/layout/HorizontalActionList"/>
    <dgm:cxn modelId="{045748A9-C27F-4A85-82F2-21408C06CAED}" srcId="{E461E1DA-BA67-45BE-9188-0B314AFE82DD}" destId="{AA401752-D904-4382-A2AC-120B79D32C0F}" srcOrd="2" destOrd="0" parTransId="{7044F6A1-D2E6-4D49-B195-4B187C1223B9}" sibTransId="{46BA9CBC-3A73-4960-B87A-743672E4059F}"/>
    <dgm:cxn modelId="{736038AC-0395-4329-BD0A-9750ED20CB68}" srcId="{36020F97-955C-4103-B9E0-6FD07C8E6911}" destId="{D6D17C9F-04EB-4352-88E6-E854FAB8D4CE}" srcOrd="2" destOrd="0" parTransId="{8C122261-CB3D-4454-9958-9234E7B3A0AB}" sibTransId="{68B7C35B-6565-45D7-B477-4AA32E02D7BE}"/>
    <dgm:cxn modelId="{53C7BEB3-C1A9-4F65-9B22-D3B143796B72}" srcId="{ED8F218D-E81D-4CD8-A89E-607454F5BCC0}" destId="{86397287-FFF6-4FE0-A38F-9CB1BE9E661F}" srcOrd="0" destOrd="0" parTransId="{0971A5FA-E061-4897-B11E-80A017561830}" sibTransId="{AA3A4528-0E99-4495-815C-3181FAFAA5E1}"/>
    <dgm:cxn modelId="{238A51B5-30D0-4814-B810-A988F0BD1E5E}" srcId="{FF02E8E7-4B3B-4EC9-BE40-9E6AA8523880}" destId="{ED8F218D-E81D-4CD8-A89E-607454F5BCC0}" srcOrd="0" destOrd="0" parTransId="{62FF65B8-1F56-4A6A-BC42-04209CD9D285}" sibTransId="{AACFA8DC-8A3F-4FEC-9624-EF7C6A63B134}"/>
    <dgm:cxn modelId="{EBC2DBBB-2AAD-4952-BD99-66CF1340CDCA}" type="presOf" srcId="{5568E2FF-6DFC-4E4A-8A63-4F2CCEDFF16C}" destId="{CCA6AF87-039F-4DA6-8279-383B7C608094}" srcOrd="0" destOrd="0" presId="urn:microsoft.com/office/officeart/2016/7/layout/HorizontalActionList"/>
    <dgm:cxn modelId="{C6E32BBC-38F6-435D-BB69-163BC964F415}" srcId="{E461E1DA-BA67-45BE-9188-0B314AFE82DD}" destId="{348CE82E-382D-461D-A08F-F8F6E7D5160C}" srcOrd="1" destOrd="0" parTransId="{7C32B609-86E4-44FB-BCA0-C37ED8F5AA76}" sibTransId="{8D977BB5-AB94-4E65-9A54-2C423D6FD82B}"/>
    <dgm:cxn modelId="{DC9B5FC1-B610-4B30-A2DB-718EFB52AC9A}" srcId="{36020F97-955C-4103-B9E0-6FD07C8E6911}" destId="{35C88699-3105-4946-B589-0770BCD85EE2}" srcOrd="0" destOrd="0" parTransId="{3872EEF2-19B7-46BB-B0B2-7880BF08908E}" sibTransId="{E097E35F-3314-4928-9101-FD12B80BB9B9}"/>
    <dgm:cxn modelId="{48D2FCCE-484E-4565-9B54-D02ECBB32223}" type="presOf" srcId="{86397287-FFF6-4FE0-A38F-9CB1BE9E661F}" destId="{6D43A8BA-3C3F-4D81-AA0E-517AEF30AA21}" srcOrd="0" destOrd="1" presId="urn:microsoft.com/office/officeart/2016/7/layout/HorizontalActionList"/>
    <dgm:cxn modelId="{685D54D0-68E3-4F08-A712-2F0A4716977B}" srcId="{A2EE281E-00A5-48D5-AD49-9C995EA0D983}" destId="{36020F97-955C-4103-B9E0-6FD07C8E6911}" srcOrd="0" destOrd="0" parTransId="{DFC5234F-8F7E-4573-BE35-6F19813CE082}" sibTransId="{E150D012-BC3E-440E-9166-110806B7AB8D}"/>
    <dgm:cxn modelId="{97F09CD0-6CF6-4E94-8EAE-9EDF458FAA0B}" srcId="{5568E2FF-6DFC-4E4A-8A63-4F2CCEDFF16C}" destId="{FF02E8E7-4B3B-4EC9-BE40-9E6AA8523880}" srcOrd="0" destOrd="0" parTransId="{815C23DA-9DAC-46AB-AAE1-6C86A92E3272}" sibTransId="{70B1DBB8-F8D3-4ABF-9C9C-93C6C82283FC}"/>
    <dgm:cxn modelId="{15F6C6EE-ECF9-462A-87E0-D1888F47DF0F}" srcId="{1E424854-DD06-4096-8DFE-C91FD8C02906}" destId="{E461E1DA-BA67-45BE-9188-0B314AFE82DD}" srcOrd="0" destOrd="0" parTransId="{70EDF604-78CF-41B9-9A92-F0E2CFF8F97F}" sibTransId="{ED011C12-07EF-42B2-A32E-C7A4D1F29289}"/>
    <dgm:cxn modelId="{B43F9AF0-FE9F-4917-B391-182D9E784701}" srcId="{5568E2FF-6DFC-4E4A-8A63-4F2CCEDFF16C}" destId="{A2EE281E-00A5-48D5-AD49-9C995EA0D983}" srcOrd="1" destOrd="0" parTransId="{BC8AAA08-F5FA-411D-97B9-2E43E295BC70}" sibTransId="{716FDAD2-F276-4EE7-A07B-37093EB77B4A}"/>
    <dgm:cxn modelId="{C6326893-30FB-4D97-9502-4910C5823A7F}" type="presParOf" srcId="{CCA6AF87-039F-4DA6-8279-383B7C608094}" destId="{D9889F6B-B199-4C8B-9EC8-9DCFF1078915}" srcOrd="0" destOrd="0" presId="urn:microsoft.com/office/officeart/2016/7/layout/HorizontalActionList"/>
    <dgm:cxn modelId="{931E5136-8063-45B8-A70D-4E9AA65627A9}" type="presParOf" srcId="{D9889F6B-B199-4C8B-9EC8-9DCFF1078915}" destId="{FC28AAFA-FC48-44BB-8579-E178530D3BD8}" srcOrd="0" destOrd="0" presId="urn:microsoft.com/office/officeart/2016/7/layout/HorizontalActionList"/>
    <dgm:cxn modelId="{4A0A1BA2-C40B-4668-B763-02BB8C14D953}" type="presParOf" srcId="{D9889F6B-B199-4C8B-9EC8-9DCFF1078915}" destId="{6D43A8BA-3C3F-4D81-AA0E-517AEF30AA21}" srcOrd="1" destOrd="0" presId="urn:microsoft.com/office/officeart/2016/7/layout/HorizontalActionList"/>
    <dgm:cxn modelId="{A0BC2BCC-E70C-4A01-9C09-DA35D381A43E}" type="presParOf" srcId="{CCA6AF87-039F-4DA6-8279-383B7C608094}" destId="{194CA979-36FF-4C4A-B30C-58009086B618}" srcOrd="1" destOrd="0" presId="urn:microsoft.com/office/officeart/2016/7/layout/HorizontalActionList"/>
    <dgm:cxn modelId="{12B0AF35-2CEB-4B44-BF50-D93777046282}" type="presParOf" srcId="{CCA6AF87-039F-4DA6-8279-383B7C608094}" destId="{405011E6-3451-49AD-A09D-02459B96C2CD}" srcOrd="2" destOrd="0" presId="urn:microsoft.com/office/officeart/2016/7/layout/HorizontalActionList"/>
    <dgm:cxn modelId="{10870CBF-827D-413C-8FA5-AD7AF4C4B4A3}" type="presParOf" srcId="{405011E6-3451-49AD-A09D-02459B96C2CD}" destId="{04565C2B-6EE3-4D35-98EA-9556CDB27FBD}" srcOrd="0" destOrd="0" presId="urn:microsoft.com/office/officeart/2016/7/layout/HorizontalActionList"/>
    <dgm:cxn modelId="{5ED04AF5-5147-4F56-BC01-6C22A3B6A6D3}" type="presParOf" srcId="{405011E6-3451-49AD-A09D-02459B96C2CD}" destId="{67A06D58-792C-41EC-AF32-D15A1C4F1259}" srcOrd="1" destOrd="0" presId="urn:microsoft.com/office/officeart/2016/7/layout/HorizontalActionList"/>
    <dgm:cxn modelId="{CF8FE33B-E4AF-4CA1-A21C-C71AF9B484BE}" type="presParOf" srcId="{CCA6AF87-039F-4DA6-8279-383B7C608094}" destId="{693DCFD0-9C67-40EB-98C2-48A9F5C24B37}" srcOrd="3" destOrd="0" presId="urn:microsoft.com/office/officeart/2016/7/layout/HorizontalActionList"/>
    <dgm:cxn modelId="{AE434DE3-EFF7-439D-BA8F-C064C1078AA9}" type="presParOf" srcId="{CCA6AF87-039F-4DA6-8279-383B7C608094}" destId="{6209A9F6-94E2-4B68-8D67-2132B14C3822}" srcOrd="4" destOrd="0" presId="urn:microsoft.com/office/officeart/2016/7/layout/HorizontalActionList"/>
    <dgm:cxn modelId="{668F0159-5742-43A4-9E10-A9C345FD3581}" type="presParOf" srcId="{6209A9F6-94E2-4B68-8D67-2132B14C3822}" destId="{4FACE749-1ABB-4713-92F7-DE335327E220}" srcOrd="0" destOrd="0" presId="urn:microsoft.com/office/officeart/2016/7/layout/HorizontalActionList"/>
    <dgm:cxn modelId="{ADE606DA-8122-4BDC-8105-DDDA69FD5B88}" type="presParOf" srcId="{6209A9F6-94E2-4B68-8D67-2132B14C3822}" destId="{DD95B7AB-9586-4C91-A4FE-A78C0CEA72EA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B1816F-A21A-483A-B7E8-AA9A9EB2ED8C}">
      <dsp:nvSpPr>
        <dsp:cNvPr id="0" name=""/>
        <dsp:cNvSpPr/>
      </dsp:nvSpPr>
      <dsp:spPr>
        <a:xfrm>
          <a:off x="0" y="497"/>
          <a:ext cx="7516778" cy="68433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93C6AD-95B4-4110-AE2F-84177DDEF165}">
      <dsp:nvSpPr>
        <dsp:cNvPr id="0" name=""/>
        <dsp:cNvSpPr/>
      </dsp:nvSpPr>
      <dsp:spPr>
        <a:xfrm>
          <a:off x="207012" y="154473"/>
          <a:ext cx="376386" cy="3763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B251AF-3EA5-4A88-B3D5-9DDE9AC92C81}">
      <dsp:nvSpPr>
        <dsp:cNvPr id="0" name=""/>
        <dsp:cNvSpPr/>
      </dsp:nvSpPr>
      <dsp:spPr>
        <a:xfrm>
          <a:off x="790410" y="497"/>
          <a:ext cx="6726367" cy="684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426" tIns="72426" rIns="72426" bIns="7242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Guyus Real Estate</a:t>
          </a:r>
          <a:r>
            <a:rPr lang="en-US" sz="1600" kern="1200"/>
            <a:t>: A renowned real estate company 	with a sprawling portfolio.</a:t>
          </a:r>
        </a:p>
      </dsp:txBody>
      <dsp:txXfrm>
        <a:off x="790410" y="497"/>
        <a:ext cx="6726367" cy="684338"/>
      </dsp:txXfrm>
    </dsp:sp>
    <dsp:sp modelId="{57DEE35B-3681-432F-B8F0-5E4EBBA3E91D}">
      <dsp:nvSpPr>
        <dsp:cNvPr id="0" name=""/>
        <dsp:cNvSpPr/>
      </dsp:nvSpPr>
      <dsp:spPr>
        <a:xfrm>
          <a:off x="0" y="855920"/>
          <a:ext cx="7516778" cy="68433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6D39E3-FC89-4132-8342-11D3FAB75FE6}">
      <dsp:nvSpPr>
        <dsp:cNvPr id="0" name=""/>
        <dsp:cNvSpPr/>
      </dsp:nvSpPr>
      <dsp:spPr>
        <a:xfrm>
          <a:off x="207012" y="1009896"/>
          <a:ext cx="376386" cy="3763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185483-C2F3-4EC9-87A4-7237348A3ABA}">
      <dsp:nvSpPr>
        <dsp:cNvPr id="0" name=""/>
        <dsp:cNvSpPr/>
      </dsp:nvSpPr>
      <dsp:spPr>
        <a:xfrm>
          <a:off x="790410" y="855920"/>
          <a:ext cx="6726367" cy="684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426" tIns="72426" rIns="72426" bIns="7242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Portfolio</a:t>
          </a:r>
          <a:r>
            <a:rPr lang="en-US" sz="1600" kern="1200"/>
            <a:t>: Spans residential, commercial, and land 	sales across multiple locations.</a:t>
          </a:r>
        </a:p>
      </dsp:txBody>
      <dsp:txXfrm>
        <a:off x="790410" y="855920"/>
        <a:ext cx="6726367" cy="684338"/>
      </dsp:txXfrm>
    </dsp:sp>
    <dsp:sp modelId="{3FACC6CA-6544-46FC-A5DA-1FA56EFAC2BA}">
      <dsp:nvSpPr>
        <dsp:cNvPr id="0" name=""/>
        <dsp:cNvSpPr/>
      </dsp:nvSpPr>
      <dsp:spPr>
        <a:xfrm>
          <a:off x="0" y="1711342"/>
          <a:ext cx="7516778" cy="68433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648F69-B593-4087-B6DB-DB6ED3843590}">
      <dsp:nvSpPr>
        <dsp:cNvPr id="0" name=""/>
        <dsp:cNvSpPr/>
      </dsp:nvSpPr>
      <dsp:spPr>
        <a:xfrm>
          <a:off x="207012" y="1865319"/>
          <a:ext cx="376386" cy="3763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BDA508-9B46-4F5B-9DC1-B06E5DB74051}">
      <dsp:nvSpPr>
        <dsp:cNvPr id="0" name=""/>
        <dsp:cNvSpPr/>
      </dsp:nvSpPr>
      <dsp:spPr>
        <a:xfrm>
          <a:off x="790410" y="1711342"/>
          <a:ext cx="6726367" cy="684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426" tIns="72426" rIns="72426" bIns="7242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Strengths</a:t>
          </a:r>
          <a:r>
            <a:rPr lang="en-US" sz="1600" kern="1200"/>
            <a:t>:</a:t>
          </a:r>
        </a:p>
      </dsp:txBody>
      <dsp:txXfrm>
        <a:off x="790410" y="1711342"/>
        <a:ext cx="6726367" cy="684338"/>
      </dsp:txXfrm>
    </dsp:sp>
    <dsp:sp modelId="{5E086F9A-3EC4-4845-B7A1-C10C87FFAD29}">
      <dsp:nvSpPr>
        <dsp:cNvPr id="0" name=""/>
        <dsp:cNvSpPr/>
      </dsp:nvSpPr>
      <dsp:spPr>
        <a:xfrm>
          <a:off x="0" y="2566765"/>
          <a:ext cx="7516778" cy="68433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5704AD-330D-40BD-BFCF-F54875B0A46C}">
      <dsp:nvSpPr>
        <dsp:cNvPr id="0" name=""/>
        <dsp:cNvSpPr/>
      </dsp:nvSpPr>
      <dsp:spPr>
        <a:xfrm>
          <a:off x="207012" y="2720741"/>
          <a:ext cx="376386" cy="3763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AD780D-3B4D-4258-A25C-0031B6284478}">
      <dsp:nvSpPr>
        <dsp:cNvPr id="0" name=""/>
        <dsp:cNvSpPr/>
      </dsp:nvSpPr>
      <dsp:spPr>
        <a:xfrm>
          <a:off x="790410" y="2566765"/>
          <a:ext cx="6726367" cy="684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426" tIns="72426" rIns="72426" bIns="7242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Deep Market Knowledge</a:t>
          </a:r>
          <a:r>
            <a:rPr lang="en-US" sz="1600" kern="1200"/>
            <a:t>: Guyus Real Estate boasts 	extensive insights into local real estate markets.</a:t>
          </a:r>
        </a:p>
      </dsp:txBody>
      <dsp:txXfrm>
        <a:off x="790410" y="2566765"/>
        <a:ext cx="6726367" cy="684338"/>
      </dsp:txXfrm>
    </dsp:sp>
    <dsp:sp modelId="{91F2442A-945B-4465-8933-1A4571850F8C}">
      <dsp:nvSpPr>
        <dsp:cNvPr id="0" name=""/>
        <dsp:cNvSpPr/>
      </dsp:nvSpPr>
      <dsp:spPr>
        <a:xfrm>
          <a:off x="0" y="3422188"/>
          <a:ext cx="7516778" cy="68433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1915C7-2947-4305-81DC-9F337E7C9382}">
      <dsp:nvSpPr>
        <dsp:cNvPr id="0" name=""/>
        <dsp:cNvSpPr/>
      </dsp:nvSpPr>
      <dsp:spPr>
        <a:xfrm>
          <a:off x="207012" y="3576164"/>
          <a:ext cx="376386" cy="37638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354961-9DFA-4499-BDCC-FAA34967121B}">
      <dsp:nvSpPr>
        <dsp:cNvPr id="0" name=""/>
        <dsp:cNvSpPr/>
      </dsp:nvSpPr>
      <dsp:spPr>
        <a:xfrm>
          <a:off x="790410" y="3422188"/>
          <a:ext cx="6726367" cy="684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426" tIns="72426" rIns="72426" bIns="7242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Exceptional Customer Service</a:t>
          </a:r>
          <a:r>
            <a:rPr lang="en-US" sz="1600" kern="1200"/>
            <a:t>: Prioritizes client 	satisfaction and personalized assistance.</a:t>
          </a:r>
        </a:p>
      </dsp:txBody>
      <dsp:txXfrm>
        <a:off x="790410" y="3422188"/>
        <a:ext cx="6726367" cy="684338"/>
      </dsp:txXfrm>
    </dsp:sp>
    <dsp:sp modelId="{2E7D1A10-74A4-4DD7-8233-94E71309D9C5}">
      <dsp:nvSpPr>
        <dsp:cNvPr id="0" name=""/>
        <dsp:cNvSpPr/>
      </dsp:nvSpPr>
      <dsp:spPr>
        <a:xfrm>
          <a:off x="0" y="4277611"/>
          <a:ext cx="7516778" cy="68433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75D4AC-3AB6-4D7B-8214-86AA929DB1A9}">
      <dsp:nvSpPr>
        <dsp:cNvPr id="0" name=""/>
        <dsp:cNvSpPr/>
      </dsp:nvSpPr>
      <dsp:spPr>
        <a:xfrm>
          <a:off x="207012" y="4431587"/>
          <a:ext cx="376386" cy="37638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203017-C2C2-4AA8-A83C-0BFFD5C44659}">
      <dsp:nvSpPr>
        <dsp:cNvPr id="0" name=""/>
        <dsp:cNvSpPr/>
      </dsp:nvSpPr>
      <dsp:spPr>
        <a:xfrm>
          <a:off x="790410" y="4277611"/>
          <a:ext cx="6726367" cy="684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426" tIns="72426" rIns="72426" bIns="7242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Wide Property Options</a:t>
          </a:r>
          <a:r>
            <a:rPr lang="en-US" sz="1600" kern="1200"/>
            <a:t>: Offers diverse choices for both 	buyers and sellers.</a:t>
          </a:r>
        </a:p>
      </dsp:txBody>
      <dsp:txXfrm>
        <a:off x="790410" y="4277611"/>
        <a:ext cx="6726367" cy="684338"/>
      </dsp:txXfrm>
    </dsp:sp>
    <dsp:sp modelId="{FCFE8516-1DDB-48AD-A205-7AF6392F0D22}">
      <dsp:nvSpPr>
        <dsp:cNvPr id="0" name=""/>
        <dsp:cNvSpPr/>
      </dsp:nvSpPr>
      <dsp:spPr>
        <a:xfrm>
          <a:off x="0" y="5133034"/>
          <a:ext cx="7516778" cy="68433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8C2724-3B42-4F7B-8A59-AE6E35E1B05A}">
      <dsp:nvSpPr>
        <dsp:cNvPr id="0" name=""/>
        <dsp:cNvSpPr/>
      </dsp:nvSpPr>
      <dsp:spPr>
        <a:xfrm>
          <a:off x="207012" y="5287010"/>
          <a:ext cx="376386" cy="37638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AABB43-9941-4296-9625-1DEB56D50473}">
      <dsp:nvSpPr>
        <dsp:cNvPr id="0" name=""/>
        <dsp:cNvSpPr/>
      </dsp:nvSpPr>
      <dsp:spPr>
        <a:xfrm>
          <a:off x="790410" y="5133034"/>
          <a:ext cx="6726367" cy="684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426" tIns="72426" rIns="72426" bIns="7242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Challenge</a:t>
          </a:r>
          <a:r>
            <a:rPr lang="en-US" sz="1600" kern="1200"/>
            <a:t>: Struggling with reporting and analytics.</a:t>
          </a:r>
        </a:p>
      </dsp:txBody>
      <dsp:txXfrm>
        <a:off x="790410" y="5133034"/>
        <a:ext cx="6726367" cy="6843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013363-9B28-47AB-AD47-038FE9066BB3}">
      <dsp:nvSpPr>
        <dsp:cNvPr id="0" name=""/>
        <dsp:cNvSpPr/>
      </dsp:nvSpPr>
      <dsp:spPr>
        <a:xfrm>
          <a:off x="85120" y="162"/>
          <a:ext cx="4596484" cy="29187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8F6524-71A7-44EC-B255-79E76FD42A21}">
      <dsp:nvSpPr>
        <dsp:cNvPr id="0" name=""/>
        <dsp:cNvSpPr/>
      </dsp:nvSpPr>
      <dsp:spPr>
        <a:xfrm>
          <a:off x="595840" y="485346"/>
          <a:ext cx="4596484" cy="29187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/>
            <a:t>Objective</a:t>
          </a:r>
          <a:r>
            <a:rPr lang="en-US" sz="3600" kern="1200"/>
            <a:t>: Enhance reporting and analytical processes.</a:t>
          </a:r>
        </a:p>
      </dsp:txBody>
      <dsp:txXfrm>
        <a:off x="681328" y="570834"/>
        <a:ext cx="4425508" cy="2747791"/>
      </dsp:txXfrm>
    </dsp:sp>
    <dsp:sp modelId="{52DCFC54-EC58-4DB6-8BDE-253DEDB71C93}">
      <dsp:nvSpPr>
        <dsp:cNvPr id="0" name=""/>
        <dsp:cNvSpPr/>
      </dsp:nvSpPr>
      <dsp:spPr>
        <a:xfrm>
          <a:off x="5703045" y="162"/>
          <a:ext cx="4596484" cy="29187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BCCA74-29AF-465F-A3C7-F297C20547F9}">
      <dsp:nvSpPr>
        <dsp:cNvPr id="0" name=""/>
        <dsp:cNvSpPr/>
      </dsp:nvSpPr>
      <dsp:spPr>
        <a:xfrm>
          <a:off x="6213765" y="485346"/>
          <a:ext cx="4596484" cy="29187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/>
            <a:t>Goal</a:t>
          </a:r>
          <a:r>
            <a:rPr lang="en-US" sz="3600" kern="1200"/>
            <a:t>: Improve decision-making, efficiency, and competitiveness.</a:t>
          </a:r>
        </a:p>
      </dsp:txBody>
      <dsp:txXfrm>
        <a:off x="6299253" y="570834"/>
        <a:ext cx="4425508" cy="27477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28AAFA-FC48-44BB-8579-E178530D3BD8}">
      <dsp:nvSpPr>
        <dsp:cNvPr id="0" name=""/>
        <dsp:cNvSpPr/>
      </dsp:nvSpPr>
      <dsp:spPr>
        <a:xfrm>
          <a:off x="3505" y="941647"/>
          <a:ext cx="1852856" cy="555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417" tIns="146417" rIns="146417" bIns="146417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Assess</a:t>
          </a:r>
        </a:p>
      </dsp:txBody>
      <dsp:txXfrm>
        <a:off x="3505" y="941647"/>
        <a:ext cx="1852856" cy="555856"/>
      </dsp:txXfrm>
    </dsp:sp>
    <dsp:sp modelId="{6D43A8BA-3C3F-4D81-AA0E-517AEF30AA21}">
      <dsp:nvSpPr>
        <dsp:cNvPr id="0" name=""/>
        <dsp:cNvSpPr/>
      </dsp:nvSpPr>
      <dsp:spPr>
        <a:xfrm>
          <a:off x="3505" y="1497504"/>
          <a:ext cx="1852856" cy="282789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021" tIns="183021" rIns="183021" bIns="183021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Assess Current State: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Conduct an in-depth analysis of existing reporting and analytical workflows.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Identify pain points, bottlenecks, and areas for improvement.</a:t>
          </a:r>
        </a:p>
      </dsp:txBody>
      <dsp:txXfrm>
        <a:off x="3505" y="1497504"/>
        <a:ext cx="1852856" cy="2827898"/>
      </dsp:txXfrm>
    </dsp:sp>
    <dsp:sp modelId="{04565C2B-6EE3-4D35-98EA-9556CDB27FBD}">
      <dsp:nvSpPr>
        <dsp:cNvPr id="0" name=""/>
        <dsp:cNvSpPr/>
      </dsp:nvSpPr>
      <dsp:spPr>
        <a:xfrm>
          <a:off x="1964255" y="941647"/>
          <a:ext cx="1852856" cy="555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417" tIns="146417" rIns="146417" bIns="146417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Strengthen</a:t>
          </a:r>
        </a:p>
      </dsp:txBody>
      <dsp:txXfrm>
        <a:off x="1964255" y="941647"/>
        <a:ext cx="1852856" cy="555856"/>
      </dsp:txXfrm>
    </dsp:sp>
    <dsp:sp modelId="{67A06D58-792C-41EC-AF32-D15A1C4F1259}">
      <dsp:nvSpPr>
        <dsp:cNvPr id="0" name=""/>
        <dsp:cNvSpPr/>
      </dsp:nvSpPr>
      <dsp:spPr>
        <a:xfrm>
          <a:off x="1964255" y="1497504"/>
          <a:ext cx="1852856" cy="282789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021" tIns="183021" rIns="183021" bIns="183021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Strengthen Data Infrastructure: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Established a robust data storage, retrieval, and processing systems.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Implement a centralized data warehouse for seamless data access.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Ensured data security and compliance.</a:t>
          </a:r>
        </a:p>
      </dsp:txBody>
      <dsp:txXfrm>
        <a:off x="1964255" y="1497504"/>
        <a:ext cx="1852856" cy="2827898"/>
      </dsp:txXfrm>
    </dsp:sp>
    <dsp:sp modelId="{4FACE749-1ABB-4713-92F7-DE335327E220}">
      <dsp:nvSpPr>
        <dsp:cNvPr id="0" name=""/>
        <dsp:cNvSpPr/>
      </dsp:nvSpPr>
      <dsp:spPr>
        <a:xfrm>
          <a:off x="3925006" y="941647"/>
          <a:ext cx="1852856" cy="555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417" tIns="146417" rIns="146417" bIns="146417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Standardize</a:t>
          </a:r>
        </a:p>
      </dsp:txBody>
      <dsp:txXfrm>
        <a:off x="3925006" y="941647"/>
        <a:ext cx="1852856" cy="555856"/>
      </dsp:txXfrm>
    </dsp:sp>
    <dsp:sp modelId="{DD95B7AB-9586-4C91-A4FE-A78C0CEA72EA}">
      <dsp:nvSpPr>
        <dsp:cNvPr id="0" name=""/>
        <dsp:cNvSpPr/>
      </dsp:nvSpPr>
      <dsp:spPr>
        <a:xfrm>
          <a:off x="3925006" y="1497504"/>
          <a:ext cx="1852856" cy="282789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021" tIns="183021" rIns="183021" bIns="183021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Standardize Reporting Practices: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Defined clear reporting templates and guidelines.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Established KPIs (Key Performance Indicators) for different business units.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Regularly review and update reporting formats.</a:t>
          </a:r>
        </a:p>
      </dsp:txBody>
      <dsp:txXfrm>
        <a:off x="3925006" y="1497504"/>
        <a:ext cx="1852856" cy="28278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179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660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717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3487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698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12/13/2024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293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12/13/2024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365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02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77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4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86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31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55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7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68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6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14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7227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uilding with many windows&#10;&#10;Description automatically generated">
            <a:extLst>
              <a:ext uri="{FF2B5EF4-FFF2-40B4-BE49-F238E27FC236}">
                <a16:creationId xmlns:a16="http://schemas.microsoft.com/office/drawing/2014/main" id="{A3A7D3E7-43DB-FA91-A712-F7D7A58B7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8" r="17810" b="-1"/>
          <a:stretch/>
        </p:blipFill>
        <p:spPr>
          <a:xfrm>
            <a:off x="-22" y="-7089"/>
            <a:ext cx="8716386" cy="68867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DEF0C3-C42C-3F77-CEDD-ABF2AB0B7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8" y="1597961"/>
            <a:ext cx="5250423" cy="316230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b="1" kern="1200">
                <a:solidFill>
                  <a:srgbClr val="FFFFFF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GUYUS REAL ESTATE OPERATIONS AUTOMATION AND ACTIVITY ANALYSIS</a:t>
            </a:r>
            <a:br>
              <a:rPr lang="en-US" b="1" kern="1200">
                <a:solidFill>
                  <a:srgbClr val="FFFFFF"/>
                </a:solidFill>
                <a:effectLst/>
                <a:latin typeface="Amasis MT Pro Medium" panose="02040604050005020304" pitchFamily="18" charset="0"/>
              </a:rPr>
            </a:br>
            <a:endParaRPr lang="en-US" b="1" kern="1200">
              <a:solidFill>
                <a:srgbClr val="FFFFFF"/>
              </a:solidFill>
              <a:effectLst/>
              <a:latin typeface="Amasis MT Pro Medium" panose="02040604050005020304" pitchFamily="18" charset="0"/>
            </a:endParaRPr>
          </a:p>
        </p:txBody>
      </p:sp>
      <p:pic>
        <p:nvPicPr>
          <p:cNvPr id="4" name="Picture 3" descr="A midsection of a person holding a miniature house">
            <a:extLst>
              <a:ext uri="{FF2B5EF4-FFF2-40B4-BE49-F238E27FC236}">
                <a16:creationId xmlns:a16="http://schemas.microsoft.com/office/drawing/2014/main" id="{ECF1670B-161C-A79B-AD28-992138E028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730" r="32297" b="-1"/>
          <a:stretch/>
        </p:blipFill>
        <p:spPr>
          <a:xfrm>
            <a:off x="8716126" y="-5550"/>
            <a:ext cx="3507651" cy="6504674"/>
          </a:xfrm>
          <a:custGeom>
            <a:avLst/>
            <a:gdLst/>
            <a:ahLst/>
            <a:cxnLst/>
            <a:rect l="l" t="t" r="r" b="b"/>
            <a:pathLst>
              <a:path w="3507651" h="6886729">
                <a:moveTo>
                  <a:pt x="3507651" y="0"/>
                </a:moveTo>
                <a:lnTo>
                  <a:pt x="3507651" y="3443365"/>
                </a:lnTo>
                <a:lnTo>
                  <a:pt x="3507651" y="6886729"/>
                </a:lnTo>
                <a:cubicBezTo>
                  <a:pt x="1570429" y="6886729"/>
                  <a:pt x="0" y="5345082"/>
                  <a:pt x="0" y="3443365"/>
                </a:cubicBezTo>
                <a:cubicBezTo>
                  <a:pt x="0" y="1541648"/>
                  <a:pt x="1570429" y="0"/>
                  <a:pt x="350765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5213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8CC68E-02E7-C312-373A-DE1701EBA0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828875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FF1630-750E-8D6C-FF15-0A276535A1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5805"/>
          </a:xfrm>
        </p:spPr>
      </p:pic>
    </p:spTree>
    <p:extLst>
      <p:ext uri="{BB962C8B-B14F-4D97-AF65-F5344CB8AC3E}">
        <p14:creationId xmlns:p14="http://schemas.microsoft.com/office/powerpoint/2010/main" val="2042723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94249-0433-5435-B779-979A24124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4855352" cy="1507375"/>
          </a:xfrm>
        </p:spPr>
        <p:txBody>
          <a:bodyPr>
            <a:normAutofit/>
          </a:bodyPr>
          <a:lstStyle/>
          <a:p>
            <a:r>
              <a:rPr lang="en-US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9D22E-63C0-DD24-D5C7-068E1B00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27316"/>
            <a:ext cx="4855352" cy="3513514"/>
          </a:xfrm>
        </p:spPr>
        <p:txBody>
          <a:bodyPr>
            <a:normAutofit/>
          </a:bodyPr>
          <a:lstStyle/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700" b="1" ker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Empower Analysts</a:t>
            </a:r>
            <a:r>
              <a:rPr lang="en-US" sz="700" ker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700" kern="10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700" ker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Provide training on advanced analytics tools like Power BI and Tableau.</a:t>
            </a:r>
            <a:endParaRPr lang="en-US" sz="700" kern="10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700" ker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Encourage data exploration.</a:t>
            </a:r>
            <a:endParaRPr lang="en-US" sz="700" kern="10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700" ker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Foster a data-driven culture within the organization.</a:t>
            </a: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700" kern="10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700" b="1" ker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Collaborate Across Departments</a:t>
            </a:r>
            <a:r>
              <a:rPr lang="en-US" sz="700" ker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700" kern="10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700" ker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Break silos by involving Sales, Marketing, and Finance teams.</a:t>
            </a:r>
            <a:endParaRPr lang="en-US" sz="700" kern="10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700" ker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Share insights and collaborate on cross-functional projects.</a:t>
            </a:r>
            <a:endParaRPr lang="en-US" sz="700" kern="10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700" ker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Align reporting goals with overall business objectives.</a:t>
            </a: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700" kern="10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700" b="1" ker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Monitor and Iterate</a:t>
            </a:r>
            <a:r>
              <a:rPr lang="en-US" sz="700" ker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700" kern="10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700" ker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Regularly monitor reporting effectiveness.</a:t>
            </a:r>
            <a:endParaRPr lang="en-US" sz="700" kern="10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700" ker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Collect feedback from stakeholders.</a:t>
            </a:r>
            <a:endParaRPr lang="en-US" sz="700" kern="10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700" ker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Continuously refine processes based on insights.</a:t>
            </a:r>
            <a:endParaRPr lang="en-US" sz="700" kern="10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endParaRPr lang="en-US" sz="700"/>
          </a:p>
        </p:txBody>
      </p:sp>
      <p:pic>
        <p:nvPicPr>
          <p:cNvPr id="5" name="Picture 4" descr="Person holding a puzzle piece">
            <a:extLst>
              <a:ext uri="{FF2B5EF4-FFF2-40B4-BE49-F238E27FC236}">
                <a16:creationId xmlns:a16="http://schemas.microsoft.com/office/drawing/2014/main" id="{9F6229B8-6FC7-FB52-DD34-8DA232473F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373" r="24047" b="-1"/>
          <a:stretch/>
        </p:blipFill>
        <p:spPr>
          <a:xfrm>
            <a:off x="6967018" y="10"/>
            <a:ext cx="5224982" cy="6863174"/>
          </a:xfrm>
          <a:custGeom>
            <a:avLst/>
            <a:gdLst/>
            <a:ahLst/>
            <a:cxnLst/>
            <a:rect l="l" t="t" r="r" b="b"/>
            <a:pathLst>
              <a:path w="5224982" h="6846790">
                <a:moveTo>
                  <a:pt x="0" y="0"/>
                </a:moveTo>
                <a:lnTo>
                  <a:pt x="5224981" y="0"/>
                </a:lnTo>
                <a:lnTo>
                  <a:pt x="5224981" y="3414038"/>
                </a:lnTo>
                <a:lnTo>
                  <a:pt x="5224982" y="3414038"/>
                </a:lnTo>
                <a:lnTo>
                  <a:pt x="5224981" y="3414080"/>
                </a:lnTo>
                <a:lnTo>
                  <a:pt x="5224981" y="3430264"/>
                </a:lnTo>
                <a:lnTo>
                  <a:pt x="5224578" y="3430264"/>
                </a:lnTo>
                <a:lnTo>
                  <a:pt x="5220721" y="3585201"/>
                </a:lnTo>
                <a:cubicBezTo>
                  <a:pt x="5132997" y="5343007"/>
                  <a:pt x="3701516" y="6753257"/>
                  <a:pt x="1915780" y="6842324"/>
                </a:cubicBezTo>
                <a:lnTo>
                  <a:pt x="1743766" y="6846603"/>
                </a:lnTo>
                <a:lnTo>
                  <a:pt x="1743766" y="6846788"/>
                </a:lnTo>
                <a:lnTo>
                  <a:pt x="1736330" y="6846788"/>
                </a:lnTo>
                <a:lnTo>
                  <a:pt x="1736250" y="6846790"/>
                </a:lnTo>
                <a:lnTo>
                  <a:pt x="1736250" y="6846788"/>
                </a:lnTo>
                <a:lnTo>
                  <a:pt x="0" y="684678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68759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2F8147-1AA2-E775-D23E-5F3C821EE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sz="2600" b="1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09004-DF4E-27B1-86A6-E24FE40A3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endParaRPr lang="en-US" b="1" kern="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Improved Decision-Making</a:t>
            </a:r>
            <a:r>
              <a:rPr lang="en-US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Timely, accurate data drives informed choices.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Efficiency Gains</a:t>
            </a:r>
            <a:r>
              <a:rPr lang="en-US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Automation reduces manual effort.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Competitive Edge</a:t>
            </a:r>
            <a:r>
              <a:rPr lang="en-US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Better insights lead to competitive advantage.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endParaRPr lang="en-US" kern="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i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Remember, success lies in adapting to changing market dynamics and staying agile. Guyus Real Estate can transform its reporting and analytics landscape to thrive in the ever-evolving real estate industry. </a:t>
            </a:r>
            <a:endParaRPr lang="en-US" i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538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6BC0B33-E2EF-FD55-9E91-0EC7A6B93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2F2F2"/>
                </a:solidFill>
              </a:rPr>
              <a:t>Introduction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A7DCC6C9-545C-7321-AB27-F04823ACBE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8980030"/>
              </p:ext>
            </p:extLst>
          </p:nvPr>
        </p:nvGraphicFramePr>
        <p:xfrm>
          <a:off x="4507583" y="845820"/>
          <a:ext cx="7516778" cy="5817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1602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C938AD-07B9-F5A2-895D-EC96EA09F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Problem Statement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E7A4FF-FCF7-5134-1238-A8FE2DCA70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0154110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9193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90952-3C3D-8995-EF01-D8C486A4D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799" y="521110"/>
            <a:ext cx="4507504" cy="76012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Project Goals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CE691DC-5076-EAD0-DC63-5339A380855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86814" y="1507375"/>
          <a:ext cx="5781368" cy="5267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E3FAF54-2F85-D065-3DBC-A3E4FCB15BC9}"/>
              </a:ext>
            </a:extLst>
          </p:cNvPr>
          <p:cNvSpPr txBox="1">
            <a:spLocks/>
          </p:cNvSpPr>
          <p:nvPr/>
        </p:nvSpPr>
        <p:spPr>
          <a:xfrm>
            <a:off x="6096000" y="1507374"/>
            <a:ext cx="5781368" cy="5086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b="1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4. Automate Routine Reports</a:t>
            </a:r>
            <a:r>
              <a:rPr lang="en-US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kern="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94360" lvl="4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We leverage technology to automate repetitive reporting tasks.</a:t>
            </a:r>
            <a:endParaRPr lang="en-US" sz="1800" kern="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94360" lvl="4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Used Power BI, to create our visuals.</a:t>
            </a:r>
            <a:endParaRPr lang="en-US" sz="1800" kern="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94360" lvl="4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Freed up resources for more strategic analysis.</a:t>
            </a:r>
            <a:endParaRPr lang="en-US" sz="1800" kern="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b="1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5. Enhance Data Visualization</a:t>
            </a:r>
            <a:r>
              <a:rPr lang="en-US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kern="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94360" lvl="4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Created visually appealing dashboards for executives and teams.</a:t>
            </a:r>
            <a:endParaRPr lang="en-US" sz="1800" kern="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94360" lvl="4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Visualize trends, market insights, and performance metrics.</a:t>
            </a:r>
            <a:endParaRPr lang="en-US" sz="1800" kern="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94360" lvl="4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Enable quick decision-making based on real-time data</a:t>
            </a:r>
            <a:r>
              <a:rPr lang="en-US" sz="19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900" kern="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170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BD8D4F2-681A-8F86-1FE3-3ED329C31F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7181316"/>
          </a:xfrm>
        </p:spPr>
      </p:pic>
    </p:spTree>
    <p:extLst>
      <p:ext uri="{BB962C8B-B14F-4D97-AF65-F5344CB8AC3E}">
        <p14:creationId xmlns:p14="http://schemas.microsoft.com/office/powerpoint/2010/main" val="2989295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E3E52-7586-5B7F-4609-7E450EE46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D6388-9924-D570-19BC-18C98B9D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799" y="195943"/>
            <a:ext cx="5505830" cy="1085291"/>
          </a:xfrm>
        </p:spPr>
        <p:txBody>
          <a:bodyPr/>
          <a:lstStyle/>
          <a:p>
            <a:pPr algn="ctr"/>
            <a:r>
              <a:rPr lang="en-US" sz="3600" b="1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Key Performance Metrics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0F5C5-ABE0-C611-BA97-227A4F6F9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814" y="1507375"/>
            <a:ext cx="5781368" cy="5267051"/>
          </a:xfrm>
        </p:spPr>
        <p:txBody>
          <a:bodyPr>
            <a:normAutofit/>
          </a:bodyPr>
          <a:lstStyle/>
          <a:p>
            <a:pPr marR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Overall Performance</a:t>
            </a:r>
            <a:endParaRPr lang="en-US" sz="2800" kern="1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1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Total Sales</a:t>
            </a:r>
            <a:r>
              <a:rPr lang="en-US" sz="28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: $6 billion.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1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Number of Transactions</a:t>
            </a:r>
            <a:r>
              <a:rPr lang="en-US" sz="28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: 10,000.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1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Average Sale Price</a:t>
            </a:r>
            <a:r>
              <a:rPr lang="en-US" sz="28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: $552,000.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1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Max Sale Price</a:t>
            </a:r>
            <a:r>
              <a:rPr lang="en-US" sz="28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: $1 million.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AD27C4-F4BB-5A16-BC28-666A612AF060}"/>
              </a:ext>
            </a:extLst>
          </p:cNvPr>
          <p:cNvSpPr txBox="1">
            <a:spLocks/>
          </p:cNvSpPr>
          <p:nvPr/>
        </p:nvSpPr>
        <p:spPr>
          <a:xfrm>
            <a:off x="6096000" y="1507374"/>
            <a:ext cx="5781368" cy="5086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Actionable Insights:</a:t>
            </a:r>
            <a:endParaRPr lang="en-US" sz="16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20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High-Value Sales Strategy</a:t>
            </a:r>
            <a:r>
              <a:rPr lang="en-US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6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Focus on increasing average sale prices by targeting premium properties.</a:t>
            </a:r>
            <a:endParaRPr lang="en-US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Promote luxury and high-value listings to boost revenue per transaction.</a:t>
            </a:r>
            <a:endParaRPr lang="en-US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20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Transaction Volume Efficiency</a:t>
            </a:r>
            <a:r>
              <a:rPr lang="en-US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6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Identify and streamline processes for high-frequency transactions to sustain efficiency and reduce operational costs.</a:t>
            </a:r>
            <a:endParaRPr lang="en-US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858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FF3D5-20A2-7167-D3CA-227BBA59A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26188-7B9F-CBA8-2A93-65EB0BBDD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799" y="195944"/>
            <a:ext cx="5505830" cy="903514"/>
          </a:xfrm>
        </p:spPr>
        <p:txBody>
          <a:bodyPr/>
          <a:lstStyle/>
          <a:p>
            <a:pPr algn="ctr"/>
            <a:r>
              <a:rPr lang="en-US" sz="32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State-Level Insights</a:t>
            </a:r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4A2E5-DC55-C149-1836-37FDDBFEE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814" y="1507375"/>
            <a:ext cx="5781368" cy="5267051"/>
          </a:xfrm>
        </p:spPr>
        <p:txBody>
          <a:bodyPr>
            <a:normAutofit fontScale="85000" lnSpcReduction="10000"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Performing State: Texas (TX)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Impact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Properties in Texas significantly increase average total sales by $5.4M compared to other states.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Contribution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TX leads in average sales, driven by strong demand for Land and Commercial properties.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Mid-Tier States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California (CA)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High potential, performing just below Texas. Likely driven by Residential and Commercial property demand.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 York (NY)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Consistent performance but lags behind TX and CA.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Underperforming States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Pennsylvania (PA)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Arizona (AZ)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Lower average sales suggest untapped market potential or limited demand.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5106F3E-1C27-F7DD-4D19-ADAA1584FB51}"/>
              </a:ext>
            </a:extLst>
          </p:cNvPr>
          <p:cNvSpPr txBox="1">
            <a:spLocks/>
          </p:cNvSpPr>
          <p:nvPr/>
        </p:nvSpPr>
        <p:spPr>
          <a:xfrm>
            <a:off x="6096000" y="936172"/>
            <a:ext cx="5781368" cy="56581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6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Actionable Insights: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16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Maximize Texas Opportunities</a:t>
            </a:r>
            <a:r>
              <a:rPr lang="en-US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Allocate more resources and marketing efforts to capitalize on the TX market dominance.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Explore partnerships with local developers for Land and Commercial property deals.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16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Revitalize Underperforming States</a:t>
            </a:r>
            <a:r>
              <a:rPr lang="en-US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Conduct market research in PA and AZ to identify buyer barriers (e.g., pricing, inventory, marketing gaps).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Launch state-specific campaigns to boost visibility and attract buyers.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16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Leverage California and New York</a:t>
            </a:r>
            <a:r>
              <a:rPr lang="en-US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Enhance focus on these mid-tier states by aligning property offerings with buyer preferences (e.g., luxury Residential in CA, high-value Commercial in NY).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051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08E1084-219E-8C59-7C5B-6484F2DB43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7009677"/>
          </a:xfrm>
        </p:spPr>
      </p:pic>
    </p:spTree>
    <p:extLst>
      <p:ext uri="{BB962C8B-B14F-4D97-AF65-F5344CB8AC3E}">
        <p14:creationId xmlns:p14="http://schemas.microsoft.com/office/powerpoint/2010/main" val="98554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9BE620-5EB7-9D28-FC55-8AC5A2BF25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68826" y="0"/>
            <a:ext cx="12238173" cy="6858000"/>
          </a:xfrm>
        </p:spPr>
      </p:pic>
    </p:spTree>
    <p:extLst>
      <p:ext uri="{BB962C8B-B14F-4D97-AF65-F5344CB8AC3E}">
        <p14:creationId xmlns:p14="http://schemas.microsoft.com/office/powerpoint/2010/main" val="4868825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275</TotalTime>
  <Words>706</Words>
  <Application>Microsoft Office PowerPoint</Application>
  <PresentationFormat>Widescreen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Amasis MT Pro Medium</vt:lpstr>
      <vt:lpstr>Arial</vt:lpstr>
      <vt:lpstr>Calibri</vt:lpstr>
      <vt:lpstr>Century Gothic</vt:lpstr>
      <vt:lpstr>Courier New</vt:lpstr>
      <vt:lpstr>Segoe UI Semibold</vt:lpstr>
      <vt:lpstr>Symbol</vt:lpstr>
      <vt:lpstr>Wingdings</vt:lpstr>
      <vt:lpstr>Wingdings 3</vt:lpstr>
      <vt:lpstr>Ion</vt:lpstr>
      <vt:lpstr>GUYUS REAL ESTATE OPERATIONS AUTOMATION AND ACTIVITY ANALYSIS </vt:lpstr>
      <vt:lpstr>Introduction</vt:lpstr>
      <vt:lpstr>Problem Statement</vt:lpstr>
      <vt:lpstr>Project Goals</vt:lpstr>
      <vt:lpstr>PowerPoint Presentation</vt:lpstr>
      <vt:lpstr>Key Performance Metrics</vt:lpstr>
      <vt:lpstr>State-Level Insights</vt:lpstr>
      <vt:lpstr>PowerPoint Presentation</vt:lpstr>
      <vt:lpstr>PowerPoint Presentation</vt:lpstr>
      <vt:lpstr>PowerPoint Presentation</vt:lpstr>
      <vt:lpstr>PowerPoint Presentation</vt:lpstr>
      <vt:lpstr>Recommendations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GUYUS REAL ESTATE DASHBOARD PRESENTATION</dc:title>
  <dc:creator>James Entonu</dc:creator>
  <cp:lastModifiedBy>Augustine Ogbonnah</cp:lastModifiedBy>
  <cp:revision>13</cp:revision>
  <dcterms:created xsi:type="dcterms:W3CDTF">2024-04-28T20:53:28Z</dcterms:created>
  <dcterms:modified xsi:type="dcterms:W3CDTF">2024-12-13T23:48:09Z</dcterms:modified>
</cp:coreProperties>
</file>