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66" r:id="rId6"/>
    <p:sldId id="260" r:id="rId7"/>
    <p:sldId id="268" r:id="rId8"/>
    <p:sldId id="261" r:id="rId9"/>
    <p:sldId id="262" r:id="rId10"/>
    <p:sldId id="263" r:id="rId11"/>
    <p:sldId id="264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pobVZ6rz53dYEiCwdD8tBpM7H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D5168C-E579-4286-A746-063727531520}" v="12" dt="2022-11-30T23:32:38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y lola" userId="059c55e8d42f04d2" providerId="LiveId" clId="{1AD5168C-E579-4286-A746-063727531520}"/>
    <pc:docChg chg="undo custSel delSld modSld">
      <pc:chgData name="lucy lola" userId="059c55e8d42f04d2" providerId="LiveId" clId="{1AD5168C-E579-4286-A746-063727531520}" dt="2022-11-30T23:42:53.209" v="3272" actId="1076"/>
      <pc:docMkLst>
        <pc:docMk/>
      </pc:docMkLst>
      <pc:sldChg chg="modSp mod modClrScheme chgLayout">
        <pc:chgData name="lucy lola" userId="059c55e8d42f04d2" providerId="LiveId" clId="{1AD5168C-E579-4286-A746-063727531520}" dt="2022-11-30T23:16:29.257" v="1737" actId="403"/>
        <pc:sldMkLst>
          <pc:docMk/>
          <pc:sldMk cId="0" sldId="257"/>
        </pc:sldMkLst>
        <pc:spChg chg="mod">
          <ac:chgData name="lucy lola" userId="059c55e8d42f04d2" providerId="LiveId" clId="{1AD5168C-E579-4286-A746-063727531520}" dt="2022-11-30T23:16:29.257" v="1737" actId="403"/>
          <ac:spMkLst>
            <pc:docMk/>
            <pc:sldMk cId="0" sldId="257"/>
            <ac:spMk id="2" creationId="{6B573463-39BA-D75C-E93B-E11F8BCEBEED}"/>
          </ac:spMkLst>
        </pc:spChg>
        <pc:spChg chg="mod ord">
          <ac:chgData name="lucy lola" userId="059c55e8d42f04d2" providerId="LiveId" clId="{1AD5168C-E579-4286-A746-063727531520}" dt="2022-11-30T22:26:23.770" v="19" actId="1076"/>
          <ac:spMkLst>
            <pc:docMk/>
            <pc:sldMk cId="0" sldId="257"/>
            <ac:spMk id="111" creationId="{00000000-0000-0000-0000-000000000000}"/>
          </ac:spMkLst>
        </pc:spChg>
      </pc:sldChg>
      <pc:sldChg chg="addSp delSp modSp mod modClrScheme chgLayout">
        <pc:chgData name="lucy lola" userId="059c55e8d42f04d2" providerId="LiveId" clId="{1AD5168C-E579-4286-A746-063727531520}" dt="2022-11-30T23:16:45.685" v="1739" actId="14100"/>
        <pc:sldMkLst>
          <pc:docMk/>
          <pc:sldMk cId="0" sldId="258"/>
        </pc:sldMkLst>
        <pc:spChg chg="del">
          <ac:chgData name="lucy lola" userId="059c55e8d42f04d2" providerId="LiveId" clId="{1AD5168C-E579-4286-A746-063727531520}" dt="2022-11-30T22:26:59.488" v="23" actId="21"/>
          <ac:spMkLst>
            <pc:docMk/>
            <pc:sldMk cId="0" sldId="258"/>
            <ac:spMk id="2" creationId="{756B0110-3EF4-E0C6-6518-22A699A9A5F9}"/>
          </ac:spMkLst>
        </pc:spChg>
        <pc:spChg chg="add mod">
          <ac:chgData name="lucy lola" userId="059c55e8d42f04d2" providerId="LiveId" clId="{1AD5168C-E579-4286-A746-063727531520}" dt="2022-11-30T23:16:45.685" v="1739" actId="14100"/>
          <ac:spMkLst>
            <pc:docMk/>
            <pc:sldMk cId="0" sldId="258"/>
            <ac:spMk id="3" creationId="{C0BAD172-1D5B-6B0D-0957-8040145375B6}"/>
          </ac:spMkLst>
        </pc:spChg>
        <pc:spChg chg="mod ord">
          <ac:chgData name="lucy lola" userId="059c55e8d42f04d2" providerId="LiveId" clId="{1AD5168C-E579-4286-A746-063727531520}" dt="2022-11-30T22:26:40.303" v="22" actId="122"/>
          <ac:spMkLst>
            <pc:docMk/>
            <pc:sldMk cId="0" sldId="258"/>
            <ac:spMk id="118" creationId="{00000000-0000-0000-0000-000000000000}"/>
          </ac:spMkLst>
        </pc:spChg>
      </pc:sldChg>
      <pc:sldChg chg="delSp modSp del mod modClrScheme chgLayout">
        <pc:chgData name="lucy lola" userId="059c55e8d42f04d2" providerId="LiveId" clId="{1AD5168C-E579-4286-A746-063727531520}" dt="2022-11-30T22:33:12.897" v="91" actId="2696"/>
        <pc:sldMkLst>
          <pc:docMk/>
          <pc:sldMk cId="0" sldId="259"/>
        </pc:sldMkLst>
        <pc:spChg chg="mod ord">
          <ac:chgData name="lucy lola" userId="059c55e8d42f04d2" providerId="LiveId" clId="{1AD5168C-E579-4286-A746-063727531520}" dt="2022-11-30T22:28:21.715" v="35" actId="1076"/>
          <ac:spMkLst>
            <pc:docMk/>
            <pc:sldMk cId="0" sldId="259"/>
            <ac:spMk id="125" creationId="{00000000-0000-0000-0000-000000000000}"/>
          </ac:spMkLst>
        </pc:spChg>
        <pc:picChg chg="del mod modCrop">
          <ac:chgData name="lucy lola" userId="059c55e8d42f04d2" providerId="LiveId" clId="{1AD5168C-E579-4286-A746-063727531520}" dt="2022-11-30T22:30:45.213" v="60" actId="21"/>
          <ac:picMkLst>
            <pc:docMk/>
            <pc:sldMk cId="0" sldId="259"/>
            <ac:picMk id="4" creationId="{B577321D-ECDE-B332-40FA-96A6069FE3CD}"/>
          </ac:picMkLst>
        </pc:picChg>
      </pc:sldChg>
      <pc:sldChg chg="addSp modSp mod modClrScheme chgLayout">
        <pc:chgData name="lucy lola" userId="059c55e8d42f04d2" providerId="LiveId" clId="{1AD5168C-E579-4286-A746-063727531520}" dt="2022-11-30T23:20:05.448" v="1896" actId="1076"/>
        <pc:sldMkLst>
          <pc:docMk/>
          <pc:sldMk cId="0" sldId="260"/>
        </pc:sldMkLst>
        <pc:spChg chg="mod">
          <ac:chgData name="lucy lola" userId="059c55e8d42f04d2" providerId="LiveId" clId="{1AD5168C-E579-4286-A746-063727531520}" dt="2022-11-30T23:19:17.731" v="1875" actId="404"/>
          <ac:spMkLst>
            <pc:docMk/>
            <pc:sldMk cId="0" sldId="260"/>
            <ac:spMk id="3" creationId="{F872A9C9-4D39-079E-BE51-ACB123B67274}"/>
          </ac:spMkLst>
        </pc:spChg>
        <pc:spChg chg="add mod">
          <ac:chgData name="lucy lola" userId="059c55e8d42f04d2" providerId="LiveId" clId="{1AD5168C-E579-4286-A746-063727531520}" dt="2022-11-30T23:20:05.448" v="1896" actId="1076"/>
          <ac:spMkLst>
            <pc:docMk/>
            <pc:sldMk cId="0" sldId="260"/>
            <ac:spMk id="5" creationId="{42C5C7B4-3C86-8495-1620-64A3CA3D10CC}"/>
          </ac:spMkLst>
        </pc:spChg>
        <pc:spChg chg="mod ord">
          <ac:chgData name="lucy lola" userId="059c55e8d42f04d2" providerId="LiveId" clId="{1AD5168C-E579-4286-A746-063727531520}" dt="2022-11-30T22:45:06.778" v="360" actId="1076"/>
          <ac:spMkLst>
            <pc:docMk/>
            <pc:sldMk cId="0" sldId="260"/>
            <ac:spMk id="132" creationId="{00000000-0000-0000-0000-000000000000}"/>
          </ac:spMkLst>
        </pc:spChg>
        <pc:picChg chg="mod">
          <ac:chgData name="lucy lola" userId="059c55e8d42f04d2" providerId="LiveId" clId="{1AD5168C-E579-4286-A746-063727531520}" dt="2022-11-30T22:44:26.092" v="351" actId="1076"/>
          <ac:picMkLst>
            <pc:docMk/>
            <pc:sldMk cId="0" sldId="260"/>
            <ac:picMk id="2" creationId="{E07480B1-DED1-3CBE-28F5-B9EA6231389B}"/>
          </ac:picMkLst>
        </pc:picChg>
        <pc:picChg chg="add mod">
          <ac:chgData name="lucy lola" userId="059c55e8d42f04d2" providerId="LiveId" clId="{1AD5168C-E579-4286-A746-063727531520}" dt="2022-11-30T22:44:38.756" v="354" actId="14100"/>
          <ac:picMkLst>
            <pc:docMk/>
            <pc:sldMk cId="0" sldId="260"/>
            <ac:picMk id="4" creationId="{FBA57083-918C-94A9-ABE6-590D6FFF8292}"/>
          </ac:picMkLst>
        </pc:picChg>
      </pc:sldChg>
      <pc:sldChg chg="addSp delSp modSp mod modClrScheme chgLayout">
        <pc:chgData name="lucy lola" userId="059c55e8d42f04d2" providerId="LiveId" clId="{1AD5168C-E579-4286-A746-063727531520}" dt="2022-11-30T23:22:11.884" v="1926" actId="166"/>
        <pc:sldMkLst>
          <pc:docMk/>
          <pc:sldMk cId="0" sldId="261"/>
        </pc:sldMkLst>
        <pc:spChg chg="add del mod">
          <ac:chgData name="lucy lola" userId="059c55e8d42f04d2" providerId="LiveId" clId="{1AD5168C-E579-4286-A746-063727531520}" dt="2022-11-30T23:21:52.746" v="1921" actId="767"/>
          <ac:spMkLst>
            <pc:docMk/>
            <pc:sldMk cId="0" sldId="261"/>
            <ac:spMk id="4" creationId="{855CC16A-331F-B89C-B2D3-C93238554782}"/>
          </ac:spMkLst>
        </pc:spChg>
        <pc:spChg chg="mod ord">
          <ac:chgData name="lucy lola" userId="059c55e8d42f04d2" providerId="LiveId" clId="{1AD5168C-E579-4286-A746-063727531520}" dt="2022-11-30T22:24:27.316" v="16" actId="122"/>
          <ac:spMkLst>
            <pc:docMk/>
            <pc:sldMk cId="0" sldId="261"/>
            <ac:spMk id="139" creationId="{00000000-0000-0000-0000-000000000000}"/>
          </ac:spMkLst>
        </pc:spChg>
        <pc:picChg chg="add mod ord modCrop">
          <ac:chgData name="lucy lola" userId="059c55e8d42f04d2" providerId="LiveId" clId="{1AD5168C-E579-4286-A746-063727531520}" dt="2022-11-30T23:22:11.884" v="1926" actId="166"/>
          <ac:picMkLst>
            <pc:docMk/>
            <pc:sldMk cId="0" sldId="261"/>
            <ac:picMk id="3" creationId="{726311A8-0E67-B345-F503-E886B7B49E89}"/>
          </ac:picMkLst>
        </pc:picChg>
        <pc:picChg chg="mod">
          <ac:chgData name="lucy lola" userId="059c55e8d42f04d2" providerId="LiveId" clId="{1AD5168C-E579-4286-A746-063727531520}" dt="2022-11-30T22:45:58.524" v="369" actId="14100"/>
          <ac:picMkLst>
            <pc:docMk/>
            <pc:sldMk cId="0" sldId="261"/>
            <ac:picMk id="141" creationId="{00000000-0000-0000-0000-000000000000}"/>
          </ac:picMkLst>
        </pc:picChg>
      </pc:sldChg>
      <pc:sldChg chg="addSp modSp mod modClrScheme chgLayout">
        <pc:chgData name="lucy lola" userId="059c55e8d42f04d2" providerId="LiveId" clId="{1AD5168C-E579-4286-A746-063727531520}" dt="2022-11-30T23:04:56.913" v="1311" actId="21"/>
        <pc:sldMkLst>
          <pc:docMk/>
          <pc:sldMk cId="0" sldId="262"/>
        </pc:sldMkLst>
        <pc:spChg chg="add mod">
          <ac:chgData name="lucy lola" userId="059c55e8d42f04d2" providerId="LiveId" clId="{1AD5168C-E579-4286-A746-063727531520}" dt="2022-11-30T23:04:56.913" v="1311" actId="21"/>
          <ac:spMkLst>
            <pc:docMk/>
            <pc:sldMk cId="0" sldId="262"/>
            <ac:spMk id="2" creationId="{9DC6EA5E-D782-C552-9FF6-992BCAA5BC9C}"/>
          </ac:spMkLst>
        </pc:spChg>
        <pc:spChg chg="mod ord">
          <ac:chgData name="lucy lola" userId="059c55e8d42f04d2" providerId="LiveId" clId="{1AD5168C-E579-4286-A746-063727531520}" dt="2022-11-30T22:57:28.809" v="1004" actId="1076"/>
          <ac:spMkLst>
            <pc:docMk/>
            <pc:sldMk cId="0" sldId="262"/>
            <ac:spMk id="146" creationId="{00000000-0000-0000-0000-000000000000}"/>
          </ac:spMkLst>
        </pc:spChg>
      </pc:sldChg>
      <pc:sldChg chg="addSp modSp mod modClrScheme chgLayout">
        <pc:chgData name="lucy lola" userId="059c55e8d42f04d2" providerId="LiveId" clId="{1AD5168C-E579-4286-A746-063727531520}" dt="2022-11-30T23:31:47.210" v="2697" actId="20577"/>
        <pc:sldMkLst>
          <pc:docMk/>
          <pc:sldMk cId="0" sldId="263"/>
        </pc:sldMkLst>
        <pc:spChg chg="add mod">
          <ac:chgData name="lucy lola" userId="059c55e8d42f04d2" providerId="LiveId" clId="{1AD5168C-E579-4286-A746-063727531520}" dt="2022-11-30T23:31:47.210" v="2697" actId="20577"/>
          <ac:spMkLst>
            <pc:docMk/>
            <pc:sldMk cId="0" sldId="263"/>
            <ac:spMk id="2" creationId="{9D3DC697-02CB-BB61-EF39-22BB45837EC7}"/>
          </ac:spMkLst>
        </pc:spChg>
        <pc:spChg chg="mod ord">
          <ac:chgData name="lucy lola" userId="059c55e8d42f04d2" providerId="LiveId" clId="{1AD5168C-E579-4286-A746-063727531520}" dt="2022-11-30T22:46:57.821" v="374" actId="122"/>
          <ac:spMkLst>
            <pc:docMk/>
            <pc:sldMk cId="0" sldId="263"/>
            <ac:spMk id="156" creationId="{00000000-0000-0000-0000-000000000000}"/>
          </ac:spMkLst>
        </pc:spChg>
      </pc:sldChg>
      <pc:sldChg chg="addSp delSp modSp mod modClrScheme chgLayout">
        <pc:chgData name="lucy lola" userId="059c55e8d42f04d2" providerId="LiveId" clId="{1AD5168C-E579-4286-A746-063727531520}" dt="2022-11-30T23:42:53.209" v="3272" actId="1076"/>
        <pc:sldMkLst>
          <pc:docMk/>
          <pc:sldMk cId="0" sldId="264"/>
        </pc:sldMkLst>
        <pc:spChg chg="add mod">
          <ac:chgData name="lucy lola" userId="059c55e8d42f04d2" providerId="LiveId" clId="{1AD5168C-E579-4286-A746-063727531520}" dt="2022-11-30T23:42:48.594" v="3271" actId="14100"/>
          <ac:spMkLst>
            <pc:docMk/>
            <pc:sldMk cId="0" sldId="264"/>
            <ac:spMk id="2" creationId="{2FAA83B2-B4EB-4342-A6FF-C0587E1AFC17}"/>
          </ac:spMkLst>
        </pc:spChg>
        <pc:spChg chg="mod ord">
          <ac:chgData name="lucy lola" userId="059c55e8d42f04d2" providerId="LiveId" clId="{1AD5168C-E579-4286-A746-063727531520}" dt="2022-11-30T23:42:53.209" v="3272" actId="1076"/>
          <ac:spMkLst>
            <pc:docMk/>
            <pc:sldMk cId="0" sldId="264"/>
            <ac:spMk id="166" creationId="{00000000-0000-0000-0000-000000000000}"/>
          </ac:spMkLst>
        </pc:spChg>
        <pc:spChg chg="del mod ord">
          <ac:chgData name="lucy lola" userId="059c55e8d42f04d2" providerId="LiveId" clId="{1AD5168C-E579-4286-A746-063727531520}" dt="2022-11-30T23:42:01.603" v="3261" actId="21"/>
          <ac:spMkLst>
            <pc:docMk/>
            <pc:sldMk cId="0" sldId="264"/>
            <ac:spMk id="171" creationId="{00000000-0000-0000-0000-000000000000}"/>
          </ac:spMkLst>
        </pc:spChg>
      </pc:sldChg>
      <pc:sldChg chg="addSp delSp modSp mod modClrScheme chgLayout">
        <pc:chgData name="lucy lola" userId="059c55e8d42f04d2" providerId="LiveId" clId="{1AD5168C-E579-4286-A746-063727531520}" dt="2022-11-30T22:42:53.184" v="332" actId="313"/>
        <pc:sldMkLst>
          <pc:docMk/>
          <pc:sldMk cId="3177961877" sldId="265"/>
        </pc:sldMkLst>
        <pc:spChg chg="mod">
          <ac:chgData name="lucy lola" userId="059c55e8d42f04d2" providerId="LiveId" clId="{1AD5168C-E579-4286-A746-063727531520}" dt="2022-11-30T22:42:53.184" v="332" actId="313"/>
          <ac:spMkLst>
            <pc:docMk/>
            <pc:sldMk cId="3177961877" sldId="265"/>
            <ac:spMk id="3" creationId="{FA67C809-5950-43DF-CFDF-F1624715F33C}"/>
          </ac:spMkLst>
        </pc:spChg>
        <pc:spChg chg="add mod">
          <ac:chgData name="lucy lola" userId="059c55e8d42f04d2" providerId="LiveId" clId="{1AD5168C-E579-4286-A746-063727531520}" dt="2022-11-30T22:37:15.537" v="149" actId="1076"/>
          <ac:spMkLst>
            <pc:docMk/>
            <pc:sldMk cId="3177961877" sldId="265"/>
            <ac:spMk id="5" creationId="{7C1D4D14-47A5-9FCA-D28D-A36D73920ACA}"/>
          </ac:spMkLst>
        </pc:spChg>
        <pc:spChg chg="add del mod ord">
          <ac:chgData name="lucy lola" userId="059c55e8d42f04d2" providerId="LiveId" clId="{1AD5168C-E579-4286-A746-063727531520}" dt="2022-11-30T22:35:08.043" v="114" actId="700"/>
          <ac:spMkLst>
            <pc:docMk/>
            <pc:sldMk cId="3177961877" sldId="265"/>
            <ac:spMk id="7" creationId="{7F3A307C-3379-4F56-A97F-901FE6F47164}"/>
          </ac:spMkLst>
        </pc:spChg>
        <pc:spChg chg="add del mod ord">
          <ac:chgData name="lucy lola" userId="059c55e8d42f04d2" providerId="LiveId" clId="{1AD5168C-E579-4286-A746-063727531520}" dt="2022-11-30T22:35:08.043" v="114" actId="700"/>
          <ac:spMkLst>
            <pc:docMk/>
            <pc:sldMk cId="3177961877" sldId="265"/>
            <ac:spMk id="8" creationId="{AE9815AD-B24D-F0B6-5EC8-4996B183A7A9}"/>
          </ac:spMkLst>
        </pc:spChg>
        <pc:spChg chg="mod ord">
          <ac:chgData name="lucy lola" userId="059c55e8d42f04d2" providerId="LiveId" clId="{1AD5168C-E579-4286-A746-063727531520}" dt="2022-11-30T22:35:08.043" v="114" actId="700"/>
          <ac:spMkLst>
            <pc:docMk/>
            <pc:sldMk cId="3177961877" sldId="265"/>
            <ac:spMk id="125" creationId="{00000000-0000-0000-0000-000000000000}"/>
          </ac:spMkLst>
        </pc:spChg>
        <pc:picChg chg="mod modCrop">
          <ac:chgData name="lucy lola" userId="059c55e8d42f04d2" providerId="LiveId" clId="{1AD5168C-E579-4286-A746-063727531520}" dt="2022-11-30T22:37:21.957" v="151" actId="14100"/>
          <ac:picMkLst>
            <pc:docMk/>
            <pc:sldMk cId="3177961877" sldId="265"/>
            <ac:picMk id="2" creationId="{92E40CBE-013F-3514-DB51-D76C7D59CA26}"/>
          </ac:picMkLst>
        </pc:picChg>
        <pc:picChg chg="add mod modCrop">
          <ac:chgData name="lucy lola" userId="059c55e8d42f04d2" providerId="LiveId" clId="{1AD5168C-E579-4286-A746-063727531520}" dt="2022-11-30T22:37:26.039" v="152" actId="14100"/>
          <ac:picMkLst>
            <pc:docMk/>
            <pc:sldMk cId="3177961877" sldId="265"/>
            <ac:picMk id="4" creationId="{FC36092C-04F2-7C75-5AB9-B6F7B99A2A09}"/>
          </ac:picMkLst>
        </pc:picChg>
        <pc:picChg chg="add del mod">
          <ac:chgData name="lucy lola" userId="059c55e8d42f04d2" providerId="LiveId" clId="{1AD5168C-E579-4286-A746-063727531520}" dt="2022-11-30T22:35:38.445" v="130"/>
          <ac:picMkLst>
            <pc:docMk/>
            <pc:sldMk cId="3177961877" sldId="265"/>
            <ac:picMk id="6" creationId="{4B79F7AD-C9F9-7C9F-ABB1-2879312ED93D}"/>
          </ac:picMkLst>
        </pc:picChg>
      </pc:sldChg>
      <pc:sldChg chg="addSp delSp modSp mod modClrScheme chgLayout">
        <pc:chgData name="lucy lola" userId="059c55e8d42f04d2" providerId="LiveId" clId="{1AD5168C-E579-4286-A746-063727531520}" dt="2022-11-30T22:43:54.372" v="342" actId="14100"/>
        <pc:sldMkLst>
          <pc:docMk/>
          <pc:sldMk cId="699466043" sldId="266"/>
        </pc:sldMkLst>
        <pc:spChg chg="mod">
          <ac:chgData name="lucy lola" userId="059c55e8d42f04d2" providerId="LiveId" clId="{1AD5168C-E579-4286-A746-063727531520}" dt="2022-11-30T22:36:55.530" v="146" actId="1076"/>
          <ac:spMkLst>
            <pc:docMk/>
            <pc:sldMk cId="699466043" sldId="266"/>
            <ac:spMk id="3" creationId="{87763055-6D68-7726-5357-507CAA5CA720}"/>
          </ac:spMkLst>
        </pc:spChg>
        <pc:spChg chg="mod ord">
          <ac:chgData name="lucy lola" userId="059c55e8d42f04d2" providerId="LiveId" clId="{1AD5168C-E579-4286-A746-063727531520}" dt="2022-11-30T22:43:48.864" v="341" actId="1076"/>
          <ac:spMkLst>
            <pc:docMk/>
            <pc:sldMk cId="699466043" sldId="266"/>
            <ac:spMk id="125" creationId="{00000000-0000-0000-0000-000000000000}"/>
          </ac:spMkLst>
        </pc:spChg>
        <pc:picChg chg="add del mod modCrop">
          <ac:chgData name="lucy lola" userId="059c55e8d42f04d2" providerId="LiveId" clId="{1AD5168C-E579-4286-A746-063727531520}" dt="2022-11-30T22:43:54.372" v="342" actId="14100"/>
          <ac:picMkLst>
            <pc:docMk/>
            <pc:sldMk cId="699466043" sldId="266"/>
            <ac:picMk id="2" creationId="{79ED7F5D-B772-80C1-3E6A-3A8922E9500A}"/>
          </ac:picMkLst>
        </pc:picChg>
      </pc:sldChg>
      <pc:sldChg chg="delSp del mod">
        <pc:chgData name="lucy lola" userId="059c55e8d42f04d2" providerId="LiveId" clId="{1AD5168C-E579-4286-A746-063727531520}" dt="2022-11-30T22:45:11.162" v="361" actId="2696"/>
        <pc:sldMkLst>
          <pc:docMk/>
          <pc:sldMk cId="2546849860" sldId="267"/>
        </pc:sldMkLst>
        <pc:spChg chg="del">
          <ac:chgData name="lucy lola" userId="059c55e8d42f04d2" providerId="LiveId" clId="{1AD5168C-E579-4286-A746-063727531520}" dt="2022-11-30T22:44:47.162" v="355" actId="21"/>
          <ac:spMkLst>
            <pc:docMk/>
            <pc:sldMk cId="2546849860" sldId="267"/>
            <ac:spMk id="5" creationId="{E0597FE2-F64A-F202-A3F1-856D9881F416}"/>
          </ac:spMkLst>
        </pc:spChg>
        <pc:picChg chg="del">
          <ac:chgData name="lucy lola" userId="059c55e8d42f04d2" providerId="LiveId" clId="{1AD5168C-E579-4286-A746-063727531520}" dt="2022-11-30T22:44:12.738" v="346" actId="21"/>
          <ac:picMkLst>
            <pc:docMk/>
            <pc:sldMk cId="2546849860" sldId="267"/>
            <ac:picMk id="3" creationId="{1C390E6D-58B4-0C91-DA34-304A61EF696E}"/>
          </ac:picMkLst>
        </pc:picChg>
      </pc:sldChg>
      <pc:sldChg chg="modSp mod modClrScheme chgLayout">
        <pc:chgData name="lucy lola" userId="059c55e8d42f04d2" providerId="LiveId" clId="{1AD5168C-E579-4286-A746-063727531520}" dt="2022-11-30T23:20:27.346" v="1919" actId="313"/>
        <pc:sldMkLst>
          <pc:docMk/>
          <pc:sldMk cId="4084645907" sldId="268"/>
        </pc:sldMkLst>
        <pc:spChg chg="mod">
          <ac:chgData name="lucy lola" userId="059c55e8d42f04d2" providerId="LiveId" clId="{1AD5168C-E579-4286-A746-063727531520}" dt="2022-11-30T23:20:27.346" v="1919" actId="313"/>
          <ac:spMkLst>
            <pc:docMk/>
            <pc:sldMk cId="4084645907" sldId="268"/>
            <ac:spMk id="3" creationId="{45F03097-98DB-DCC4-621E-D363F6B15A9B}"/>
          </ac:spMkLst>
        </pc:spChg>
        <pc:spChg chg="mod ord">
          <ac:chgData name="lucy lola" userId="059c55e8d42f04d2" providerId="LiveId" clId="{1AD5168C-E579-4286-A746-063727531520}" dt="2022-11-30T22:45:32.286" v="365" actId="1076"/>
          <ac:spMkLst>
            <pc:docMk/>
            <pc:sldMk cId="4084645907" sldId="268"/>
            <ac:spMk id="132" creationId="{00000000-0000-0000-0000-000000000000}"/>
          </ac:spMkLst>
        </pc:spChg>
        <pc:picChg chg="mod">
          <ac:chgData name="lucy lola" userId="059c55e8d42f04d2" providerId="LiveId" clId="{1AD5168C-E579-4286-A746-063727531520}" dt="2022-11-30T22:45:36.165" v="366" actId="1076"/>
          <ac:picMkLst>
            <pc:docMk/>
            <pc:sldMk cId="4084645907" sldId="268"/>
            <ac:picMk id="2" creationId="{A1C46CE3-082E-DEC3-1E6E-3BE309A73D13}"/>
          </ac:picMkLst>
        </pc:picChg>
      </pc:sldChg>
      <pc:sldChg chg="del">
        <pc:chgData name="lucy lola" userId="059c55e8d42f04d2" providerId="LiveId" clId="{1AD5168C-E579-4286-A746-063727531520}" dt="2022-11-30T22:46:31.462" v="372" actId="2696"/>
        <pc:sldMkLst>
          <pc:docMk/>
          <pc:sldMk cId="271278963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784ed9920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784ed9920d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….I am excited about graduating from the Data Analytics boot camp.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84ed992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784ed992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034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84ed992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784ed992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1312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784ed9920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784ed9920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784ed9920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784ed9920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127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784ed9920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784ed9920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784ed9920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784ed9920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1" y="4750737"/>
            <a:ext cx="9144000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3"/>
          <p:cNvSpPr txBox="1"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222"/>
              <a:buFont typeface="Calibri"/>
              <a:buNone/>
              <a:defRPr sz="14222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4267"/>
              <a:buNone/>
              <a:defRPr sz="4267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4267"/>
              <a:buNone/>
              <a:defRPr sz="4267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4267"/>
              <a:buNone/>
              <a:defRPr sz="4267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3556"/>
              <a:buNone/>
              <a:defRPr sz="3556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3556"/>
              <a:buNone/>
              <a:defRPr sz="3556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3556"/>
              <a:buNone/>
              <a:defRPr sz="3556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3556"/>
              <a:buNone/>
              <a:defRPr sz="3556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3556"/>
              <a:buNone/>
              <a:defRPr sz="3556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3556"/>
              <a:buNone/>
              <a:defRPr sz="3556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2" name="Google Shape;22;p13"/>
          <p:cNvCxnSpPr/>
          <p:nvPr/>
        </p:nvCxnSpPr>
        <p:spPr>
          <a:xfrm>
            <a:off x="905744" y="325755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2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2"/>
          <p:cNvSpPr txBox="1"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Calibri"/>
              <a:buNone/>
              <a:defRPr sz="64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>
            <a:spLocks noGrp="1"/>
          </p:cNvSpPr>
          <p:nvPr>
            <p:ph type="pic" idx="2"/>
          </p:nvPr>
        </p:nvSpPr>
        <p:spPr>
          <a:xfrm>
            <a:off x="12" y="0"/>
            <a:ext cx="9143989" cy="3686307"/>
          </a:xfrm>
          <a:prstGeom prst="rect">
            <a:avLst/>
          </a:prstGeom>
          <a:solidFill>
            <a:srgbClr val="BECAD4"/>
          </a:solidFill>
          <a:ln>
            <a:noFill/>
          </a:ln>
        </p:spPr>
      </p:sp>
      <p:sp>
        <p:nvSpPr>
          <p:cNvPr id="83" name="Google Shape;83;p22"/>
          <p:cNvSpPr txBox="1">
            <a:spLocks noGrp="1"/>
          </p:cNvSpPr>
          <p:nvPr>
            <p:ph type="body" idx="1"/>
          </p:nvPr>
        </p:nvSpPr>
        <p:spPr>
          <a:xfrm>
            <a:off x="822960" y="4430268"/>
            <a:ext cx="7584948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  <a:defRPr sz="2667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2133"/>
              <a:buNone/>
              <a:defRPr sz="2133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78"/>
              <a:buNone/>
              <a:defRPr sz="1778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 rot="5400000">
            <a:off x="3086100" y="-878839"/>
            <a:ext cx="3017520" cy="7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4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4"/>
          <p:cNvSpPr txBox="1">
            <a:spLocks noGrp="1"/>
          </p:cNvSpPr>
          <p:nvPr>
            <p:ph type="title"/>
          </p:nvPr>
        </p:nvSpPr>
        <p:spPr>
          <a:xfrm rot="5400000">
            <a:off x="5369551" y="1483350"/>
            <a:ext cx="4319924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body" idx="1"/>
          </p:nvPr>
        </p:nvSpPr>
        <p:spPr>
          <a:xfrm rot="5400000">
            <a:off x="1369051" y="-431175"/>
            <a:ext cx="4319924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6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6"/>
          <p:cNvSpPr txBox="1"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222"/>
              <a:buFont typeface="Calibri"/>
              <a:buNone/>
              <a:defRPr sz="14222" b="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4267"/>
              <a:buNone/>
              <a:defRPr sz="4267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3200"/>
              <a:buNone/>
              <a:defRPr sz="32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44"/>
              <a:buNone/>
              <a:defRPr sz="2844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89"/>
              <a:buNone/>
              <a:defRPr sz="2489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89"/>
              <a:buNone/>
              <a:defRPr sz="2489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89"/>
              <a:buNone/>
              <a:defRPr sz="2489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89"/>
              <a:buNone/>
              <a:defRPr sz="2489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89"/>
              <a:buNone/>
              <a:defRPr sz="2489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489"/>
              <a:buNone/>
              <a:defRPr sz="248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41" name="Google Shape;41;p16"/>
          <p:cNvCxnSpPr/>
          <p:nvPr/>
        </p:nvCxnSpPr>
        <p:spPr>
          <a:xfrm>
            <a:off x="905744" y="325755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3703320" cy="301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2"/>
          </p:nvPr>
        </p:nvSpPr>
        <p:spPr>
          <a:xfrm>
            <a:off x="4663440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556"/>
              <a:buNone/>
              <a:defRPr sz="3556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3556"/>
              <a:buNone/>
              <a:defRPr sz="3556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3200"/>
              <a:buNone/>
              <a:defRPr sz="32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44"/>
              <a:buNone/>
              <a:defRPr sz="2844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44"/>
              <a:buNone/>
              <a:defRPr sz="2844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44"/>
              <a:buNone/>
              <a:defRPr sz="2844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44"/>
              <a:buNone/>
              <a:defRPr sz="2844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44"/>
              <a:buNone/>
              <a:defRPr sz="2844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844"/>
              <a:buNone/>
              <a:defRPr sz="2844" b="1"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body" idx="2"/>
          </p:nvPr>
        </p:nvSpPr>
        <p:spPr>
          <a:xfrm>
            <a:off x="822960" y="1936751"/>
            <a:ext cx="3703320" cy="246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body" idx="3"/>
          </p:nvPr>
        </p:nvSpPr>
        <p:spPr>
          <a:xfrm>
            <a:off x="466344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556"/>
              <a:buNone/>
              <a:defRPr sz="3556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3556"/>
              <a:buNone/>
              <a:defRPr sz="3556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3200"/>
              <a:buNone/>
              <a:defRPr sz="32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44"/>
              <a:buNone/>
              <a:defRPr sz="2844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44"/>
              <a:buNone/>
              <a:defRPr sz="2844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44"/>
              <a:buNone/>
              <a:defRPr sz="2844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44"/>
              <a:buNone/>
              <a:defRPr sz="2844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44"/>
              <a:buNone/>
              <a:defRPr sz="2844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844"/>
              <a:buNone/>
              <a:defRPr sz="2844" b="1"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4"/>
          </p:nvPr>
        </p:nvSpPr>
        <p:spPr>
          <a:xfrm>
            <a:off x="4663440" y="1936751"/>
            <a:ext cx="3703320" cy="246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0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0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1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1"/>
          <p:cNvSpPr txBox="1"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Calibri"/>
              <a:buNone/>
              <a:defRPr sz="64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body" idx="1"/>
          </p:nvPr>
        </p:nvSpPr>
        <p:spPr>
          <a:xfrm>
            <a:off x="3600450" y="548640"/>
            <a:ext cx="486918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2"/>
          </p:nvPr>
        </p:nvSpPr>
        <p:spPr>
          <a:xfrm>
            <a:off x="342900" y="2194560"/>
            <a:ext cx="2400300" cy="253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667"/>
              <a:buNone/>
              <a:defRPr sz="2667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133"/>
              <a:buNone/>
              <a:defRPr sz="2133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78"/>
              <a:buNone/>
              <a:defRPr sz="1778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349134" y="4844839"/>
            <a:ext cx="196388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3600450" y="4844839"/>
            <a:ext cx="3486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2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2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3" name="Google Shape;13;p12"/>
          <p:cNvCxnSpPr/>
          <p:nvPr/>
        </p:nvCxnSpPr>
        <p:spPr>
          <a:xfrm>
            <a:off x="895149" y="1303384"/>
            <a:ext cx="74752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/>
        </p:nvSpPr>
        <p:spPr>
          <a:xfrm>
            <a:off x="958672" y="29622"/>
            <a:ext cx="722665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Bootcamp Final Project Presentation </a:t>
            </a:r>
            <a:endParaRPr sz="3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76725"/>
            <a:ext cx="9144001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66CDC4-DD2F-B248-CA61-61ECD11711FD}"/>
              </a:ext>
            </a:extLst>
          </p:cNvPr>
          <p:cNvSpPr txBox="1"/>
          <p:nvPr/>
        </p:nvSpPr>
        <p:spPr>
          <a:xfrm>
            <a:off x="2596445" y="1794933"/>
            <a:ext cx="3251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Lucy Ihemeje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784ed9920d_0_28"/>
          <p:cNvSpPr txBox="1">
            <a:spLocks noGrp="1"/>
          </p:cNvSpPr>
          <p:nvPr>
            <p:ph type="title" idx="4294967295"/>
          </p:nvPr>
        </p:nvSpPr>
        <p:spPr>
          <a:xfrm>
            <a:off x="0" y="444500"/>
            <a:ext cx="8521700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111"/>
              <a:buFont typeface="Calibri"/>
              <a:buNone/>
            </a:pPr>
            <a:r>
              <a:rPr lang="en-GB" sz="3000" b="1" dirty="0"/>
              <a:t>Challenges</a:t>
            </a:r>
            <a:endParaRPr sz="3000" b="1" dirty="0"/>
          </a:p>
        </p:txBody>
      </p:sp>
      <p:pic>
        <p:nvPicPr>
          <p:cNvPr id="157" name="Google Shape;157;g1784ed9920d_0_28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00085" y="4674775"/>
            <a:ext cx="419905" cy="465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1784ed9920d_0_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38970" y="4585520"/>
            <a:ext cx="835518" cy="528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1784ed9920d_0_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66278" y="4688681"/>
            <a:ext cx="641293" cy="458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1784ed9920d_0_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499975"/>
            <a:ext cx="9144000" cy="64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1784ed9920d_0_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4276725"/>
            <a:ext cx="9144001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3DC697-02CB-BB61-EF39-22BB45837EC7}"/>
              </a:ext>
            </a:extLst>
          </p:cNvPr>
          <p:cNvSpPr txBox="1"/>
          <p:nvPr/>
        </p:nvSpPr>
        <p:spPr>
          <a:xfrm>
            <a:off x="1209675" y="1466850"/>
            <a:ext cx="55340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encountered some challenges creating my visualisation using tableau. I found that I was unable to save my visualisations and attempted to download it for use in my presentation, however, the dashboard was not viable for presenting.</a:t>
            </a:r>
          </a:p>
          <a:p>
            <a:endParaRPr lang="en-GB" dirty="0"/>
          </a:p>
          <a:p>
            <a:r>
              <a:rPr lang="en-GB" dirty="0"/>
              <a:t>I worked around this by using </a:t>
            </a:r>
            <a:r>
              <a:rPr lang="en-GB" dirty="0" err="1"/>
              <a:t>PowerBi</a:t>
            </a:r>
            <a:r>
              <a:rPr lang="en-GB" dirty="0"/>
              <a:t> to create a visualisation for my data.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>
            <a:spLocks noGrp="1"/>
          </p:cNvSpPr>
          <p:nvPr>
            <p:ph type="title" idx="4294967295"/>
          </p:nvPr>
        </p:nvSpPr>
        <p:spPr>
          <a:xfrm>
            <a:off x="76200" y="228837"/>
            <a:ext cx="8521700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</a:pPr>
            <a:r>
              <a:rPr lang="en-GB" sz="3000" b="1" dirty="0"/>
              <a:t>Conclusion and Key Learnings</a:t>
            </a:r>
            <a:endParaRPr sz="3000" b="1" dirty="0"/>
          </a:p>
        </p:txBody>
      </p:sp>
      <p:pic>
        <p:nvPicPr>
          <p:cNvPr id="167" name="Google Shape;167;p11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00085" y="4674775"/>
            <a:ext cx="419905" cy="465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38970" y="4585520"/>
            <a:ext cx="835518" cy="52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66278" y="4688681"/>
            <a:ext cx="641292" cy="458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499975"/>
            <a:ext cx="9144000" cy="64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4276725"/>
            <a:ext cx="9144001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AA83B2-B4EB-4342-A6FF-C0587E1AFC17}"/>
              </a:ext>
            </a:extLst>
          </p:cNvPr>
          <p:cNvSpPr txBox="1"/>
          <p:nvPr/>
        </p:nvSpPr>
        <p:spPr>
          <a:xfrm>
            <a:off x="714375" y="1017588"/>
            <a:ext cx="372427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Educational  </a:t>
            </a:r>
          </a:p>
          <a:p>
            <a:r>
              <a:rPr lang="en-GB" dirty="0"/>
              <a:t>learnt how to use Excel to manipulate data</a:t>
            </a:r>
          </a:p>
          <a:p>
            <a:r>
              <a:rPr lang="en-GB" dirty="0"/>
              <a:t>Explored SQL</a:t>
            </a:r>
          </a:p>
          <a:p>
            <a:r>
              <a:rPr lang="en-GB" dirty="0"/>
              <a:t>Learn how to interpret data</a:t>
            </a:r>
          </a:p>
          <a:p>
            <a:endParaRPr lang="en-GB" dirty="0"/>
          </a:p>
          <a:p>
            <a:r>
              <a:rPr lang="en-GB" b="1" dirty="0"/>
              <a:t>Personal</a:t>
            </a:r>
          </a:p>
          <a:p>
            <a:r>
              <a:rPr lang="en-GB" dirty="0"/>
              <a:t>Learn to believe in my abilities</a:t>
            </a:r>
          </a:p>
          <a:p>
            <a:r>
              <a:rPr lang="en-GB" dirty="0"/>
              <a:t>Increased confidence that I can achieve my goal</a:t>
            </a:r>
          </a:p>
          <a:p>
            <a:r>
              <a:rPr lang="en-GB" dirty="0"/>
              <a:t>I enjoy learning </a:t>
            </a:r>
          </a:p>
          <a:p>
            <a:endParaRPr lang="en-GB" dirty="0"/>
          </a:p>
          <a:p>
            <a:r>
              <a:rPr lang="en-GB" b="1" dirty="0"/>
              <a:t>Career wise</a:t>
            </a:r>
          </a:p>
          <a:p>
            <a:r>
              <a:rPr lang="en-GB" dirty="0"/>
              <a:t>Apply for the job </a:t>
            </a:r>
          </a:p>
          <a:p>
            <a:r>
              <a:rPr lang="en-GB" dirty="0"/>
              <a:t>Continue learning 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title" idx="4294967295"/>
          </p:nvPr>
        </p:nvSpPr>
        <p:spPr>
          <a:xfrm>
            <a:off x="169333" y="121653"/>
            <a:ext cx="8521700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111"/>
              <a:buFont typeface="Calibri"/>
              <a:buNone/>
            </a:pPr>
            <a:r>
              <a:rPr lang="en-GB" sz="3000" b="1" dirty="0"/>
              <a:t>About Me</a:t>
            </a:r>
            <a:endParaRPr sz="3000" b="1" dirty="0"/>
          </a:p>
        </p:txBody>
      </p:sp>
      <p:pic>
        <p:nvPicPr>
          <p:cNvPr id="112" name="Google Shape;1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76175"/>
            <a:ext cx="9144000" cy="64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52925"/>
            <a:ext cx="9144001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573463-39BA-D75C-E93B-E11F8BCEBEED}"/>
              </a:ext>
            </a:extLst>
          </p:cNvPr>
          <p:cNvSpPr txBox="1"/>
          <p:nvPr/>
        </p:nvSpPr>
        <p:spPr>
          <a:xfrm>
            <a:off x="169333" y="1017725"/>
            <a:ext cx="88674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I came from a background in hospitality management, however after the pandemic I started to explore other career options that would fulfil my desire to continuously learn and be a part of something innovative.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My milestones this year have been completing my prince2 certification and completing the </a:t>
            </a:r>
            <a:r>
              <a:rPr lang="en-GB" sz="1100" dirty="0" err="1"/>
              <a:t>Niyo</a:t>
            </a:r>
            <a:r>
              <a:rPr lang="en-GB" sz="1100" dirty="0"/>
              <a:t> bootcamp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The bootcamp has given practical project management and data analytics experience 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I've explored tools such as Trello, Jira, Mira and </a:t>
            </a:r>
            <a:r>
              <a:rPr lang="en-GB" sz="1100" dirty="0" err="1"/>
              <a:t>Airtable</a:t>
            </a:r>
            <a:r>
              <a:rPr lang="en-GB" sz="1100" dirty="0"/>
              <a:t> for project management and learned about database and analysing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I studied relational database, data types, data definition, foreign keys, data cleaning and manipulation with Excel using functions such as VLOOKUP, COUNT, SUM, AVERAGE and more.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I analysed data using SQL commands such as GROUP BY, WHERE, CASE WHEN, BETWEEN, AND,  aggregations, joins and windows functions to retrieve data based on a specific criteria. All of which will be demonstrated in the next few slides.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We also looked at Python, touching on PyCharm, Anaconda and </a:t>
            </a:r>
            <a:r>
              <a:rPr lang="en-GB" sz="1100" dirty="0" err="1"/>
              <a:t>Jupyter</a:t>
            </a:r>
            <a:r>
              <a:rPr lang="en-GB" sz="1100" dirty="0"/>
              <a:t> notebooks. We used Google </a:t>
            </a:r>
            <a:r>
              <a:rPr lang="en-GB" sz="1100" dirty="0" err="1"/>
              <a:t>Colab</a:t>
            </a:r>
            <a:r>
              <a:rPr lang="en-GB" sz="1100" dirty="0"/>
              <a:t> to write and execute code.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 idx="4294967295"/>
          </p:nvPr>
        </p:nvSpPr>
        <p:spPr>
          <a:xfrm>
            <a:off x="0" y="444500"/>
            <a:ext cx="8521700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111"/>
              <a:buFont typeface="Calibri"/>
              <a:buNone/>
            </a:pPr>
            <a:r>
              <a:rPr lang="en-GB" sz="3000" b="1" dirty="0"/>
              <a:t>Objectives</a:t>
            </a:r>
            <a:endParaRPr sz="3000" b="1" dirty="0"/>
          </a:p>
        </p:txBody>
      </p:sp>
      <p:pic>
        <p:nvPicPr>
          <p:cNvPr id="119" name="Google Shape;11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9975"/>
            <a:ext cx="9144000" cy="64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76725"/>
            <a:ext cx="9144001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BAD172-1D5B-6B0D-0957-8040145375B6}"/>
              </a:ext>
            </a:extLst>
          </p:cNvPr>
          <p:cNvSpPr txBox="1"/>
          <p:nvPr/>
        </p:nvSpPr>
        <p:spPr>
          <a:xfrm>
            <a:off x="596900" y="1229845"/>
            <a:ext cx="7261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The aim of this project is to explore factors that may have an effect of life expectancy in different countries.</a:t>
            </a:r>
          </a:p>
          <a:p>
            <a:endParaRPr lang="en-GB" sz="1800" dirty="0"/>
          </a:p>
          <a:p>
            <a:r>
              <a:rPr lang="en-GB" sz="1800" dirty="0"/>
              <a:t>Over the next few slides, we will look at life expectancy in various countries, factors that may affect life expectancy and explore  areas of possible solutions to tackle these factors.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784ed9920d_0_0"/>
          <p:cNvSpPr txBox="1">
            <a:spLocks noGrp="1"/>
          </p:cNvSpPr>
          <p:nvPr>
            <p:ph type="title" idx="4294967295"/>
          </p:nvPr>
        </p:nvSpPr>
        <p:spPr>
          <a:xfrm>
            <a:off x="0" y="207963"/>
            <a:ext cx="8521700" cy="57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111"/>
              <a:buFont typeface="Calibri"/>
              <a:buNone/>
            </a:pPr>
            <a:r>
              <a:rPr lang="en-GB" sz="3000" b="1" dirty="0"/>
              <a:t>Excel Findings</a:t>
            </a:r>
            <a:endParaRPr sz="3000" b="1" dirty="0"/>
          </a:p>
        </p:txBody>
      </p:sp>
      <p:pic>
        <p:nvPicPr>
          <p:cNvPr id="126" name="Google Shape;126;g1784ed9920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9975"/>
            <a:ext cx="9144000" cy="64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1784ed9920d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76725"/>
            <a:ext cx="9144001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Content Placeholder 7">
            <a:extLst>
              <a:ext uri="{FF2B5EF4-FFF2-40B4-BE49-F238E27FC236}">
                <a16:creationId xmlns:a16="http://schemas.microsoft.com/office/drawing/2014/main" id="{92E40CBE-013F-3514-DB51-D76C7D59CA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279" t="31484" r="7294" b="60977"/>
          <a:stretch/>
        </p:blipFill>
        <p:spPr>
          <a:xfrm>
            <a:off x="125589" y="897037"/>
            <a:ext cx="3769074" cy="10220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67C809-5950-43DF-CFDF-F1624715F33C}"/>
              </a:ext>
            </a:extLst>
          </p:cNvPr>
          <p:cNvSpPr txBox="1"/>
          <p:nvPr/>
        </p:nvSpPr>
        <p:spPr>
          <a:xfrm>
            <a:off x="204611" y="2004606"/>
            <a:ext cx="26472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Using AVERAGEIF function I explored average life expectancy and average total expenditure for Various countries to determine the correlation. The majority of countries with higher average total expenditure had better average life expectancy</a:t>
            </a:r>
          </a:p>
        </p:txBody>
      </p:sp>
      <p:pic>
        <p:nvPicPr>
          <p:cNvPr id="4" name="Content Placeholder 16">
            <a:extLst>
              <a:ext uri="{FF2B5EF4-FFF2-40B4-BE49-F238E27FC236}">
                <a16:creationId xmlns:a16="http://schemas.microsoft.com/office/drawing/2014/main" id="{FC36092C-04F2-7C75-5AB9-B6F7B99A2A0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8290" t="2661" r="6503" b="56702"/>
          <a:stretch/>
        </p:blipFill>
        <p:spPr>
          <a:xfrm>
            <a:off x="5249338" y="885826"/>
            <a:ext cx="3488266" cy="11187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1D4D14-47A5-9FCA-D28D-A36D73920ACA}"/>
              </a:ext>
            </a:extLst>
          </p:cNvPr>
          <p:cNvSpPr txBox="1"/>
          <p:nvPr/>
        </p:nvSpPr>
        <p:spPr>
          <a:xfrm>
            <a:off x="5586584" y="2004604"/>
            <a:ext cx="29351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Using the MAX and AVERAGE functions, I was able to find the Maximum life expectancy and Average Life expectancy in countries with Different status (Developed and Developing). I found that the developed countries on average had a higher life expectancy than the developing countries. </a:t>
            </a:r>
          </a:p>
        </p:txBody>
      </p:sp>
    </p:spTree>
    <p:extLst>
      <p:ext uri="{BB962C8B-B14F-4D97-AF65-F5344CB8AC3E}">
        <p14:creationId xmlns:p14="http://schemas.microsoft.com/office/powerpoint/2010/main" val="317796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784ed9920d_0_0"/>
          <p:cNvSpPr txBox="1">
            <a:spLocks noGrp="1"/>
          </p:cNvSpPr>
          <p:nvPr>
            <p:ph type="title" idx="4294967295"/>
          </p:nvPr>
        </p:nvSpPr>
        <p:spPr>
          <a:xfrm>
            <a:off x="81618" y="202112"/>
            <a:ext cx="8521700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111"/>
              <a:buFont typeface="Calibri"/>
              <a:buNone/>
            </a:pPr>
            <a:r>
              <a:rPr lang="en-GB" sz="3000" b="1" dirty="0"/>
              <a:t>Excel Findings</a:t>
            </a:r>
            <a:endParaRPr sz="3000" b="1" dirty="0"/>
          </a:p>
        </p:txBody>
      </p:sp>
      <p:pic>
        <p:nvPicPr>
          <p:cNvPr id="126" name="Google Shape;126;g1784ed9920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9975"/>
            <a:ext cx="9144000" cy="64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1784ed9920d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76725"/>
            <a:ext cx="9144001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Content Placeholder 7">
            <a:extLst>
              <a:ext uri="{FF2B5EF4-FFF2-40B4-BE49-F238E27FC236}">
                <a16:creationId xmlns:a16="http://schemas.microsoft.com/office/drawing/2014/main" id="{79ED7F5D-B772-80C1-3E6A-3A8922E9500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916" t="30624" r="2695" b="17433"/>
          <a:stretch/>
        </p:blipFill>
        <p:spPr>
          <a:xfrm>
            <a:off x="451555" y="1275644"/>
            <a:ext cx="3793068" cy="28894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763055-6D68-7726-5357-507CAA5CA720}"/>
              </a:ext>
            </a:extLst>
          </p:cNvPr>
          <p:cNvSpPr txBox="1"/>
          <p:nvPr/>
        </p:nvSpPr>
        <p:spPr>
          <a:xfrm>
            <a:off x="4492977" y="1470106"/>
            <a:ext cx="41103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Using VLOOKUP, I focused an Afghanistan, a developing country, and explored Life expectancy VS percentage expenditure for Afghanistan over the years. Over the years, as percentage expenditure increased so did life expectancy</a:t>
            </a:r>
          </a:p>
        </p:txBody>
      </p:sp>
    </p:spTree>
    <p:extLst>
      <p:ext uri="{BB962C8B-B14F-4D97-AF65-F5344CB8AC3E}">
        <p14:creationId xmlns:p14="http://schemas.microsoft.com/office/powerpoint/2010/main" val="69946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E07480B1-DED1-3CBE-28F5-B9EA623138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25" t="20297" r="33126" b="28688"/>
          <a:stretch/>
        </p:blipFill>
        <p:spPr>
          <a:xfrm>
            <a:off x="15948" y="1453439"/>
            <a:ext cx="4333580" cy="2711661"/>
          </a:xfrm>
          <a:prstGeom prst="rect">
            <a:avLst/>
          </a:prstGeom>
        </p:spPr>
      </p:pic>
      <p:sp>
        <p:nvSpPr>
          <p:cNvPr id="132" name="Google Shape;132;g1784ed9920d_0_7"/>
          <p:cNvSpPr txBox="1">
            <a:spLocks noGrp="1"/>
          </p:cNvSpPr>
          <p:nvPr>
            <p:ph type="title" idx="4294967295"/>
          </p:nvPr>
        </p:nvSpPr>
        <p:spPr>
          <a:xfrm>
            <a:off x="15948" y="130894"/>
            <a:ext cx="8521700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111"/>
              <a:buFont typeface="Calibri"/>
              <a:buNone/>
            </a:pPr>
            <a:r>
              <a:rPr lang="en-GB" sz="3000" b="1" dirty="0"/>
              <a:t>SQL Analysis</a:t>
            </a:r>
            <a:endParaRPr sz="3000" b="1" dirty="0"/>
          </a:p>
        </p:txBody>
      </p:sp>
      <p:pic>
        <p:nvPicPr>
          <p:cNvPr id="133" name="Google Shape;133;g1784ed9920d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99975"/>
            <a:ext cx="9144000" cy="64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1784ed9920d_0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276725"/>
            <a:ext cx="9144001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72A9C9-4D39-079E-BE51-ACB123B67274}"/>
              </a:ext>
            </a:extLst>
          </p:cNvPr>
          <p:cNvSpPr txBox="1"/>
          <p:nvPr/>
        </p:nvSpPr>
        <p:spPr>
          <a:xfrm>
            <a:off x="231035" y="740603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5">
                    <a:lumMod val="50000"/>
                  </a:schemeClr>
                </a:solidFill>
              </a:rPr>
              <a:t>Life expectancy in Afghanistan between 2000 and 2015 using  ‘Where’ and ‘Between’ clause 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FBA57083-918C-94A9-ABE6-590D6FFF829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711" t="20756" r="26814" b="10084"/>
          <a:stretch/>
        </p:blipFill>
        <p:spPr>
          <a:xfrm>
            <a:off x="4662311" y="1365956"/>
            <a:ext cx="4250654" cy="2865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C5C7B4-3C86-8495-1620-64A3CA3D10CC}"/>
              </a:ext>
            </a:extLst>
          </p:cNvPr>
          <p:cNvSpPr txBox="1"/>
          <p:nvPr/>
        </p:nvSpPr>
        <p:spPr>
          <a:xfrm>
            <a:off x="4773101" y="674277"/>
            <a:ext cx="4029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5">
                    <a:lumMod val="50000"/>
                  </a:schemeClr>
                </a:solidFill>
              </a:rPr>
              <a:t>Difference in Life expectancy between developed and developing countries using ‘Where’, ‘Order by’ and Aggregations to return average values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A1C46CE3-082E-DEC3-1E6E-3BE309A73D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45" t="15490" r="25240" b="13615"/>
          <a:stretch/>
        </p:blipFill>
        <p:spPr>
          <a:xfrm>
            <a:off x="311700" y="1061485"/>
            <a:ext cx="4883184" cy="3103615"/>
          </a:xfrm>
          <a:prstGeom prst="rect">
            <a:avLst/>
          </a:prstGeom>
        </p:spPr>
      </p:pic>
      <p:sp>
        <p:nvSpPr>
          <p:cNvPr id="132" name="Google Shape;132;g1784ed9920d_0_7"/>
          <p:cNvSpPr txBox="1">
            <a:spLocks noGrp="1"/>
          </p:cNvSpPr>
          <p:nvPr>
            <p:ph type="title" idx="4294967295"/>
          </p:nvPr>
        </p:nvSpPr>
        <p:spPr>
          <a:xfrm>
            <a:off x="90311" y="162277"/>
            <a:ext cx="8521700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111"/>
              <a:buFont typeface="Calibri"/>
              <a:buNone/>
            </a:pPr>
            <a:r>
              <a:rPr lang="en-GB" sz="3000" b="1" dirty="0"/>
              <a:t>SQL Analysis</a:t>
            </a:r>
            <a:endParaRPr sz="3000" b="1" dirty="0"/>
          </a:p>
        </p:txBody>
      </p:sp>
      <p:pic>
        <p:nvPicPr>
          <p:cNvPr id="133" name="Google Shape;133;g1784ed9920d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99975"/>
            <a:ext cx="9144000" cy="64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1784ed9920d_0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276725"/>
            <a:ext cx="9144001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F03097-98DB-DCC4-621E-D363F6B15A9B}"/>
              </a:ext>
            </a:extLst>
          </p:cNvPr>
          <p:cNvSpPr txBox="1"/>
          <p:nvPr/>
        </p:nvSpPr>
        <p:spPr>
          <a:xfrm>
            <a:off x="5558522" y="1061485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Correlation between average life expectancy and average total expenditure across various countries using ‘Case when’</a:t>
            </a:r>
          </a:p>
        </p:txBody>
      </p:sp>
    </p:spTree>
    <p:extLst>
      <p:ext uri="{BB962C8B-B14F-4D97-AF65-F5344CB8AC3E}">
        <p14:creationId xmlns:p14="http://schemas.microsoft.com/office/powerpoint/2010/main" val="4084645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784ed9920d_0_14"/>
          <p:cNvSpPr txBox="1">
            <a:spLocks noGrp="1"/>
          </p:cNvSpPr>
          <p:nvPr>
            <p:ph type="title" idx="4294967295"/>
          </p:nvPr>
        </p:nvSpPr>
        <p:spPr>
          <a:xfrm>
            <a:off x="0" y="6319"/>
            <a:ext cx="8521700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111"/>
              <a:buFont typeface="Calibri"/>
              <a:buNone/>
            </a:pPr>
            <a:r>
              <a:rPr lang="en-GB" sz="3000" b="1" dirty="0"/>
              <a:t>Dashboard</a:t>
            </a:r>
            <a:endParaRPr sz="3000" b="1" dirty="0"/>
          </a:p>
        </p:txBody>
      </p:sp>
      <p:pic>
        <p:nvPicPr>
          <p:cNvPr id="140" name="Google Shape;140;g1784ed9920d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9975"/>
            <a:ext cx="9144000" cy="64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1784ed9920d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76725"/>
            <a:ext cx="9144001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object 6">
            <a:extLst>
              <a:ext uri="{FF2B5EF4-FFF2-40B4-BE49-F238E27FC236}">
                <a16:creationId xmlns:a16="http://schemas.microsoft.com/office/drawing/2014/main" id="{F967AFC3-0B39-2C2C-37CF-29A4EE689FCA}"/>
              </a:ext>
            </a:extLst>
          </p:cNvPr>
          <p:cNvSpPr/>
          <p:nvPr/>
        </p:nvSpPr>
        <p:spPr>
          <a:xfrm>
            <a:off x="997869" y="6781601"/>
            <a:ext cx="5428615" cy="36195"/>
          </a:xfrm>
          <a:custGeom>
            <a:avLst/>
            <a:gdLst/>
            <a:ahLst/>
            <a:cxnLst/>
            <a:rect l="l" t="t" r="r" b="b"/>
            <a:pathLst>
              <a:path w="5428615" h="36195">
                <a:moveTo>
                  <a:pt x="0" y="0"/>
                </a:moveTo>
                <a:lnTo>
                  <a:pt x="0" y="35570"/>
                </a:lnTo>
              </a:path>
              <a:path w="5428615" h="36195">
                <a:moveTo>
                  <a:pt x="320133" y="0"/>
                </a:moveTo>
                <a:lnTo>
                  <a:pt x="320133" y="35570"/>
                </a:lnTo>
              </a:path>
              <a:path w="5428615" h="36195">
                <a:moveTo>
                  <a:pt x="640266" y="0"/>
                </a:moveTo>
                <a:lnTo>
                  <a:pt x="640266" y="35570"/>
                </a:lnTo>
              </a:path>
              <a:path w="5428615" h="36195">
                <a:moveTo>
                  <a:pt x="960399" y="0"/>
                </a:moveTo>
                <a:lnTo>
                  <a:pt x="960399" y="35570"/>
                </a:lnTo>
              </a:path>
              <a:path w="5428615" h="36195">
                <a:moveTo>
                  <a:pt x="1280532" y="0"/>
                </a:moveTo>
                <a:lnTo>
                  <a:pt x="1280532" y="35570"/>
                </a:lnTo>
              </a:path>
              <a:path w="5428615" h="36195">
                <a:moveTo>
                  <a:pt x="1593551" y="0"/>
                </a:moveTo>
                <a:lnTo>
                  <a:pt x="1593551" y="35570"/>
                </a:lnTo>
              </a:path>
              <a:path w="5428615" h="36195">
                <a:moveTo>
                  <a:pt x="1913684" y="0"/>
                </a:moveTo>
                <a:lnTo>
                  <a:pt x="1913684" y="35570"/>
                </a:lnTo>
              </a:path>
              <a:path w="5428615" h="36195">
                <a:moveTo>
                  <a:pt x="2233817" y="0"/>
                </a:moveTo>
                <a:lnTo>
                  <a:pt x="2233817" y="35570"/>
                </a:lnTo>
              </a:path>
              <a:path w="5428615" h="36195">
                <a:moveTo>
                  <a:pt x="2553950" y="0"/>
                </a:moveTo>
                <a:lnTo>
                  <a:pt x="2553950" y="35570"/>
                </a:lnTo>
              </a:path>
              <a:path w="5428615" h="36195">
                <a:moveTo>
                  <a:pt x="2874083" y="0"/>
                </a:moveTo>
                <a:lnTo>
                  <a:pt x="2874083" y="35570"/>
                </a:lnTo>
              </a:path>
              <a:path w="5428615" h="36195">
                <a:moveTo>
                  <a:pt x="3194216" y="0"/>
                </a:moveTo>
                <a:lnTo>
                  <a:pt x="3194216" y="35570"/>
                </a:lnTo>
              </a:path>
              <a:path w="5428615" h="36195">
                <a:moveTo>
                  <a:pt x="3514350" y="0"/>
                </a:moveTo>
                <a:lnTo>
                  <a:pt x="3514350" y="35570"/>
                </a:lnTo>
              </a:path>
              <a:path w="5428615" h="36195">
                <a:moveTo>
                  <a:pt x="3834483" y="0"/>
                </a:moveTo>
                <a:lnTo>
                  <a:pt x="3834483" y="35570"/>
                </a:lnTo>
              </a:path>
              <a:path w="5428615" h="36195">
                <a:moveTo>
                  <a:pt x="4147502" y="0"/>
                </a:moveTo>
                <a:lnTo>
                  <a:pt x="4147502" y="35570"/>
                </a:lnTo>
              </a:path>
              <a:path w="5428615" h="36195">
                <a:moveTo>
                  <a:pt x="4467635" y="0"/>
                </a:moveTo>
                <a:lnTo>
                  <a:pt x="4467635" y="35570"/>
                </a:lnTo>
              </a:path>
              <a:path w="5428615" h="36195">
                <a:moveTo>
                  <a:pt x="4787768" y="0"/>
                </a:moveTo>
                <a:lnTo>
                  <a:pt x="4787768" y="35570"/>
                </a:lnTo>
              </a:path>
              <a:path w="5428615" h="36195">
                <a:moveTo>
                  <a:pt x="5107901" y="0"/>
                </a:moveTo>
                <a:lnTo>
                  <a:pt x="5107901" y="35570"/>
                </a:lnTo>
              </a:path>
              <a:path w="5428615" h="36195">
                <a:moveTo>
                  <a:pt x="5428034" y="0"/>
                </a:moveTo>
                <a:lnTo>
                  <a:pt x="5428034" y="35570"/>
                </a:lnTo>
              </a:path>
            </a:pathLst>
          </a:custGeom>
          <a:ln w="711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6311A8-0E67-B345-F503-E886B7B49E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309" t="20616" r="19877" b="14606"/>
          <a:stretch/>
        </p:blipFill>
        <p:spPr>
          <a:xfrm>
            <a:off x="622300" y="576379"/>
            <a:ext cx="7505700" cy="381197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784ed9920d_0_21"/>
          <p:cNvSpPr txBox="1">
            <a:spLocks noGrp="1"/>
          </p:cNvSpPr>
          <p:nvPr>
            <p:ph type="title" idx="4294967295"/>
          </p:nvPr>
        </p:nvSpPr>
        <p:spPr>
          <a:xfrm>
            <a:off x="85725" y="234950"/>
            <a:ext cx="8521700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111"/>
              <a:buFont typeface="Calibri"/>
              <a:buNone/>
            </a:pPr>
            <a:r>
              <a:rPr lang="en-GB" sz="3000" b="1" dirty="0"/>
              <a:t>Recommendations/Insights</a:t>
            </a:r>
            <a:endParaRPr sz="3000" b="1" dirty="0"/>
          </a:p>
        </p:txBody>
      </p:sp>
      <p:pic>
        <p:nvPicPr>
          <p:cNvPr id="147" name="Google Shape;147;g1784ed9920d_0_21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00085" y="4674775"/>
            <a:ext cx="419905" cy="465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1784ed9920d_0_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38970" y="4585520"/>
            <a:ext cx="835518" cy="528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1784ed9920d_0_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66278" y="4688681"/>
            <a:ext cx="641293" cy="458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1784ed9920d_0_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499975"/>
            <a:ext cx="9144000" cy="64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1784ed9920d_0_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4276725"/>
            <a:ext cx="9144001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C6EA5E-D782-C552-9FF6-992BCAA5BC9C}"/>
              </a:ext>
            </a:extLst>
          </p:cNvPr>
          <p:cNvSpPr txBox="1"/>
          <p:nvPr/>
        </p:nvSpPr>
        <p:spPr>
          <a:xfrm>
            <a:off x="1227277" y="1524000"/>
            <a:ext cx="723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is a direct correlation between a country's status and average life expectancy – average life expectancy is significantly less in developing countries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As demonstrated with Afghanistan, a decrease in Infant deaths and Adult Mortality will positively impact life expectancy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An increase in General government expenditure on health could impact life expectancy positively – it is a recommended area of focus for countries impacted.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626</Words>
  <Application>Microsoft Office PowerPoint</Application>
  <PresentationFormat>On-screen Show (16:9)</PresentationFormat>
  <Paragraphs>57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Retrospect</vt:lpstr>
      <vt:lpstr>PowerPoint Presentation</vt:lpstr>
      <vt:lpstr>About Me</vt:lpstr>
      <vt:lpstr>Objectives</vt:lpstr>
      <vt:lpstr>Excel Findings</vt:lpstr>
      <vt:lpstr>Excel Findings</vt:lpstr>
      <vt:lpstr>SQL Analysis</vt:lpstr>
      <vt:lpstr>SQL Analysis</vt:lpstr>
      <vt:lpstr>Dashboard</vt:lpstr>
      <vt:lpstr>Recommendations/Insights</vt:lpstr>
      <vt:lpstr>Challenges</vt:lpstr>
      <vt:lpstr>Conclusion and Key Learnings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lucy lola</cp:lastModifiedBy>
  <cp:revision>2</cp:revision>
  <dcterms:modified xsi:type="dcterms:W3CDTF">2022-11-30T23:42:59Z</dcterms:modified>
</cp:coreProperties>
</file>